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18/11/2014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95570" y="1816249"/>
            <a:ext cx="2127161" cy="38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449615" y="32109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>
            <a:stCxn id="24" idx="1"/>
          </p:cNvCxnSpPr>
          <p:nvPr/>
        </p:nvCxnSpPr>
        <p:spPr>
          <a:xfrm flipH="1" flipV="1">
            <a:off x="4982781" y="2654280"/>
            <a:ext cx="1310399" cy="8562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4" idx="2"/>
          </p:cNvCxnSpPr>
          <p:nvPr/>
        </p:nvCxnSpPr>
        <p:spPr>
          <a:xfrm>
            <a:off x="8657905" y="3752745"/>
            <a:ext cx="810380" cy="457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p:sp>
        <p:nvSpPr>
          <p:cNvPr id="13" name="Oval 3"/>
          <p:cNvSpPr/>
          <p:nvPr/>
        </p:nvSpPr>
        <p:spPr>
          <a:xfrm>
            <a:off x="175715" y="304707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39 Conector recto"/>
          <p:cNvCxnSpPr>
            <a:stCxn id="13" idx="0"/>
            <a:endCxn id="13" idx="4"/>
          </p:cNvCxnSpPr>
          <p:nvPr/>
        </p:nvCxnSpPr>
        <p:spPr>
          <a:xfrm>
            <a:off x="531207" y="304707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0 Conector recto"/>
          <p:cNvCxnSpPr>
            <a:stCxn id="13" idx="6"/>
          </p:cNvCxnSpPr>
          <p:nvPr/>
        </p:nvCxnSpPr>
        <p:spPr>
          <a:xfrm flipH="1">
            <a:off x="539857" y="339489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1 CuadroTexto"/>
          <p:cNvSpPr txBox="1"/>
          <p:nvPr/>
        </p:nvSpPr>
        <p:spPr>
          <a:xfrm>
            <a:off x="198271" y="321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7" name="42 CuadroTexto"/>
          <p:cNvSpPr txBox="1"/>
          <p:nvPr/>
        </p:nvSpPr>
        <p:spPr>
          <a:xfrm>
            <a:off x="524092" y="305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8" name="43 CuadroTexto"/>
          <p:cNvSpPr txBox="1"/>
          <p:nvPr/>
        </p:nvSpPr>
        <p:spPr>
          <a:xfrm>
            <a:off x="524092" y="333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" name="Oval 3"/>
          <p:cNvSpPr/>
          <p:nvPr/>
        </p:nvSpPr>
        <p:spPr>
          <a:xfrm>
            <a:off x="1616003" y="20403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39 Conector recto"/>
          <p:cNvCxnSpPr>
            <a:stCxn id="19" idx="0"/>
            <a:endCxn id="19" idx="4"/>
          </p:cNvCxnSpPr>
          <p:nvPr/>
        </p:nvCxnSpPr>
        <p:spPr>
          <a:xfrm>
            <a:off x="1971495" y="20403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"/>
          <p:cNvCxnSpPr>
            <a:stCxn id="19" idx="6"/>
          </p:cNvCxnSpPr>
          <p:nvPr/>
        </p:nvCxnSpPr>
        <p:spPr>
          <a:xfrm flipH="1">
            <a:off x="1980145" y="23882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1 CuadroTexto"/>
          <p:cNvSpPr txBox="1"/>
          <p:nvPr/>
        </p:nvSpPr>
        <p:spPr>
          <a:xfrm>
            <a:off x="1638559" y="2205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  <a:endParaRPr lang="es-AR" dirty="0"/>
          </a:p>
        </p:txBody>
      </p:sp>
      <p:sp>
        <p:nvSpPr>
          <p:cNvPr id="23" name="42 CuadroTexto"/>
          <p:cNvSpPr txBox="1"/>
          <p:nvPr/>
        </p:nvSpPr>
        <p:spPr>
          <a:xfrm>
            <a:off x="1964380" y="2047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sp>
        <p:nvSpPr>
          <p:cNvPr id="24" name="43 CuadroTexto"/>
          <p:cNvSpPr txBox="1"/>
          <p:nvPr/>
        </p:nvSpPr>
        <p:spPr>
          <a:xfrm>
            <a:off x="1964380" y="2331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8865" y="3075804"/>
            <a:ext cx="767081" cy="695640"/>
            <a:chOff x="2888865" y="3075804"/>
            <a:chExt cx="767081" cy="695640"/>
          </a:xfrm>
        </p:grpSpPr>
        <p:sp>
          <p:nvSpPr>
            <p:cNvPr id="25" name="Oval 3"/>
            <p:cNvSpPr/>
            <p:nvPr/>
          </p:nvSpPr>
          <p:spPr>
            <a:xfrm>
              <a:off x="2888865" y="3075804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6" name="39 Conector recto"/>
            <p:cNvCxnSpPr>
              <a:stCxn id="25" idx="0"/>
              <a:endCxn id="25" idx="4"/>
            </p:cNvCxnSpPr>
            <p:nvPr/>
          </p:nvCxnSpPr>
          <p:spPr>
            <a:xfrm>
              <a:off x="3244357" y="3075804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40 Conector recto"/>
            <p:cNvCxnSpPr>
              <a:stCxn id="25" idx="6"/>
            </p:cNvCxnSpPr>
            <p:nvPr/>
          </p:nvCxnSpPr>
          <p:spPr>
            <a:xfrm flipH="1">
              <a:off x="3253007" y="3423624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41 CuadroTexto"/>
            <p:cNvSpPr txBox="1"/>
            <p:nvPr/>
          </p:nvSpPr>
          <p:spPr>
            <a:xfrm>
              <a:off x="2911421" y="3240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30" name="42 CuadroTexto"/>
            <p:cNvSpPr txBox="1"/>
            <p:nvPr/>
          </p:nvSpPr>
          <p:spPr>
            <a:xfrm>
              <a:off x="3237242" y="30830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  <p:sp>
          <p:nvSpPr>
            <p:cNvPr id="31" name="43 CuadroTexto"/>
            <p:cNvSpPr txBox="1"/>
            <p:nvPr/>
          </p:nvSpPr>
          <p:spPr>
            <a:xfrm>
              <a:off x="3237242" y="33667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</p:grpSp>
      <p:cxnSp>
        <p:nvCxnSpPr>
          <p:cNvPr id="32" name="41 Conector recto de flecha"/>
          <p:cNvCxnSpPr>
            <a:endCxn id="25" idx="2"/>
          </p:cNvCxnSpPr>
          <p:nvPr/>
        </p:nvCxnSpPr>
        <p:spPr>
          <a:xfrm>
            <a:off x="946510" y="3423624"/>
            <a:ext cx="194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0 CuadroTexto"/>
          <p:cNvSpPr txBox="1"/>
          <p:nvPr/>
        </p:nvSpPr>
        <p:spPr>
          <a:xfrm>
            <a:off x="1816644" y="30403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  <a:endParaRPr lang="es-AR" dirty="0"/>
          </a:p>
        </p:txBody>
      </p:sp>
      <p:sp>
        <p:nvSpPr>
          <p:cNvPr id="34" name="181 CuadroTexto"/>
          <p:cNvSpPr txBox="1"/>
          <p:nvPr/>
        </p:nvSpPr>
        <p:spPr>
          <a:xfrm>
            <a:off x="1745213" y="3522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24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35" name="41 Conector recto de flecha"/>
          <p:cNvCxnSpPr>
            <a:endCxn id="19" idx="2"/>
          </p:cNvCxnSpPr>
          <p:nvPr/>
        </p:nvCxnSpPr>
        <p:spPr>
          <a:xfrm flipV="1">
            <a:off x="579738" y="2388200"/>
            <a:ext cx="1036265" cy="66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1 Conector recto de flecha"/>
          <p:cNvCxnSpPr>
            <a:endCxn id="25" idx="0"/>
          </p:cNvCxnSpPr>
          <p:nvPr/>
        </p:nvCxnSpPr>
        <p:spPr>
          <a:xfrm>
            <a:off x="2374383" y="2373739"/>
            <a:ext cx="869974" cy="702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0 CuadroTexto"/>
          <p:cNvSpPr txBox="1"/>
          <p:nvPr/>
        </p:nvSpPr>
        <p:spPr>
          <a:xfrm>
            <a:off x="857623" y="22890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3" name="181 CuadroTexto"/>
          <p:cNvSpPr txBox="1"/>
          <p:nvPr/>
        </p:nvSpPr>
        <p:spPr>
          <a:xfrm>
            <a:off x="1098597" y="27221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48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2369" y="3104530"/>
            <a:ext cx="767081" cy="695640"/>
            <a:chOff x="4134779" y="3104530"/>
            <a:chExt cx="767081" cy="695640"/>
          </a:xfrm>
        </p:grpSpPr>
        <p:sp>
          <p:nvSpPr>
            <p:cNvPr id="44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39 Conector recto"/>
            <p:cNvCxnSpPr>
              <a:stCxn id="44" idx="0"/>
              <a:endCxn id="44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0 Conector recto"/>
            <p:cNvCxnSpPr>
              <a:stCxn id="44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4</a:t>
              </a:r>
              <a:endParaRPr lang="es-AR" dirty="0"/>
            </a:p>
          </p:txBody>
        </p:sp>
        <p:sp>
          <p:nvSpPr>
            <p:cNvPr id="48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  <p:sp>
          <p:nvSpPr>
            <p:cNvPr id="49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</p:grpSp>
      <p:cxnSp>
        <p:nvCxnSpPr>
          <p:cNvPr id="52" name="41 Conector recto de flecha"/>
          <p:cNvCxnSpPr>
            <a:endCxn id="44" idx="2"/>
          </p:cNvCxnSpPr>
          <p:nvPr/>
        </p:nvCxnSpPr>
        <p:spPr>
          <a:xfrm>
            <a:off x="3688286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80 CuadroTexto"/>
          <p:cNvSpPr txBox="1"/>
          <p:nvPr/>
        </p:nvSpPr>
        <p:spPr>
          <a:xfrm>
            <a:off x="3850813" y="3075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  <a:endParaRPr lang="es-AR" dirty="0"/>
          </a:p>
        </p:txBody>
      </p:sp>
      <p:sp>
        <p:nvSpPr>
          <p:cNvPr id="56" name="181 CuadroTexto"/>
          <p:cNvSpPr txBox="1"/>
          <p:nvPr/>
        </p:nvSpPr>
        <p:spPr>
          <a:xfrm>
            <a:off x="3948225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64" name="41 Conector recto de flecha"/>
          <p:cNvCxnSpPr>
            <a:endCxn id="58" idx="2"/>
          </p:cNvCxnSpPr>
          <p:nvPr/>
        </p:nvCxnSpPr>
        <p:spPr>
          <a:xfrm>
            <a:off x="5150663" y="3475701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0 CuadroTexto"/>
          <p:cNvSpPr txBox="1"/>
          <p:nvPr/>
        </p:nvSpPr>
        <p:spPr>
          <a:xfrm>
            <a:off x="5313190" y="3104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</a:t>
            </a:r>
            <a:endParaRPr lang="es-AR" dirty="0"/>
          </a:p>
        </p:txBody>
      </p:sp>
      <p:sp>
        <p:nvSpPr>
          <p:cNvPr id="66" name="181 CuadroTexto"/>
          <p:cNvSpPr txBox="1"/>
          <p:nvPr/>
        </p:nvSpPr>
        <p:spPr>
          <a:xfrm>
            <a:off x="5410602" y="356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824746" y="3133256"/>
            <a:ext cx="767081" cy="695640"/>
            <a:chOff x="4134779" y="3104530"/>
            <a:chExt cx="767081" cy="695640"/>
          </a:xfrm>
        </p:grpSpPr>
        <p:sp>
          <p:nvSpPr>
            <p:cNvPr id="58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9" name="39 Conector recto"/>
            <p:cNvCxnSpPr>
              <a:stCxn id="58" idx="0"/>
              <a:endCxn id="58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40 Conector recto"/>
            <p:cNvCxnSpPr>
              <a:stCxn id="58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62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  <p:sp>
          <p:nvSpPr>
            <p:cNvPr id="63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</p:grpSp>
      <p:cxnSp>
        <p:nvCxnSpPr>
          <p:cNvPr id="67" name="41 Conector recto de flecha"/>
          <p:cNvCxnSpPr>
            <a:endCxn id="71" idx="2"/>
          </p:cNvCxnSpPr>
          <p:nvPr/>
        </p:nvCxnSpPr>
        <p:spPr>
          <a:xfrm>
            <a:off x="6615962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80 CuadroTexto"/>
          <p:cNvSpPr txBox="1"/>
          <p:nvPr/>
        </p:nvSpPr>
        <p:spPr>
          <a:xfrm>
            <a:off x="6778489" y="3075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9" name="181 CuadroTexto"/>
          <p:cNvSpPr txBox="1"/>
          <p:nvPr/>
        </p:nvSpPr>
        <p:spPr>
          <a:xfrm>
            <a:off x="6875901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290045" y="3104530"/>
            <a:ext cx="767081" cy="695640"/>
            <a:chOff x="4134779" y="3104530"/>
            <a:chExt cx="767081" cy="695640"/>
          </a:xfrm>
        </p:grpSpPr>
        <p:sp>
          <p:nvSpPr>
            <p:cNvPr id="7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2" name="39 Conector recto"/>
            <p:cNvCxnSpPr>
              <a:stCxn id="71" idx="0"/>
              <a:endCxn id="7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40 Conector recto"/>
            <p:cNvCxnSpPr>
              <a:stCxn id="7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6</a:t>
              </a:r>
              <a:endParaRPr lang="es-AR" dirty="0"/>
            </a:p>
          </p:txBody>
        </p:sp>
        <p:sp>
          <p:nvSpPr>
            <p:cNvPr id="7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  <p:sp>
          <p:nvSpPr>
            <p:cNvPr id="7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</p:grpSp>
      <p:cxnSp>
        <p:nvCxnSpPr>
          <p:cNvPr id="77" name="41 Conector recto de flecha"/>
          <p:cNvCxnSpPr>
            <a:endCxn id="81" idx="2"/>
          </p:cNvCxnSpPr>
          <p:nvPr/>
        </p:nvCxnSpPr>
        <p:spPr>
          <a:xfrm>
            <a:off x="7998939" y="3431528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80 CuadroTexto"/>
          <p:cNvSpPr txBox="1"/>
          <p:nvPr/>
        </p:nvSpPr>
        <p:spPr>
          <a:xfrm>
            <a:off x="8161466" y="30603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  <a:endParaRPr lang="es-AR" dirty="0"/>
          </a:p>
        </p:txBody>
      </p:sp>
      <p:sp>
        <p:nvSpPr>
          <p:cNvPr id="79" name="181 CuadroTexto"/>
          <p:cNvSpPr txBox="1"/>
          <p:nvPr/>
        </p:nvSpPr>
        <p:spPr>
          <a:xfrm>
            <a:off x="8258878" y="3521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673022" y="3089083"/>
            <a:ext cx="767081" cy="695640"/>
            <a:chOff x="4134779" y="3104530"/>
            <a:chExt cx="767081" cy="695640"/>
          </a:xfrm>
        </p:grpSpPr>
        <p:sp>
          <p:nvSpPr>
            <p:cNvPr id="8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2" name="39 Conector recto"/>
            <p:cNvCxnSpPr>
              <a:stCxn id="81" idx="0"/>
              <a:endCxn id="8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40 Conector recto"/>
            <p:cNvCxnSpPr>
              <a:stCxn id="8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7</a:t>
              </a:r>
              <a:endParaRPr lang="es-AR" dirty="0"/>
            </a:p>
          </p:txBody>
        </p:sp>
        <p:sp>
          <p:nvSpPr>
            <p:cNvPr id="8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8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6" name="41 Conector recto de flecha"/>
          <p:cNvCxnSpPr>
            <a:endCxn id="100" idx="2"/>
          </p:cNvCxnSpPr>
          <p:nvPr/>
        </p:nvCxnSpPr>
        <p:spPr>
          <a:xfrm>
            <a:off x="9407171" y="344038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80 CuadroTexto"/>
          <p:cNvSpPr txBox="1"/>
          <p:nvPr/>
        </p:nvSpPr>
        <p:spPr>
          <a:xfrm>
            <a:off x="9569698" y="30692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98" name="181 CuadroTexto"/>
          <p:cNvSpPr txBox="1"/>
          <p:nvPr/>
        </p:nvSpPr>
        <p:spPr>
          <a:xfrm>
            <a:off x="9667110" y="35299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0081254" y="3097940"/>
            <a:ext cx="767081" cy="695640"/>
            <a:chOff x="4134779" y="3104530"/>
            <a:chExt cx="767081" cy="695640"/>
          </a:xfrm>
        </p:grpSpPr>
        <p:sp>
          <p:nvSpPr>
            <p:cNvPr id="100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1" name="39 Conector recto"/>
            <p:cNvCxnSpPr>
              <a:stCxn id="100" idx="0"/>
              <a:endCxn id="100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40 Conector recto"/>
            <p:cNvCxnSpPr>
              <a:stCxn id="100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104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  <p:sp>
          <p:nvSpPr>
            <p:cNvPr id="105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</p:grpSp>
      <p:sp>
        <p:nvSpPr>
          <p:cNvPr id="110" name="Freeform 109"/>
          <p:cNvSpPr/>
          <p:nvPr/>
        </p:nvSpPr>
        <p:spPr>
          <a:xfrm>
            <a:off x="6168980" y="1635616"/>
            <a:ext cx="3045228" cy="1507047"/>
          </a:xfrm>
          <a:custGeom>
            <a:avLst/>
            <a:gdLst>
              <a:gd name="connsiteX0" fmla="*/ 0 w 2980231"/>
              <a:gd name="connsiteY0" fmla="*/ 1862964 h 1876062"/>
              <a:gd name="connsiteX1" fmla="*/ 721217 w 2980231"/>
              <a:gd name="connsiteY1" fmla="*/ 356136 h 1876062"/>
              <a:gd name="connsiteX2" fmla="*/ 2730321 w 2980231"/>
              <a:gd name="connsiteY2" fmla="*/ 111437 h 1876062"/>
              <a:gd name="connsiteX3" fmla="*/ 2949262 w 2980231"/>
              <a:gd name="connsiteY3" fmla="*/ 1837206 h 1876062"/>
              <a:gd name="connsiteX4" fmla="*/ 2949262 w 2980231"/>
              <a:gd name="connsiteY4" fmla="*/ 1837206 h 1876062"/>
              <a:gd name="connsiteX5" fmla="*/ 2962141 w 2980231"/>
              <a:gd name="connsiteY5" fmla="*/ 1875843 h 1876062"/>
              <a:gd name="connsiteX6" fmla="*/ 2962141 w 2980231"/>
              <a:gd name="connsiteY6" fmla="*/ 1850085 h 187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0231" h="1876062">
                <a:moveTo>
                  <a:pt x="0" y="1862964"/>
                </a:moveTo>
                <a:cubicBezTo>
                  <a:pt x="133082" y="1255510"/>
                  <a:pt x="266164" y="648057"/>
                  <a:pt x="721217" y="356136"/>
                </a:cubicBezTo>
                <a:cubicBezTo>
                  <a:pt x="1176271" y="64215"/>
                  <a:pt x="2358980" y="-135408"/>
                  <a:pt x="2730321" y="111437"/>
                </a:cubicBezTo>
                <a:cubicBezTo>
                  <a:pt x="3101662" y="358282"/>
                  <a:pt x="2949262" y="1837206"/>
                  <a:pt x="2949262" y="1837206"/>
                </a:cubicBezTo>
                <a:lnTo>
                  <a:pt x="2949262" y="1837206"/>
                </a:lnTo>
                <a:cubicBezTo>
                  <a:pt x="2951408" y="1843645"/>
                  <a:pt x="2959995" y="1873697"/>
                  <a:pt x="2962141" y="1875843"/>
                </a:cubicBezTo>
                <a:cubicBezTo>
                  <a:pt x="2964287" y="1877989"/>
                  <a:pt x="2963214" y="1864037"/>
                  <a:pt x="2962141" y="185008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7600412" y="2355774"/>
            <a:ext cx="1496907" cy="760913"/>
          </a:xfrm>
          <a:custGeom>
            <a:avLst/>
            <a:gdLst>
              <a:gd name="connsiteX0" fmla="*/ 11002 w 1496907"/>
              <a:gd name="connsiteY0" fmla="*/ 748034 h 760913"/>
              <a:gd name="connsiteX1" fmla="*/ 191306 w 1496907"/>
              <a:gd name="connsiteY1" fmla="*/ 129849 h 760913"/>
              <a:gd name="connsiteX2" fmla="*/ 1324647 w 1496907"/>
              <a:gd name="connsiteY2" fmla="*/ 52575 h 760913"/>
              <a:gd name="connsiteX3" fmla="*/ 1492073 w 1496907"/>
              <a:gd name="connsiteY3" fmla="*/ 760913 h 760913"/>
              <a:gd name="connsiteX4" fmla="*/ 1492073 w 1496907"/>
              <a:gd name="connsiteY4" fmla="*/ 760913 h 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907" h="760913">
                <a:moveTo>
                  <a:pt x="11002" y="748034"/>
                </a:moveTo>
                <a:cubicBezTo>
                  <a:pt x="-8317" y="496896"/>
                  <a:pt x="-27635" y="245759"/>
                  <a:pt x="191306" y="129849"/>
                </a:cubicBezTo>
                <a:cubicBezTo>
                  <a:pt x="410247" y="13939"/>
                  <a:pt x="1107853" y="-52602"/>
                  <a:pt x="1324647" y="52575"/>
                </a:cubicBezTo>
                <a:cubicBezTo>
                  <a:pt x="1541441" y="157752"/>
                  <a:pt x="1492073" y="760913"/>
                  <a:pt x="1492073" y="760913"/>
                </a:cubicBezTo>
                <a:lnTo>
                  <a:pt x="1492073" y="760913"/>
                </a:ln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49 Conector recto de flecha"/>
          <p:cNvCxnSpPr/>
          <p:nvPr/>
        </p:nvCxnSpPr>
        <p:spPr>
          <a:xfrm flipV="1">
            <a:off x="390544" y="2232260"/>
            <a:ext cx="1247611" cy="831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49 Conector recto de flecha"/>
          <p:cNvCxnSpPr>
            <a:endCxn id="30" idx="0"/>
          </p:cNvCxnSpPr>
          <p:nvPr/>
        </p:nvCxnSpPr>
        <p:spPr>
          <a:xfrm>
            <a:off x="2293402" y="2137026"/>
            <a:ext cx="1153192" cy="945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49 Conector recto de flecha"/>
          <p:cNvCxnSpPr/>
          <p:nvPr/>
        </p:nvCxnSpPr>
        <p:spPr>
          <a:xfrm>
            <a:off x="3631830" y="358018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49 Conector recto de flecha"/>
          <p:cNvCxnSpPr/>
          <p:nvPr/>
        </p:nvCxnSpPr>
        <p:spPr>
          <a:xfrm>
            <a:off x="5149103" y="358887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49 Conector recto de flecha"/>
          <p:cNvCxnSpPr/>
          <p:nvPr/>
        </p:nvCxnSpPr>
        <p:spPr>
          <a:xfrm>
            <a:off x="6577827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49 Conector recto de flecha"/>
          <p:cNvCxnSpPr/>
          <p:nvPr/>
        </p:nvCxnSpPr>
        <p:spPr>
          <a:xfrm>
            <a:off x="8008143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49 Conector recto de flecha"/>
          <p:cNvCxnSpPr/>
          <p:nvPr/>
        </p:nvCxnSpPr>
        <p:spPr>
          <a:xfrm>
            <a:off x="9399220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770994" y="28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6605752" y="5207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3" name="192 CuadroTexto"/>
          <p:cNvSpPr txBox="1"/>
          <p:nvPr/>
        </p:nvSpPr>
        <p:spPr>
          <a:xfrm>
            <a:off x="6605752" y="549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>
            <a:stCxn id="175" idx="2"/>
          </p:cNvCxnSpPr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205" name="204 CuadroTexto"/>
          <p:cNvSpPr txBox="1"/>
          <p:nvPr/>
        </p:nvSpPr>
        <p:spPr>
          <a:xfrm>
            <a:off x="10652235" y="51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206" name="205 CuadroTexto"/>
          <p:cNvSpPr txBox="1"/>
          <p:nvPr/>
        </p:nvSpPr>
        <p:spPr>
          <a:xfrm>
            <a:off x="10652235" y="5470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213" name="212 CuadroTexto"/>
          <p:cNvSpPr txBox="1"/>
          <p:nvPr/>
        </p:nvSpPr>
        <p:spPr>
          <a:xfrm>
            <a:off x="9496096" y="3599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214" name="213 CuadroTexto"/>
          <p:cNvSpPr txBox="1"/>
          <p:nvPr/>
        </p:nvSpPr>
        <p:spPr>
          <a:xfrm>
            <a:off x="9496096" y="3883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216" name="215 Conector recto de flecha"/>
          <p:cNvCxnSpPr>
            <a:stCxn id="169" idx="3"/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  <a:endCxn id="214" idx="2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7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  <a:endCxn id="213" idx="0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247" name="246 CuadroTexto"/>
          <p:cNvSpPr txBox="1"/>
          <p:nvPr/>
        </p:nvSpPr>
        <p:spPr>
          <a:xfrm>
            <a:off x="620110" y="5023945"/>
            <a:ext cx="2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TIENE NUMEROS FALOPA ESTE TODAVIA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159</Words>
  <Application>Microsoft Office PowerPoint</Application>
  <PresentationFormat>Widescreen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34</cp:revision>
  <dcterms:created xsi:type="dcterms:W3CDTF">2014-09-09T03:30:03Z</dcterms:created>
  <dcterms:modified xsi:type="dcterms:W3CDTF">2014-11-18T05:10:12Z</dcterms:modified>
</cp:coreProperties>
</file>