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7822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8766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057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90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973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132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982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34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3338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15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7626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7EBD3-30FD-4FAB-979E-FE0AAD4807BC}" type="datetimeFigureOut">
              <a:rPr lang="es-AR" smtClean="0"/>
              <a:pPr/>
              <a:t>17/11/2014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DF1F-6FD9-4134-ABE5-0680BC74F2FF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053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69707" y="283583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5425199" y="283583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5433849" y="318365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699642" y="30585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</a:t>
            </a:r>
            <a:endParaRPr lang="es-AR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4267200" y="176573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4545724" y="17604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4824248" y="176573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5071230" y="176049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2086304" y="1581806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Linea</a:t>
            </a:r>
            <a:r>
              <a:rPr lang="es-AR" dirty="0" smtClean="0"/>
              <a:t> punteada</a:t>
            </a:r>
            <a:endParaRPr lang="es-AR" dirty="0"/>
          </a:p>
        </p:txBody>
      </p:sp>
      <p:sp>
        <p:nvSpPr>
          <p:cNvPr id="39" name="Oval 3"/>
          <p:cNvSpPr/>
          <p:nvPr/>
        </p:nvSpPr>
        <p:spPr>
          <a:xfrm>
            <a:off x="5111748" y="40129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0" name="39 Conector recto"/>
          <p:cNvCxnSpPr>
            <a:stCxn id="39" idx="0"/>
            <a:endCxn id="39" idx="4"/>
          </p:cNvCxnSpPr>
          <p:nvPr/>
        </p:nvCxnSpPr>
        <p:spPr>
          <a:xfrm>
            <a:off x="5467240" y="40129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39" idx="6"/>
          </p:cNvCxnSpPr>
          <p:nvPr/>
        </p:nvCxnSpPr>
        <p:spPr>
          <a:xfrm flipH="1">
            <a:off x="5475890" y="43608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5134304" y="4177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3" name="42 CuadroTexto"/>
          <p:cNvSpPr txBox="1"/>
          <p:nvPr/>
        </p:nvSpPr>
        <p:spPr>
          <a:xfrm>
            <a:off x="5460125" y="4020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4" name="43 CuadroTexto"/>
          <p:cNvSpPr txBox="1"/>
          <p:nvPr/>
        </p:nvSpPr>
        <p:spPr>
          <a:xfrm>
            <a:off x="5460125" y="4303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822028" y="4177862"/>
            <a:ext cx="192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NODO CON DATOS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286704" y="21756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810000" y="219140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LETRAS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5323492" y="51763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3552497" y="5150069"/>
            <a:ext cx="117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NUMEROS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39141" y="199500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294633" y="199500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303283" y="234282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1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"/>
          <p:cNvSpPr/>
          <p:nvPr/>
        </p:nvSpPr>
        <p:spPr>
          <a:xfrm>
            <a:off x="7849692" y="34401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31 Conector recto"/>
          <p:cNvCxnSpPr>
            <a:stCxn id="31" idx="0"/>
            <a:endCxn id="31" idx="4"/>
          </p:cNvCxnSpPr>
          <p:nvPr/>
        </p:nvCxnSpPr>
        <p:spPr>
          <a:xfrm>
            <a:off x="8205184" y="34401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31" idx="6"/>
          </p:cNvCxnSpPr>
          <p:nvPr/>
        </p:nvCxnSpPr>
        <p:spPr>
          <a:xfrm flipH="1">
            <a:off x="8213834" y="37880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/>
          <p:cNvSpPr/>
          <p:nvPr/>
        </p:nvSpPr>
        <p:spPr>
          <a:xfrm>
            <a:off x="9468285" y="345069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4 Conector recto"/>
          <p:cNvCxnSpPr>
            <a:stCxn id="34" idx="0"/>
            <a:endCxn id="34" idx="4"/>
          </p:cNvCxnSpPr>
          <p:nvPr/>
        </p:nvCxnSpPr>
        <p:spPr>
          <a:xfrm>
            <a:off x="9823777" y="345069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>
            <a:stCxn id="34" idx="6"/>
          </p:cNvCxnSpPr>
          <p:nvPr/>
        </p:nvCxnSpPr>
        <p:spPr>
          <a:xfrm flipH="1">
            <a:off x="9832427" y="379851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4" idx="6"/>
            <a:endCxn id="6" idx="2"/>
          </p:cNvCxnSpPr>
          <p:nvPr/>
        </p:nvCxnSpPr>
        <p:spPr>
          <a:xfrm>
            <a:off x="1650124" y="2342828"/>
            <a:ext cx="1038990" cy="2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9" idx="6"/>
            <a:endCxn id="12" idx="2"/>
          </p:cNvCxnSpPr>
          <p:nvPr/>
        </p:nvCxnSpPr>
        <p:spPr>
          <a:xfrm>
            <a:off x="5071241" y="2379614"/>
            <a:ext cx="1138838" cy="21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4" idx="5"/>
            <a:endCxn id="18" idx="2"/>
          </p:cNvCxnSpPr>
          <p:nvPr/>
        </p:nvCxnSpPr>
        <p:spPr>
          <a:xfrm>
            <a:off x="1546003" y="2588774"/>
            <a:ext cx="1132600" cy="10941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1" idx="6"/>
            <a:endCxn id="24" idx="2"/>
          </p:cNvCxnSpPr>
          <p:nvPr/>
        </p:nvCxnSpPr>
        <p:spPr>
          <a:xfrm>
            <a:off x="5050220" y="3735449"/>
            <a:ext cx="1138839" cy="21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24" idx="6"/>
            <a:endCxn id="31" idx="2"/>
          </p:cNvCxnSpPr>
          <p:nvPr/>
        </p:nvCxnSpPr>
        <p:spPr>
          <a:xfrm>
            <a:off x="6900042" y="3756468"/>
            <a:ext cx="949650" cy="31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34" idx="1"/>
            <a:endCxn id="12" idx="5"/>
          </p:cNvCxnSpPr>
          <p:nvPr/>
        </p:nvCxnSpPr>
        <p:spPr>
          <a:xfrm flipH="1" flipV="1">
            <a:off x="6816941" y="2646581"/>
            <a:ext cx="2755465" cy="90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>
            <a:stCxn id="31" idx="4"/>
          </p:cNvCxnSpPr>
          <p:nvPr/>
        </p:nvCxnSpPr>
        <p:spPr>
          <a:xfrm>
            <a:off x="8205184" y="4135821"/>
            <a:ext cx="3395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229600" y="4813738"/>
            <a:ext cx="2322786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endCxn id="15" idx="4"/>
          </p:cNvCxnSpPr>
          <p:nvPr/>
        </p:nvCxnSpPr>
        <p:spPr>
          <a:xfrm flipH="1" flipV="1">
            <a:off x="10548992" y="2758966"/>
            <a:ext cx="3394" cy="209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8" idx="4"/>
          </p:cNvCxnSpPr>
          <p:nvPr/>
        </p:nvCxnSpPr>
        <p:spPr>
          <a:xfrm>
            <a:off x="3034095" y="4030717"/>
            <a:ext cx="13905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 flipV="1">
            <a:off x="3037490" y="5087007"/>
            <a:ext cx="8639503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endCxn id="15" idx="5"/>
          </p:cNvCxnSpPr>
          <p:nvPr/>
        </p:nvCxnSpPr>
        <p:spPr>
          <a:xfrm flipH="1" flipV="1">
            <a:off x="10800362" y="2657092"/>
            <a:ext cx="845100" cy="2419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1954925" y="19233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3736429" y="187609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5544208" y="1897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8140263" y="19391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2128346" y="27274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449615" y="32109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7141780" y="32529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8255877" y="27799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9180787" y="432500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5281449" y="46508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98" name="97 Conector recto"/>
          <p:cNvCxnSpPr/>
          <p:nvPr/>
        </p:nvCxnSpPr>
        <p:spPr>
          <a:xfrm>
            <a:off x="3394870" y="373110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>
            <a:off x="3673394" y="373636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"/>
          <p:cNvCxnSpPr/>
          <p:nvPr/>
        </p:nvCxnSpPr>
        <p:spPr>
          <a:xfrm>
            <a:off x="3951918" y="373110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>
            <a:endCxn id="21" idx="2"/>
          </p:cNvCxnSpPr>
          <p:nvPr/>
        </p:nvCxnSpPr>
        <p:spPr>
          <a:xfrm flipV="1">
            <a:off x="4172607" y="373544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>
            <a:off x="5192110" y="2753710"/>
            <a:ext cx="136635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>
            <a:off x="5412828" y="2921877"/>
            <a:ext cx="110332" cy="89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>
            <a:off x="5602014" y="3069021"/>
            <a:ext cx="168139" cy="11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>
            <a:off x="6088011" y="3384331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"/>
          <p:cNvCxnSpPr/>
          <p:nvPr/>
        </p:nvCxnSpPr>
        <p:spPr>
          <a:xfrm>
            <a:off x="5854262" y="3222092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recto de flecha"/>
          <p:cNvCxnSpPr>
            <a:endCxn id="9" idx="5"/>
          </p:cNvCxnSpPr>
          <p:nvPr/>
        </p:nvCxnSpPr>
        <p:spPr>
          <a:xfrm flipH="1" flipV="1">
            <a:off x="4967120" y="2625560"/>
            <a:ext cx="172439" cy="11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/>
          <p:nvPr/>
        </p:nvCxnSpPr>
        <p:spPr>
          <a:xfrm>
            <a:off x="8597462" y="3783724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"/>
          <p:cNvCxnSpPr/>
          <p:nvPr/>
        </p:nvCxnSpPr>
        <p:spPr>
          <a:xfrm>
            <a:off x="8812924" y="3778471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"/>
          <p:cNvCxnSpPr/>
          <p:nvPr/>
        </p:nvCxnSpPr>
        <p:spPr>
          <a:xfrm>
            <a:off x="9028386" y="3783726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endCxn id="34" idx="2"/>
          </p:cNvCxnSpPr>
          <p:nvPr/>
        </p:nvCxnSpPr>
        <p:spPr>
          <a:xfrm>
            <a:off x="9291145" y="3783724"/>
            <a:ext cx="177140" cy="14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961697" y="2159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511159" y="207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58" name="157 CuadroTexto"/>
          <p:cNvSpPr txBox="1"/>
          <p:nvPr/>
        </p:nvSpPr>
        <p:spPr>
          <a:xfrm>
            <a:off x="7888015" y="3578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9" name="158 CuadroTexto"/>
          <p:cNvSpPr txBox="1"/>
          <p:nvPr/>
        </p:nvSpPr>
        <p:spPr>
          <a:xfrm>
            <a:off x="9485587" y="3610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287518" y="200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287518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3042746" y="2054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3032236" y="231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4661338" y="2054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4682359" y="2349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6511160" y="237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3011214" y="3358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2990194" y="366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671849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4671849" y="368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6511159" y="344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6500649" y="373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8140264" y="3442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7" name="176 CuadroTexto"/>
          <p:cNvSpPr txBox="1"/>
          <p:nvPr/>
        </p:nvSpPr>
        <p:spPr>
          <a:xfrm>
            <a:off x="8150773" y="3746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78" name="177 CuadroTexto"/>
          <p:cNvSpPr txBox="1"/>
          <p:nvPr/>
        </p:nvSpPr>
        <p:spPr>
          <a:xfrm>
            <a:off x="9779877" y="349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179" name="178 CuadroTexto"/>
          <p:cNvSpPr txBox="1"/>
          <p:nvPr/>
        </p:nvSpPr>
        <p:spPr>
          <a:xfrm>
            <a:off x="9769367" y="3767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16</a:t>
            </a:r>
            <a:endParaRPr lang="es-AR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10505091" y="2086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10526111" y="238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2" name="181 CuadroTexto"/>
          <p:cNvSpPr txBox="1"/>
          <p:nvPr/>
        </p:nvSpPr>
        <p:spPr>
          <a:xfrm>
            <a:off x="2002223" y="23490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3" name="182 CuadroTexto"/>
          <p:cNvSpPr txBox="1"/>
          <p:nvPr/>
        </p:nvSpPr>
        <p:spPr>
          <a:xfrm>
            <a:off x="1839313" y="31215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3720664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5" name="184 CuadroTexto"/>
          <p:cNvSpPr txBox="1"/>
          <p:nvPr/>
        </p:nvSpPr>
        <p:spPr>
          <a:xfrm>
            <a:off x="5559975" y="2364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8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6" name="185 CuadroTexto"/>
          <p:cNvSpPr txBox="1"/>
          <p:nvPr/>
        </p:nvSpPr>
        <p:spPr>
          <a:xfrm>
            <a:off x="8776140" y="2017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7" name="186 CuadroTexto"/>
          <p:cNvSpPr txBox="1"/>
          <p:nvPr/>
        </p:nvSpPr>
        <p:spPr>
          <a:xfrm>
            <a:off x="5412830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3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8" name="187 CuadroTexto"/>
          <p:cNvSpPr txBox="1"/>
          <p:nvPr/>
        </p:nvSpPr>
        <p:spPr>
          <a:xfrm>
            <a:off x="7178568" y="3731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89" name="188 CuadroTexto"/>
          <p:cNvSpPr txBox="1"/>
          <p:nvPr/>
        </p:nvSpPr>
        <p:spPr>
          <a:xfrm>
            <a:off x="8586954" y="2942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4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0" name="189 CuadroTexto"/>
          <p:cNvSpPr txBox="1"/>
          <p:nvPr/>
        </p:nvSpPr>
        <p:spPr>
          <a:xfrm>
            <a:off x="5864774" y="47191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5</a:t>
            </a:r>
            <a:endParaRPr lang="es-AR" sz="1400" dirty="0">
              <a:solidFill>
                <a:srgbClr val="00B050"/>
              </a:solidFill>
            </a:endParaRPr>
          </a:p>
        </p:txBody>
      </p:sp>
      <p:sp>
        <p:nvSpPr>
          <p:cNvPr id="191" name="190 CuadroTexto"/>
          <p:cNvSpPr txBox="1"/>
          <p:nvPr/>
        </p:nvSpPr>
        <p:spPr>
          <a:xfrm>
            <a:off x="10184526" y="45089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rgbClr val="00B050"/>
                </a:solidFill>
              </a:rPr>
              <a:t>2</a:t>
            </a:r>
            <a:endParaRPr lang="es-A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22617" y="251001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>
            <a:stCxn id="4" idx="0"/>
            <a:endCxn id="4" idx="4"/>
          </p:cNvCxnSpPr>
          <p:nvPr/>
        </p:nvCxnSpPr>
        <p:spPr>
          <a:xfrm>
            <a:off x="1778109" y="251001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4" idx="6"/>
          </p:cNvCxnSpPr>
          <p:nvPr/>
        </p:nvCxnSpPr>
        <p:spPr>
          <a:xfrm flipH="1">
            <a:off x="1786759" y="285783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1334814" y="788276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EJERCICIO 3</a:t>
            </a:r>
            <a:endParaRPr lang="es-AR" dirty="0"/>
          </a:p>
        </p:txBody>
      </p:sp>
      <p:sp>
        <p:nvSpPr>
          <p:cNvPr id="6" name="Oval 3"/>
          <p:cNvSpPr/>
          <p:nvPr/>
        </p:nvSpPr>
        <p:spPr>
          <a:xfrm>
            <a:off x="2689114" y="20212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>
            <a:stCxn id="6" idx="0"/>
            <a:endCxn id="6" idx="4"/>
          </p:cNvCxnSpPr>
          <p:nvPr/>
        </p:nvCxnSpPr>
        <p:spPr>
          <a:xfrm>
            <a:off x="3044606" y="20212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>
            <a:stCxn id="6" idx="6"/>
          </p:cNvCxnSpPr>
          <p:nvPr/>
        </p:nvCxnSpPr>
        <p:spPr>
          <a:xfrm flipH="1">
            <a:off x="3053256" y="23691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"/>
          <p:cNvSpPr/>
          <p:nvPr/>
        </p:nvSpPr>
        <p:spPr>
          <a:xfrm>
            <a:off x="4360258" y="203179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9 Conector recto"/>
          <p:cNvCxnSpPr>
            <a:stCxn id="9" idx="0"/>
            <a:endCxn id="9" idx="4"/>
          </p:cNvCxnSpPr>
          <p:nvPr/>
        </p:nvCxnSpPr>
        <p:spPr>
          <a:xfrm>
            <a:off x="4715750" y="203179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>
            <a:stCxn id="9" idx="6"/>
          </p:cNvCxnSpPr>
          <p:nvPr/>
        </p:nvCxnSpPr>
        <p:spPr>
          <a:xfrm flipH="1">
            <a:off x="4724400" y="237961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/>
          <p:cNvSpPr/>
          <p:nvPr/>
        </p:nvSpPr>
        <p:spPr>
          <a:xfrm>
            <a:off x="6210079" y="2052815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12 Conector recto"/>
          <p:cNvCxnSpPr>
            <a:stCxn id="12" idx="0"/>
            <a:endCxn id="12" idx="4"/>
          </p:cNvCxnSpPr>
          <p:nvPr/>
        </p:nvCxnSpPr>
        <p:spPr>
          <a:xfrm>
            <a:off x="6565571" y="2052815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12" idx="6"/>
          </p:cNvCxnSpPr>
          <p:nvPr/>
        </p:nvCxnSpPr>
        <p:spPr>
          <a:xfrm flipH="1">
            <a:off x="6574221" y="2400635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"/>
          <p:cNvSpPr/>
          <p:nvPr/>
        </p:nvSpPr>
        <p:spPr>
          <a:xfrm>
            <a:off x="10193500" y="2063326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>
            <a:stCxn id="15" idx="0"/>
            <a:endCxn id="15" idx="4"/>
          </p:cNvCxnSpPr>
          <p:nvPr/>
        </p:nvCxnSpPr>
        <p:spPr>
          <a:xfrm>
            <a:off x="10548992" y="2063326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15" idx="6"/>
          </p:cNvCxnSpPr>
          <p:nvPr/>
        </p:nvCxnSpPr>
        <p:spPr>
          <a:xfrm flipH="1">
            <a:off x="10557642" y="2411146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"/>
          <p:cNvSpPr/>
          <p:nvPr/>
        </p:nvSpPr>
        <p:spPr>
          <a:xfrm>
            <a:off x="2678603" y="3335077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18 Conector recto"/>
          <p:cNvCxnSpPr>
            <a:stCxn id="18" idx="0"/>
            <a:endCxn id="18" idx="4"/>
          </p:cNvCxnSpPr>
          <p:nvPr/>
        </p:nvCxnSpPr>
        <p:spPr>
          <a:xfrm>
            <a:off x="3034095" y="3335077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8" idx="6"/>
          </p:cNvCxnSpPr>
          <p:nvPr/>
        </p:nvCxnSpPr>
        <p:spPr>
          <a:xfrm flipH="1">
            <a:off x="3042745" y="3682897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/>
          <p:cNvSpPr/>
          <p:nvPr/>
        </p:nvSpPr>
        <p:spPr>
          <a:xfrm>
            <a:off x="4339237" y="3387629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"/>
          <p:cNvCxnSpPr>
            <a:stCxn id="21" idx="0"/>
            <a:endCxn id="21" idx="4"/>
          </p:cNvCxnSpPr>
          <p:nvPr/>
        </p:nvCxnSpPr>
        <p:spPr>
          <a:xfrm>
            <a:off x="4694729" y="3387629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21" idx="6"/>
          </p:cNvCxnSpPr>
          <p:nvPr/>
        </p:nvCxnSpPr>
        <p:spPr>
          <a:xfrm flipH="1">
            <a:off x="4703379" y="3735449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3"/>
          <p:cNvSpPr/>
          <p:nvPr/>
        </p:nvSpPr>
        <p:spPr>
          <a:xfrm>
            <a:off x="6189059" y="3408648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5" name="24 Conector recto"/>
          <p:cNvCxnSpPr>
            <a:stCxn id="24" idx="0"/>
            <a:endCxn id="24" idx="4"/>
          </p:cNvCxnSpPr>
          <p:nvPr/>
        </p:nvCxnSpPr>
        <p:spPr>
          <a:xfrm>
            <a:off x="6544551" y="3408648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24" idx="6"/>
          </p:cNvCxnSpPr>
          <p:nvPr/>
        </p:nvCxnSpPr>
        <p:spPr>
          <a:xfrm flipH="1">
            <a:off x="6553201" y="3756468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6" idx="6"/>
            <a:endCxn id="9" idx="2"/>
          </p:cNvCxnSpPr>
          <p:nvPr/>
        </p:nvCxnSpPr>
        <p:spPr>
          <a:xfrm>
            <a:off x="3400097" y="2369104"/>
            <a:ext cx="960161" cy="1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12" idx="6"/>
            <a:endCxn id="15" idx="2"/>
          </p:cNvCxnSpPr>
          <p:nvPr/>
        </p:nvCxnSpPr>
        <p:spPr>
          <a:xfrm>
            <a:off x="6921062" y="2400635"/>
            <a:ext cx="3272438" cy="10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987974" y="23543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82" name="81 CuadroTexto"/>
          <p:cNvSpPr txBox="1"/>
          <p:nvPr/>
        </p:nvSpPr>
        <p:spPr>
          <a:xfrm>
            <a:off x="4209394" y="12559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</a:t>
            </a:r>
            <a:endParaRPr lang="es-AR" dirty="0"/>
          </a:p>
        </p:txBody>
      </p:sp>
      <p:sp>
        <p:nvSpPr>
          <p:cNvPr id="83" name="82 CuadroTexto"/>
          <p:cNvSpPr txBox="1"/>
          <p:nvPr/>
        </p:nvSpPr>
        <p:spPr>
          <a:xfrm>
            <a:off x="6731878" y="45877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84" name="83 CuadroTexto"/>
          <p:cNvSpPr txBox="1"/>
          <p:nvPr/>
        </p:nvSpPr>
        <p:spPr>
          <a:xfrm>
            <a:off x="9643243" y="457725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</a:t>
            </a:r>
            <a:endParaRPr lang="es-AR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2346" y="32739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694387" y="19076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7" name="86 CuadroTexto"/>
          <p:cNvSpPr txBox="1"/>
          <p:nvPr/>
        </p:nvSpPr>
        <p:spPr>
          <a:xfrm>
            <a:off x="8192814" y="19286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249918" y="46192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</a:t>
            </a:r>
            <a:endParaRPr lang="es-AR" dirty="0"/>
          </a:p>
        </p:txBody>
      </p:sp>
      <p:sp>
        <p:nvSpPr>
          <p:cNvPr id="89" name="88 CuadroTexto"/>
          <p:cNvSpPr txBox="1"/>
          <p:nvPr/>
        </p:nvSpPr>
        <p:spPr>
          <a:xfrm>
            <a:off x="8434553" y="508175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H</a:t>
            </a:r>
            <a:endParaRPr lang="es-AR" dirty="0"/>
          </a:p>
        </p:txBody>
      </p:sp>
      <p:sp>
        <p:nvSpPr>
          <p:cNvPr id="90" name="89 CuadroTexto"/>
          <p:cNvSpPr txBox="1"/>
          <p:nvPr/>
        </p:nvSpPr>
        <p:spPr>
          <a:xfrm>
            <a:off x="7898525" y="330550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I</a:t>
            </a:r>
            <a:endParaRPr lang="es-AR" dirty="0"/>
          </a:p>
        </p:txBody>
      </p:sp>
      <p:cxnSp>
        <p:nvCxnSpPr>
          <p:cNvPr id="103" name="102 Conector recto de flecha"/>
          <p:cNvCxnSpPr>
            <a:stCxn id="18" idx="6"/>
            <a:endCxn id="21" idx="2"/>
          </p:cNvCxnSpPr>
          <p:nvPr/>
        </p:nvCxnSpPr>
        <p:spPr>
          <a:xfrm>
            <a:off x="3389586" y="3682897"/>
            <a:ext cx="949651" cy="52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V="1">
            <a:off x="2112579" y="2659117"/>
            <a:ext cx="105104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"/>
          <p:cNvCxnSpPr/>
          <p:nvPr/>
        </p:nvCxnSpPr>
        <p:spPr>
          <a:xfrm flipH="1">
            <a:off x="2301766" y="2511972"/>
            <a:ext cx="136634" cy="10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149 CuadroTexto"/>
          <p:cNvSpPr txBox="1"/>
          <p:nvPr/>
        </p:nvSpPr>
        <p:spPr>
          <a:xfrm>
            <a:off x="1445173" y="267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151" name="150 CuadroTexto"/>
          <p:cNvSpPr txBox="1"/>
          <p:nvPr/>
        </p:nvSpPr>
        <p:spPr>
          <a:xfrm>
            <a:off x="2706414" y="2159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152" name="151 CuadroTexto"/>
          <p:cNvSpPr txBox="1"/>
          <p:nvPr/>
        </p:nvSpPr>
        <p:spPr>
          <a:xfrm>
            <a:off x="4398580" y="2191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53" name="152 CuadroTexto"/>
          <p:cNvSpPr txBox="1"/>
          <p:nvPr/>
        </p:nvSpPr>
        <p:spPr>
          <a:xfrm>
            <a:off x="2685394" y="3515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54" name="153 CuadroTexto"/>
          <p:cNvSpPr txBox="1"/>
          <p:nvPr/>
        </p:nvSpPr>
        <p:spPr>
          <a:xfrm>
            <a:off x="4346028" y="3557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55" name="154 CuadroTexto"/>
          <p:cNvSpPr txBox="1"/>
          <p:nvPr/>
        </p:nvSpPr>
        <p:spPr>
          <a:xfrm>
            <a:off x="6237890" y="3547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56" name="155 CuadroTexto"/>
          <p:cNvSpPr txBox="1"/>
          <p:nvPr/>
        </p:nvSpPr>
        <p:spPr>
          <a:xfrm>
            <a:off x="6237890" y="2201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7</a:t>
            </a:r>
            <a:endParaRPr lang="es-AR" dirty="0"/>
          </a:p>
        </p:txBody>
      </p:sp>
      <p:sp>
        <p:nvSpPr>
          <p:cNvPr id="157" name="156 CuadroTexto"/>
          <p:cNvSpPr txBox="1"/>
          <p:nvPr/>
        </p:nvSpPr>
        <p:spPr>
          <a:xfrm>
            <a:off x="6511159" y="2075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60" name="159 CuadroTexto"/>
          <p:cNvSpPr txBox="1"/>
          <p:nvPr/>
        </p:nvSpPr>
        <p:spPr>
          <a:xfrm>
            <a:off x="10168760" y="2222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11</a:t>
            </a:r>
            <a:endParaRPr lang="es-AR" dirty="0"/>
          </a:p>
        </p:txBody>
      </p:sp>
      <p:sp>
        <p:nvSpPr>
          <p:cNvPr id="163" name="162 CuadroTexto"/>
          <p:cNvSpPr txBox="1"/>
          <p:nvPr/>
        </p:nvSpPr>
        <p:spPr>
          <a:xfrm>
            <a:off x="1770994" y="251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1770994" y="28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3042746" y="2054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6" name="165 CuadroTexto"/>
          <p:cNvSpPr txBox="1"/>
          <p:nvPr/>
        </p:nvSpPr>
        <p:spPr>
          <a:xfrm>
            <a:off x="3032236" y="2317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67" name="166 CuadroTexto"/>
          <p:cNvSpPr txBox="1"/>
          <p:nvPr/>
        </p:nvSpPr>
        <p:spPr>
          <a:xfrm>
            <a:off x="4661338" y="2054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8" name="167 CuadroTexto"/>
          <p:cNvSpPr txBox="1"/>
          <p:nvPr/>
        </p:nvSpPr>
        <p:spPr>
          <a:xfrm>
            <a:off x="4682359" y="2349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169" name="168 CuadroTexto"/>
          <p:cNvSpPr txBox="1"/>
          <p:nvPr/>
        </p:nvSpPr>
        <p:spPr>
          <a:xfrm>
            <a:off x="6511160" y="237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20</a:t>
            </a:r>
            <a:endParaRPr lang="es-AR" dirty="0"/>
          </a:p>
        </p:txBody>
      </p:sp>
      <p:sp>
        <p:nvSpPr>
          <p:cNvPr id="170" name="169 CuadroTexto"/>
          <p:cNvSpPr txBox="1"/>
          <p:nvPr/>
        </p:nvSpPr>
        <p:spPr>
          <a:xfrm>
            <a:off x="3011214" y="3358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1" name="170 CuadroTexto"/>
          <p:cNvSpPr txBox="1"/>
          <p:nvPr/>
        </p:nvSpPr>
        <p:spPr>
          <a:xfrm>
            <a:off x="2990194" y="366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2" name="171 CuadroTexto"/>
          <p:cNvSpPr txBox="1"/>
          <p:nvPr/>
        </p:nvSpPr>
        <p:spPr>
          <a:xfrm>
            <a:off x="4671849" y="3421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3" name="172 CuadroTexto"/>
          <p:cNvSpPr txBox="1"/>
          <p:nvPr/>
        </p:nvSpPr>
        <p:spPr>
          <a:xfrm>
            <a:off x="4671849" y="368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74" name="173 CuadroTexto"/>
          <p:cNvSpPr txBox="1"/>
          <p:nvPr/>
        </p:nvSpPr>
        <p:spPr>
          <a:xfrm>
            <a:off x="6511159" y="344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75" name="174 CuadroTexto"/>
          <p:cNvSpPr txBox="1"/>
          <p:nvPr/>
        </p:nvSpPr>
        <p:spPr>
          <a:xfrm>
            <a:off x="6500649" y="3736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</a:t>
            </a:r>
            <a:endParaRPr lang="es-AR" dirty="0"/>
          </a:p>
        </p:txBody>
      </p:sp>
      <p:sp>
        <p:nvSpPr>
          <p:cNvPr id="180" name="179 CuadroTexto"/>
          <p:cNvSpPr txBox="1"/>
          <p:nvPr/>
        </p:nvSpPr>
        <p:spPr>
          <a:xfrm>
            <a:off x="10505091" y="2086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81" name="180 CuadroTexto"/>
          <p:cNvSpPr txBox="1"/>
          <p:nvPr/>
        </p:nvSpPr>
        <p:spPr>
          <a:xfrm>
            <a:off x="10526111" y="238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23</a:t>
            </a:r>
            <a:endParaRPr lang="es-AR" dirty="0"/>
          </a:p>
        </p:txBody>
      </p:sp>
      <p:sp>
        <p:nvSpPr>
          <p:cNvPr id="104" name="Oval 3"/>
          <p:cNvSpPr/>
          <p:nvPr/>
        </p:nvSpPr>
        <p:spPr>
          <a:xfrm>
            <a:off x="150866" y="2478484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5" name="104 Conector recto"/>
          <p:cNvCxnSpPr>
            <a:stCxn id="104" idx="0"/>
            <a:endCxn id="104" idx="4"/>
          </p:cNvCxnSpPr>
          <p:nvPr/>
        </p:nvCxnSpPr>
        <p:spPr>
          <a:xfrm>
            <a:off x="506358" y="2478484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>
            <a:stCxn id="104" idx="6"/>
          </p:cNvCxnSpPr>
          <p:nvPr/>
        </p:nvCxnSpPr>
        <p:spPr>
          <a:xfrm flipH="1">
            <a:off x="515008" y="2826304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CuadroTexto"/>
          <p:cNvSpPr txBox="1"/>
          <p:nvPr/>
        </p:nvSpPr>
        <p:spPr>
          <a:xfrm>
            <a:off x="173422" y="2643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99243" y="248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499243" y="2769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17" name="116 Conector recto de flecha"/>
          <p:cNvCxnSpPr>
            <a:stCxn id="104" idx="6"/>
            <a:endCxn id="150" idx="1"/>
          </p:cNvCxnSpPr>
          <p:nvPr/>
        </p:nvCxnSpPr>
        <p:spPr>
          <a:xfrm>
            <a:off x="861849" y="2826304"/>
            <a:ext cx="583324" cy="33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endCxn id="151" idx="1"/>
          </p:cNvCxnSpPr>
          <p:nvPr/>
        </p:nvCxnSpPr>
        <p:spPr>
          <a:xfrm flipV="1">
            <a:off x="2532993" y="2344543"/>
            <a:ext cx="173421" cy="11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"/>
          <p:cNvCxnSpPr/>
          <p:nvPr/>
        </p:nvCxnSpPr>
        <p:spPr>
          <a:xfrm>
            <a:off x="2351583" y="3273972"/>
            <a:ext cx="149841" cy="12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>
            <a:off x="2117834" y="3111733"/>
            <a:ext cx="162884" cy="104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575034" y="3415862"/>
            <a:ext cx="115614" cy="105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"/>
          <p:cNvCxnSpPr/>
          <p:nvPr/>
        </p:nvCxnSpPr>
        <p:spPr>
          <a:xfrm>
            <a:off x="5502194" y="374687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"/>
          <p:cNvCxnSpPr/>
          <p:nvPr/>
        </p:nvCxnSpPr>
        <p:spPr>
          <a:xfrm>
            <a:off x="5780718" y="374161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Conector recto de flecha"/>
          <p:cNvCxnSpPr/>
          <p:nvPr/>
        </p:nvCxnSpPr>
        <p:spPr>
          <a:xfrm flipV="1">
            <a:off x="6001407" y="374595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182 Conector recto"/>
          <p:cNvCxnSpPr/>
          <p:nvPr/>
        </p:nvCxnSpPr>
        <p:spPr>
          <a:xfrm>
            <a:off x="5160608" y="372059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"/>
          <p:cNvCxnSpPr/>
          <p:nvPr/>
        </p:nvCxnSpPr>
        <p:spPr>
          <a:xfrm>
            <a:off x="5517959" y="2385785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"/>
          <p:cNvCxnSpPr/>
          <p:nvPr/>
        </p:nvCxnSpPr>
        <p:spPr>
          <a:xfrm>
            <a:off x="5796483" y="2380528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V="1">
            <a:off x="6017172" y="2384869"/>
            <a:ext cx="166630" cy="3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"/>
          <p:cNvCxnSpPr/>
          <p:nvPr/>
        </p:nvCxnSpPr>
        <p:spPr>
          <a:xfrm>
            <a:off x="5176373" y="2359509"/>
            <a:ext cx="157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3"/>
          <p:cNvSpPr/>
          <p:nvPr/>
        </p:nvSpPr>
        <p:spPr>
          <a:xfrm>
            <a:off x="6257375" y="5200663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188 Conector recto"/>
          <p:cNvCxnSpPr>
            <a:stCxn id="188" idx="0"/>
            <a:endCxn id="188" idx="4"/>
          </p:cNvCxnSpPr>
          <p:nvPr/>
        </p:nvCxnSpPr>
        <p:spPr>
          <a:xfrm>
            <a:off x="6612867" y="5200663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"/>
          <p:cNvCxnSpPr>
            <a:stCxn id="188" idx="6"/>
          </p:cNvCxnSpPr>
          <p:nvPr/>
        </p:nvCxnSpPr>
        <p:spPr>
          <a:xfrm flipH="1">
            <a:off x="6621517" y="5548483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CuadroTexto"/>
          <p:cNvSpPr txBox="1"/>
          <p:nvPr/>
        </p:nvSpPr>
        <p:spPr>
          <a:xfrm>
            <a:off x="6279931" y="536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9</a:t>
            </a:r>
            <a:endParaRPr lang="es-AR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6605752" y="5207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193" name="192 CuadroTexto"/>
          <p:cNvSpPr txBox="1"/>
          <p:nvPr/>
        </p:nvSpPr>
        <p:spPr>
          <a:xfrm>
            <a:off x="6605752" y="5491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95" name="194 Conector recto de flecha"/>
          <p:cNvCxnSpPr>
            <a:endCxn id="188" idx="1"/>
          </p:cNvCxnSpPr>
          <p:nvPr/>
        </p:nvCxnSpPr>
        <p:spPr>
          <a:xfrm>
            <a:off x="4939862" y="4035972"/>
            <a:ext cx="1421634" cy="126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199 Conector recto de flecha"/>
          <p:cNvCxnSpPr>
            <a:stCxn id="175" idx="2"/>
          </p:cNvCxnSpPr>
          <p:nvPr/>
        </p:nvCxnSpPr>
        <p:spPr>
          <a:xfrm flipH="1">
            <a:off x="6632028" y="4105761"/>
            <a:ext cx="19464" cy="1117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3"/>
          <p:cNvSpPr/>
          <p:nvPr/>
        </p:nvSpPr>
        <p:spPr>
          <a:xfrm>
            <a:off x="10303858" y="5179642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2" name="201 Conector recto"/>
          <p:cNvCxnSpPr>
            <a:stCxn id="201" idx="0"/>
            <a:endCxn id="201" idx="4"/>
          </p:cNvCxnSpPr>
          <p:nvPr/>
        </p:nvCxnSpPr>
        <p:spPr>
          <a:xfrm>
            <a:off x="10659350" y="5179642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Conector recto"/>
          <p:cNvCxnSpPr>
            <a:stCxn id="201" idx="6"/>
          </p:cNvCxnSpPr>
          <p:nvPr/>
        </p:nvCxnSpPr>
        <p:spPr>
          <a:xfrm flipH="1">
            <a:off x="10668000" y="5527462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203 CuadroTexto"/>
          <p:cNvSpPr txBox="1"/>
          <p:nvPr/>
        </p:nvSpPr>
        <p:spPr>
          <a:xfrm>
            <a:off x="10326414" y="534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10</a:t>
            </a:r>
            <a:endParaRPr lang="es-AR" dirty="0"/>
          </a:p>
        </p:txBody>
      </p:sp>
      <p:sp>
        <p:nvSpPr>
          <p:cNvPr id="205" name="204 CuadroTexto"/>
          <p:cNvSpPr txBox="1"/>
          <p:nvPr/>
        </p:nvSpPr>
        <p:spPr>
          <a:xfrm>
            <a:off x="10652235" y="518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206" name="205 CuadroTexto"/>
          <p:cNvSpPr txBox="1"/>
          <p:nvPr/>
        </p:nvSpPr>
        <p:spPr>
          <a:xfrm>
            <a:off x="10652235" y="5470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208" name="207 Conector recto de flecha"/>
          <p:cNvCxnSpPr>
            <a:stCxn id="188" idx="6"/>
            <a:endCxn id="204" idx="1"/>
          </p:cNvCxnSpPr>
          <p:nvPr/>
        </p:nvCxnSpPr>
        <p:spPr>
          <a:xfrm flipV="1">
            <a:off x="6968358" y="5529176"/>
            <a:ext cx="3358056" cy="19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3"/>
          <p:cNvSpPr/>
          <p:nvPr/>
        </p:nvSpPr>
        <p:spPr>
          <a:xfrm>
            <a:off x="9147719" y="3592581"/>
            <a:ext cx="710983" cy="695640"/>
          </a:xfrm>
          <a:prstGeom prst="ellipse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0" name="209 Conector recto"/>
          <p:cNvCxnSpPr>
            <a:stCxn id="209" idx="0"/>
            <a:endCxn id="209" idx="4"/>
          </p:cNvCxnSpPr>
          <p:nvPr/>
        </p:nvCxnSpPr>
        <p:spPr>
          <a:xfrm>
            <a:off x="9503211" y="3592581"/>
            <a:ext cx="0" cy="69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Conector recto"/>
          <p:cNvCxnSpPr>
            <a:stCxn id="209" idx="6"/>
          </p:cNvCxnSpPr>
          <p:nvPr/>
        </p:nvCxnSpPr>
        <p:spPr>
          <a:xfrm flipH="1">
            <a:off x="9511861" y="3940401"/>
            <a:ext cx="346841" cy="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211 CuadroTexto"/>
          <p:cNvSpPr txBox="1"/>
          <p:nvPr/>
        </p:nvSpPr>
        <p:spPr>
          <a:xfrm>
            <a:off x="9117723" y="3757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12</a:t>
            </a:r>
            <a:endParaRPr lang="es-AR" dirty="0"/>
          </a:p>
        </p:txBody>
      </p:sp>
      <p:sp>
        <p:nvSpPr>
          <p:cNvPr id="213" name="212 CuadroTexto"/>
          <p:cNvSpPr txBox="1"/>
          <p:nvPr/>
        </p:nvSpPr>
        <p:spPr>
          <a:xfrm>
            <a:off x="9496096" y="3599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214" name="213 CuadroTexto"/>
          <p:cNvSpPr txBox="1"/>
          <p:nvPr/>
        </p:nvSpPr>
        <p:spPr>
          <a:xfrm>
            <a:off x="9496096" y="3883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216" name="215 Conector recto de flecha"/>
          <p:cNvCxnSpPr>
            <a:stCxn id="169" idx="3"/>
            <a:endCxn id="212" idx="1"/>
          </p:cNvCxnSpPr>
          <p:nvPr/>
        </p:nvCxnSpPr>
        <p:spPr>
          <a:xfrm>
            <a:off x="6929864" y="2554751"/>
            <a:ext cx="2187859" cy="138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Conector recto de flecha"/>
          <p:cNvCxnSpPr>
            <a:stCxn id="201" idx="1"/>
            <a:endCxn id="214" idx="2"/>
          </p:cNvCxnSpPr>
          <p:nvPr/>
        </p:nvCxnSpPr>
        <p:spPr>
          <a:xfrm flipH="1" flipV="1">
            <a:off x="9646939" y="4252905"/>
            <a:ext cx="761040" cy="1028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"/>
          <p:cNvCxnSpPr>
            <a:endCxn id="163" idx="0"/>
          </p:cNvCxnSpPr>
          <p:nvPr/>
        </p:nvCxnSpPr>
        <p:spPr>
          <a:xfrm flipH="1">
            <a:off x="1921837" y="1629103"/>
            <a:ext cx="22577" cy="8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226 Conector recto"/>
          <p:cNvCxnSpPr/>
          <p:nvPr/>
        </p:nvCxnSpPr>
        <p:spPr>
          <a:xfrm>
            <a:off x="1933903" y="1629103"/>
            <a:ext cx="4603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228 Conector recto de flecha"/>
          <p:cNvCxnSpPr/>
          <p:nvPr/>
        </p:nvCxnSpPr>
        <p:spPr>
          <a:xfrm>
            <a:off x="6516414" y="1608083"/>
            <a:ext cx="31531" cy="45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recto"/>
          <p:cNvCxnSpPr>
            <a:stCxn id="15" idx="4"/>
          </p:cNvCxnSpPr>
          <p:nvPr/>
        </p:nvCxnSpPr>
        <p:spPr>
          <a:xfrm>
            <a:off x="10548992" y="2758966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>
            <a:off x="10585779" y="314259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234 Conector recto"/>
          <p:cNvCxnSpPr/>
          <p:nvPr/>
        </p:nvCxnSpPr>
        <p:spPr>
          <a:xfrm>
            <a:off x="10633075" y="3620814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235 Conector recto"/>
          <p:cNvCxnSpPr/>
          <p:nvPr/>
        </p:nvCxnSpPr>
        <p:spPr>
          <a:xfrm>
            <a:off x="10648840" y="4067503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recto"/>
          <p:cNvCxnSpPr/>
          <p:nvPr/>
        </p:nvCxnSpPr>
        <p:spPr>
          <a:xfrm>
            <a:off x="10659350" y="4456387"/>
            <a:ext cx="13905" cy="25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Conector recto de flecha"/>
          <p:cNvCxnSpPr>
            <a:endCxn id="201" idx="0"/>
          </p:cNvCxnSpPr>
          <p:nvPr/>
        </p:nvCxnSpPr>
        <p:spPr>
          <a:xfrm flipH="1">
            <a:off x="10659350" y="4834759"/>
            <a:ext cx="8650" cy="34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Conector recto de flecha"/>
          <p:cNvCxnSpPr>
            <a:stCxn id="15" idx="3"/>
            <a:endCxn id="213" idx="0"/>
          </p:cNvCxnSpPr>
          <p:nvPr/>
        </p:nvCxnSpPr>
        <p:spPr>
          <a:xfrm flipH="1">
            <a:off x="9646939" y="2657092"/>
            <a:ext cx="650682" cy="94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244 CuadroTexto"/>
          <p:cNvSpPr txBox="1"/>
          <p:nvPr/>
        </p:nvSpPr>
        <p:spPr>
          <a:xfrm>
            <a:off x="9627476" y="28167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K</a:t>
            </a:r>
            <a:endParaRPr lang="es-AR" dirty="0"/>
          </a:p>
        </p:txBody>
      </p:sp>
      <p:sp>
        <p:nvSpPr>
          <p:cNvPr id="247" name="246 CuadroTexto"/>
          <p:cNvSpPr txBox="1"/>
          <p:nvPr/>
        </p:nvSpPr>
        <p:spPr>
          <a:xfrm>
            <a:off x="620110" y="5023945"/>
            <a:ext cx="271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TIENE NUMEROS FALOPA ESTE TODAVIA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5466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121</Words>
  <Application>Microsoft Office PowerPoint</Application>
  <PresentationFormat>Personalizado</PresentationFormat>
  <Paragraphs>111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Diapositiva 1</vt:lpstr>
      <vt:lpstr>Diapositiva 2</vt:lpstr>
      <vt:lpstr>Diapositiva 3</vt:lpstr>
      <vt:lpstr>Diapositiva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Damián</cp:lastModifiedBy>
  <cp:revision>32</cp:revision>
  <dcterms:created xsi:type="dcterms:W3CDTF">2014-09-09T03:30:03Z</dcterms:created>
  <dcterms:modified xsi:type="dcterms:W3CDTF">2014-11-18T00:13:47Z</dcterms:modified>
</cp:coreProperties>
</file>