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58" r:id="rId6"/>
    <p:sldId id="260" r:id="rId7"/>
    <p:sldId id="261" r:id="rId8"/>
    <p:sldId id="262" r:id="rId9"/>
    <p:sldId id="265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744" y="-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822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766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057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02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738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32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821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41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338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51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626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7EBD3-30FD-4FAB-979E-FE0AAD4807BC}" type="datetimeFigureOut">
              <a:rPr lang="es-AR" smtClean="0"/>
              <a:pPr/>
              <a:t>20/11/2014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532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69707" y="283583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5425199" y="283583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5433849" y="318365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699642" y="30585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NODO</a:t>
            </a:r>
            <a:endParaRPr lang="es-AR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086304" y="1581806"/>
            <a:ext cx="16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Linea</a:t>
            </a:r>
            <a:r>
              <a:rPr lang="es-AR" dirty="0" smtClean="0"/>
              <a:t> punteada</a:t>
            </a:r>
            <a:endParaRPr lang="es-AR" dirty="0"/>
          </a:p>
        </p:txBody>
      </p:sp>
      <p:sp>
        <p:nvSpPr>
          <p:cNvPr id="39" name="Oval 3"/>
          <p:cNvSpPr/>
          <p:nvPr/>
        </p:nvSpPr>
        <p:spPr>
          <a:xfrm>
            <a:off x="5111748" y="40129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0" name="39 Conector recto"/>
          <p:cNvCxnSpPr>
            <a:stCxn id="39" idx="0"/>
            <a:endCxn id="39" idx="4"/>
          </p:cNvCxnSpPr>
          <p:nvPr/>
        </p:nvCxnSpPr>
        <p:spPr>
          <a:xfrm>
            <a:off x="5467240" y="40129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39" idx="6"/>
          </p:cNvCxnSpPr>
          <p:nvPr/>
        </p:nvCxnSpPr>
        <p:spPr>
          <a:xfrm flipH="1">
            <a:off x="5475890" y="43608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5134304" y="4177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43" name="42 CuadroTexto"/>
          <p:cNvSpPr txBox="1"/>
          <p:nvPr/>
        </p:nvSpPr>
        <p:spPr>
          <a:xfrm>
            <a:off x="5460125" y="4020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4" name="43 CuadroTexto"/>
          <p:cNvSpPr txBox="1"/>
          <p:nvPr/>
        </p:nvSpPr>
        <p:spPr>
          <a:xfrm>
            <a:off x="5460125" y="4303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822028" y="4177862"/>
            <a:ext cx="192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NODO CON DATOS</a:t>
            </a:r>
            <a:endParaRPr lang="es-AR" dirty="0"/>
          </a:p>
        </p:txBody>
      </p:sp>
      <p:sp>
        <p:nvSpPr>
          <p:cNvPr id="46" name="45 CuadroTexto"/>
          <p:cNvSpPr txBox="1"/>
          <p:nvPr/>
        </p:nvSpPr>
        <p:spPr>
          <a:xfrm>
            <a:off x="5286704" y="21756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810000" y="219140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LETRAS</a:t>
            </a:r>
            <a:endParaRPr lang="es-AR" dirty="0"/>
          </a:p>
        </p:txBody>
      </p:sp>
      <p:sp>
        <p:nvSpPr>
          <p:cNvPr id="48" name="47 CuadroTexto"/>
          <p:cNvSpPr txBox="1"/>
          <p:nvPr/>
        </p:nvSpPr>
        <p:spPr>
          <a:xfrm>
            <a:off x="5323492" y="51763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3552497" y="5150069"/>
            <a:ext cx="117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NUMEROS</a:t>
            </a:r>
            <a:endParaRPr lang="es-AR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695570" y="1816249"/>
            <a:ext cx="2127161" cy="3863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343731" y="3058510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8 CuadroTexto"/>
          <p:cNvSpPr txBox="1"/>
          <p:nvPr/>
        </p:nvSpPr>
        <p:spPr>
          <a:xfrm>
            <a:off x="8679482" y="2466504"/>
            <a:ext cx="205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NODO CALENDARIO</a:t>
            </a:r>
            <a:endParaRPr lang="es-AR" dirty="0"/>
          </a:p>
        </p:txBody>
      </p:sp>
      <p:sp>
        <p:nvSpPr>
          <p:cNvPr id="23" name="45 CuadroTexto"/>
          <p:cNvSpPr txBox="1"/>
          <p:nvPr/>
        </p:nvSpPr>
        <p:spPr>
          <a:xfrm>
            <a:off x="9477521" y="3148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57490" y="335267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" name="39 Conector recto"/>
          <p:cNvCxnSpPr>
            <a:stCxn id="4" idx="0"/>
            <a:endCxn id="4" idx="4"/>
          </p:cNvCxnSpPr>
          <p:nvPr/>
        </p:nvCxnSpPr>
        <p:spPr>
          <a:xfrm>
            <a:off x="1612982" y="335267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40 Conector recto"/>
          <p:cNvCxnSpPr>
            <a:stCxn id="4" idx="6"/>
          </p:cNvCxnSpPr>
          <p:nvPr/>
        </p:nvCxnSpPr>
        <p:spPr>
          <a:xfrm flipH="1">
            <a:off x="1621632" y="370049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41 CuadroTexto"/>
          <p:cNvSpPr txBox="1"/>
          <p:nvPr/>
        </p:nvSpPr>
        <p:spPr>
          <a:xfrm>
            <a:off x="1280046" y="3517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8" name="42 CuadroTexto"/>
          <p:cNvSpPr txBox="1"/>
          <p:nvPr/>
        </p:nvSpPr>
        <p:spPr>
          <a:xfrm>
            <a:off x="1605867" y="3359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9" name="43 CuadroTexto"/>
          <p:cNvSpPr txBox="1"/>
          <p:nvPr/>
        </p:nvSpPr>
        <p:spPr>
          <a:xfrm>
            <a:off x="1605867" y="3643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0" name="Oval 3"/>
          <p:cNvSpPr/>
          <p:nvPr/>
        </p:nvSpPr>
        <p:spPr>
          <a:xfrm>
            <a:off x="3282948" y="335512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1" name="39 Conector recto"/>
          <p:cNvCxnSpPr>
            <a:stCxn id="10" idx="0"/>
            <a:endCxn id="10" idx="4"/>
          </p:cNvCxnSpPr>
          <p:nvPr/>
        </p:nvCxnSpPr>
        <p:spPr>
          <a:xfrm>
            <a:off x="3638440" y="335512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40 Conector recto"/>
          <p:cNvCxnSpPr>
            <a:stCxn id="10" idx="6"/>
          </p:cNvCxnSpPr>
          <p:nvPr/>
        </p:nvCxnSpPr>
        <p:spPr>
          <a:xfrm flipH="1">
            <a:off x="3647090" y="370294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41 CuadroTexto"/>
          <p:cNvSpPr txBox="1"/>
          <p:nvPr/>
        </p:nvSpPr>
        <p:spPr>
          <a:xfrm>
            <a:off x="3305504" y="3519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14" name="42 CuadroTexto"/>
          <p:cNvSpPr txBox="1"/>
          <p:nvPr/>
        </p:nvSpPr>
        <p:spPr>
          <a:xfrm>
            <a:off x="3631325" y="3362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</a:t>
            </a:r>
            <a:endParaRPr lang="es-AR" dirty="0"/>
          </a:p>
        </p:txBody>
      </p:sp>
      <p:sp>
        <p:nvSpPr>
          <p:cNvPr id="15" name="43 CuadroTexto"/>
          <p:cNvSpPr txBox="1"/>
          <p:nvPr/>
        </p:nvSpPr>
        <p:spPr>
          <a:xfrm>
            <a:off x="3631325" y="3646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6" name="Oval 3"/>
          <p:cNvSpPr/>
          <p:nvPr/>
        </p:nvSpPr>
        <p:spPr>
          <a:xfrm>
            <a:off x="5052566" y="226608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7" name="39 Conector recto"/>
          <p:cNvCxnSpPr>
            <a:stCxn id="16" idx="0"/>
            <a:endCxn id="16" idx="4"/>
          </p:cNvCxnSpPr>
          <p:nvPr/>
        </p:nvCxnSpPr>
        <p:spPr>
          <a:xfrm>
            <a:off x="5408058" y="226608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40 Conector recto"/>
          <p:cNvCxnSpPr>
            <a:stCxn id="16" idx="6"/>
          </p:cNvCxnSpPr>
          <p:nvPr/>
        </p:nvCxnSpPr>
        <p:spPr>
          <a:xfrm flipH="1">
            <a:off x="5416708" y="261390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41 CuadroTexto"/>
          <p:cNvSpPr txBox="1"/>
          <p:nvPr/>
        </p:nvSpPr>
        <p:spPr>
          <a:xfrm>
            <a:off x="5075122" y="2430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</a:t>
            </a:r>
          </a:p>
        </p:txBody>
      </p:sp>
      <p:sp>
        <p:nvSpPr>
          <p:cNvPr id="20" name="42 CuadroTexto"/>
          <p:cNvSpPr txBox="1"/>
          <p:nvPr/>
        </p:nvSpPr>
        <p:spPr>
          <a:xfrm>
            <a:off x="5400943" y="22732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4</a:t>
            </a:r>
            <a:endParaRPr lang="es-AR" dirty="0"/>
          </a:p>
        </p:txBody>
      </p:sp>
      <p:sp>
        <p:nvSpPr>
          <p:cNvPr id="21" name="43 CuadroTexto"/>
          <p:cNvSpPr txBox="1"/>
          <p:nvPr/>
        </p:nvSpPr>
        <p:spPr>
          <a:xfrm>
            <a:off x="5400943" y="255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22" name="Oval 3"/>
          <p:cNvSpPr/>
          <p:nvPr/>
        </p:nvSpPr>
        <p:spPr>
          <a:xfrm>
            <a:off x="5060760" y="449314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3" name="39 Conector recto"/>
          <p:cNvCxnSpPr>
            <a:stCxn id="22" idx="0"/>
            <a:endCxn id="22" idx="4"/>
          </p:cNvCxnSpPr>
          <p:nvPr/>
        </p:nvCxnSpPr>
        <p:spPr>
          <a:xfrm>
            <a:off x="5416252" y="449314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40 Conector recto"/>
          <p:cNvCxnSpPr>
            <a:stCxn id="22" idx="6"/>
          </p:cNvCxnSpPr>
          <p:nvPr/>
        </p:nvCxnSpPr>
        <p:spPr>
          <a:xfrm flipH="1">
            <a:off x="5424902" y="484096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41 CuadroTexto"/>
          <p:cNvSpPr txBox="1"/>
          <p:nvPr/>
        </p:nvSpPr>
        <p:spPr>
          <a:xfrm>
            <a:off x="5083316" y="4658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26" name="42 CuadroTexto"/>
          <p:cNvSpPr txBox="1"/>
          <p:nvPr/>
        </p:nvSpPr>
        <p:spPr>
          <a:xfrm>
            <a:off x="5409137" y="4500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</a:t>
            </a:r>
            <a:endParaRPr lang="es-AR" dirty="0"/>
          </a:p>
        </p:txBody>
      </p:sp>
      <p:sp>
        <p:nvSpPr>
          <p:cNvPr id="27" name="43 CuadroTexto"/>
          <p:cNvSpPr txBox="1"/>
          <p:nvPr/>
        </p:nvSpPr>
        <p:spPr>
          <a:xfrm>
            <a:off x="5409137" y="47841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28" name="Oval 3"/>
          <p:cNvSpPr/>
          <p:nvPr/>
        </p:nvSpPr>
        <p:spPr>
          <a:xfrm>
            <a:off x="6722183" y="33608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9" name="39 Conector recto"/>
          <p:cNvCxnSpPr>
            <a:stCxn id="28" idx="0"/>
            <a:endCxn id="28" idx="4"/>
          </p:cNvCxnSpPr>
          <p:nvPr/>
        </p:nvCxnSpPr>
        <p:spPr>
          <a:xfrm>
            <a:off x="7077675" y="33608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40 Conector recto"/>
          <p:cNvCxnSpPr>
            <a:stCxn id="28" idx="6"/>
          </p:cNvCxnSpPr>
          <p:nvPr/>
        </p:nvCxnSpPr>
        <p:spPr>
          <a:xfrm flipH="1">
            <a:off x="7086325" y="37087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41 CuadroTexto"/>
          <p:cNvSpPr txBox="1"/>
          <p:nvPr/>
        </p:nvSpPr>
        <p:spPr>
          <a:xfrm>
            <a:off x="6744739" y="3525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32" name="42 CuadroTexto"/>
          <p:cNvSpPr txBox="1"/>
          <p:nvPr/>
        </p:nvSpPr>
        <p:spPr>
          <a:xfrm>
            <a:off x="7070560" y="3368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7</a:t>
            </a:r>
            <a:endParaRPr lang="es-AR" dirty="0"/>
          </a:p>
        </p:txBody>
      </p:sp>
      <p:sp>
        <p:nvSpPr>
          <p:cNvPr id="33" name="43 CuadroTexto"/>
          <p:cNvSpPr txBox="1"/>
          <p:nvPr/>
        </p:nvSpPr>
        <p:spPr>
          <a:xfrm>
            <a:off x="7070560" y="36518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34" name="Oval 3"/>
          <p:cNvSpPr/>
          <p:nvPr/>
        </p:nvSpPr>
        <p:spPr>
          <a:xfrm>
            <a:off x="8673814" y="336547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5" name="39 Conector recto"/>
          <p:cNvCxnSpPr>
            <a:stCxn id="34" idx="0"/>
            <a:endCxn id="34" idx="4"/>
          </p:cNvCxnSpPr>
          <p:nvPr/>
        </p:nvCxnSpPr>
        <p:spPr>
          <a:xfrm>
            <a:off x="9029306" y="336547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40 Conector recto"/>
          <p:cNvCxnSpPr>
            <a:stCxn id="34" idx="6"/>
          </p:cNvCxnSpPr>
          <p:nvPr/>
        </p:nvCxnSpPr>
        <p:spPr>
          <a:xfrm flipH="1">
            <a:off x="9037956" y="371329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41 CuadroTexto"/>
          <p:cNvSpPr txBox="1"/>
          <p:nvPr/>
        </p:nvSpPr>
        <p:spPr>
          <a:xfrm>
            <a:off x="8696370" y="3530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38" name="42 CuadroTexto"/>
          <p:cNvSpPr txBox="1"/>
          <p:nvPr/>
        </p:nvSpPr>
        <p:spPr>
          <a:xfrm>
            <a:off x="8981247" y="33999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39" name="43 CuadroTexto"/>
          <p:cNvSpPr txBox="1"/>
          <p:nvPr/>
        </p:nvSpPr>
        <p:spPr>
          <a:xfrm>
            <a:off x="8981247" y="3656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40" name="Oval 3"/>
          <p:cNvSpPr/>
          <p:nvPr/>
        </p:nvSpPr>
        <p:spPr>
          <a:xfrm>
            <a:off x="10693682" y="336239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1" name="39 Conector recto"/>
          <p:cNvCxnSpPr>
            <a:stCxn id="40" idx="0"/>
            <a:endCxn id="40" idx="4"/>
          </p:cNvCxnSpPr>
          <p:nvPr/>
        </p:nvCxnSpPr>
        <p:spPr>
          <a:xfrm>
            <a:off x="11049174" y="336239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0 Conector recto"/>
          <p:cNvCxnSpPr>
            <a:stCxn id="40" idx="6"/>
          </p:cNvCxnSpPr>
          <p:nvPr/>
        </p:nvCxnSpPr>
        <p:spPr>
          <a:xfrm flipH="1">
            <a:off x="11057824" y="371021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1 CuadroTexto"/>
          <p:cNvSpPr txBox="1"/>
          <p:nvPr/>
        </p:nvSpPr>
        <p:spPr>
          <a:xfrm>
            <a:off x="10716238" y="3527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44" name="42 CuadroTexto"/>
          <p:cNvSpPr txBox="1"/>
          <p:nvPr/>
        </p:nvSpPr>
        <p:spPr>
          <a:xfrm>
            <a:off x="11001115" y="33969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14</a:t>
            </a:r>
            <a:endParaRPr lang="es-AR" dirty="0"/>
          </a:p>
        </p:txBody>
      </p:sp>
      <p:sp>
        <p:nvSpPr>
          <p:cNvPr id="45" name="43 CuadroTexto"/>
          <p:cNvSpPr txBox="1"/>
          <p:nvPr/>
        </p:nvSpPr>
        <p:spPr>
          <a:xfrm>
            <a:off x="11001115" y="36533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14</a:t>
            </a:r>
            <a:endParaRPr lang="es-AR" dirty="0"/>
          </a:p>
        </p:txBody>
      </p:sp>
      <p:cxnSp>
        <p:nvCxnSpPr>
          <p:cNvPr id="46" name="Straight Arrow Connector 45"/>
          <p:cNvCxnSpPr>
            <a:stCxn id="4" idx="6"/>
            <a:endCxn id="10" idx="2"/>
          </p:cNvCxnSpPr>
          <p:nvPr/>
        </p:nvCxnSpPr>
        <p:spPr>
          <a:xfrm>
            <a:off x="1968473" y="3700490"/>
            <a:ext cx="1314475" cy="245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7"/>
            <a:endCxn id="16" idx="2"/>
          </p:cNvCxnSpPr>
          <p:nvPr/>
        </p:nvCxnSpPr>
        <p:spPr>
          <a:xfrm flipV="1">
            <a:off x="3889810" y="2613900"/>
            <a:ext cx="1162756" cy="8431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5"/>
            <a:endCxn id="22" idx="2"/>
          </p:cNvCxnSpPr>
          <p:nvPr/>
        </p:nvCxnSpPr>
        <p:spPr>
          <a:xfrm>
            <a:off x="3889810" y="3948894"/>
            <a:ext cx="1170950" cy="892073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2" idx="6"/>
            <a:endCxn id="28" idx="3"/>
          </p:cNvCxnSpPr>
          <p:nvPr/>
        </p:nvCxnSpPr>
        <p:spPr>
          <a:xfrm flipV="1">
            <a:off x="5771743" y="3954647"/>
            <a:ext cx="1054561" cy="88632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6"/>
            <a:endCxn id="28" idx="1"/>
          </p:cNvCxnSpPr>
          <p:nvPr/>
        </p:nvCxnSpPr>
        <p:spPr>
          <a:xfrm>
            <a:off x="5763549" y="2613900"/>
            <a:ext cx="1062755" cy="8488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8" idx="6"/>
            <a:endCxn id="37" idx="1"/>
          </p:cNvCxnSpPr>
          <p:nvPr/>
        </p:nvCxnSpPr>
        <p:spPr>
          <a:xfrm>
            <a:off x="7433166" y="3708701"/>
            <a:ext cx="1263204" cy="6309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4" idx="6"/>
            <a:endCxn id="43" idx="1"/>
          </p:cNvCxnSpPr>
          <p:nvPr/>
        </p:nvCxnSpPr>
        <p:spPr>
          <a:xfrm flipV="1">
            <a:off x="9384797" y="3711931"/>
            <a:ext cx="1331441" cy="1365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45 CuadroTexto"/>
          <p:cNvSpPr txBox="1"/>
          <p:nvPr/>
        </p:nvSpPr>
        <p:spPr>
          <a:xfrm>
            <a:off x="2346084" y="32825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54" name="45 CuadroTexto"/>
          <p:cNvSpPr txBox="1"/>
          <p:nvPr/>
        </p:nvSpPr>
        <p:spPr>
          <a:xfrm>
            <a:off x="4117549" y="26306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</a:p>
        </p:txBody>
      </p:sp>
      <p:sp>
        <p:nvSpPr>
          <p:cNvPr id="55" name="45 CuadroTexto"/>
          <p:cNvSpPr txBox="1"/>
          <p:nvPr/>
        </p:nvSpPr>
        <p:spPr>
          <a:xfrm>
            <a:off x="6294926" y="26196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</a:t>
            </a:r>
          </a:p>
        </p:txBody>
      </p:sp>
      <p:sp>
        <p:nvSpPr>
          <p:cNvPr id="56" name="45 CuadroTexto"/>
          <p:cNvSpPr txBox="1"/>
          <p:nvPr/>
        </p:nvSpPr>
        <p:spPr>
          <a:xfrm>
            <a:off x="4117549" y="439493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57" name="45 CuadroTexto"/>
          <p:cNvSpPr txBox="1"/>
          <p:nvPr/>
        </p:nvSpPr>
        <p:spPr>
          <a:xfrm>
            <a:off x="6294926" y="44170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</a:t>
            </a:r>
          </a:p>
        </p:txBody>
      </p:sp>
      <p:sp>
        <p:nvSpPr>
          <p:cNvPr id="58" name="45 CuadroTexto"/>
          <p:cNvSpPr txBox="1"/>
          <p:nvPr/>
        </p:nvSpPr>
        <p:spPr>
          <a:xfrm>
            <a:off x="7905910" y="329452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</a:t>
            </a:r>
            <a:endParaRPr lang="es-AR" dirty="0"/>
          </a:p>
        </p:txBody>
      </p:sp>
      <p:sp>
        <p:nvSpPr>
          <p:cNvPr id="59" name="45 CuadroTexto"/>
          <p:cNvSpPr txBox="1"/>
          <p:nvPr/>
        </p:nvSpPr>
        <p:spPr>
          <a:xfrm>
            <a:off x="9852780" y="327233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cxnSp>
        <p:nvCxnSpPr>
          <p:cNvPr id="60" name="Elbow Connector 59"/>
          <p:cNvCxnSpPr>
            <a:stCxn id="22" idx="6"/>
            <a:endCxn id="40" idx="4"/>
          </p:cNvCxnSpPr>
          <p:nvPr/>
        </p:nvCxnSpPr>
        <p:spPr>
          <a:xfrm flipV="1">
            <a:off x="5771743" y="4058037"/>
            <a:ext cx="5277431" cy="78293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45 CuadroTexto"/>
          <p:cNvSpPr txBox="1"/>
          <p:nvPr/>
        </p:nvSpPr>
        <p:spPr>
          <a:xfrm>
            <a:off x="8547932" y="44696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62" name="47 CuadroTexto"/>
          <p:cNvSpPr txBox="1"/>
          <p:nvPr/>
        </p:nvSpPr>
        <p:spPr>
          <a:xfrm>
            <a:off x="2366923" y="38253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63" name="47 CuadroTexto"/>
          <p:cNvSpPr txBox="1"/>
          <p:nvPr/>
        </p:nvSpPr>
        <p:spPr>
          <a:xfrm>
            <a:off x="4340836" y="40845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64" name="47 CuadroTexto"/>
          <p:cNvSpPr txBox="1"/>
          <p:nvPr/>
        </p:nvSpPr>
        <p:spPr>
          <a:xfrm>
            <a:off x="4354074" y="31704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65" name="47 CuadroTexto"/>
          <p:cNvSpPr txBox="1"/>
          <p:nvPr/>
        </p:nvSpPr>
        <p:spPr>
          <a:xfrm>
            <a:off x="6156907" y="31704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66" name="47 CuadroTexto"/>
          <p:cNvSpPr txBox="1"/>
          <p:nvPr/>
        </p:nvSpPr>
        <p:spPr>
          <a:xfrm>
            <a:off x="6156907" y="40759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67" name="47 CuadroTexto"/>
          <p:cNvSpPr txBox="1"/>
          <p:nvPr/>
        </p:nvSpPr>
        <p:spPr>
          <a:xfrm>
            <a:off x="8574381" y="48923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68" name="47 CuadroTexto"/>
          <p:cNvSpPr txBox="1"/>
          <p:nvPr/>
        </p:nvSpPr>
        <p:spPr>
          <a:xfrm>
            <a:off x="7933161" y="38007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69" name="47 CuadroTexto"/>
          <p:cNvSpPr txBox="1"/>
          <p:nvPr/>
        </p:nvSpPr>
        <p:spPr>
          <a:xfrm>
            <a:off x="9907282" y="38007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18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501403"/>
              </p:ext>
            </p:extLst>
          </p:nvPr>
        </p:nvGraphicFramePr>
        <p:xfrm>
          <a:off x="491317" y="678722"/>
          <a:ext cx="11245762" cy="5367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30"/>
                <a:gridCol w="904830"/>
                <a:gridCol w="975337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</a:tblGrid>
              <a:tr h="237446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11</a:t>
                      </a:r>
                      <a:endParaRPr lang="es-AR" dirty="0"/>
                    </a:p>
                  </a:txBody>
                  <a:tcPr/>
                </a:tc>
              </a:tr>
              <a:tr h="455110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50376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40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40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677403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45 CuadroTexto"/>
          <p:cNvSpPr txBox="1"/>
          <p:nvPr/>
        </p:nvSpPr>
        <p:spPr>
          <a:xfrm>
            <a:off x="811193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</a:t>
            </a:r>
            <a:endParaRPr lang="es-AR" dirty="0"/>
          </a:p>
        </p:txBody>
      </p:sp>
      <p:sp>
        <p:nvSpPr>
          <p:cNvPr id="15" name="Oval 14"/>
          <p:cNvSpPr/>
          <p:nvPr/>
        </p:nvSpPr>
        <p:spPr>
          <a:xfrm>
            <a:off x="3475194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45 CuadroTexto"/>
          <p:cNvSpPr txBox="1"/>
          <p:nvPr/>
        </p:nvSpPr>
        <p:spPr>
          <a:xfrm>
            <a:off x="3608984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  <a:endParaRPr lang="es-AR" dirty="0"/>
          </a:p>
        </p:txBody>
      </p:sp>
      <p:sp>
        <p:nvSpPr>
          <p:cNvPr id="17" name="Oval 16"/>
          <p:cNvSpPr/>
          <p:nvPr/>
        </p:nvSpPr>
        <p:spPr>
          <a:xfrm>
            <a:off x="4403242" y="2130462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45 CuadroTexto"/>
          <p:cNvSpPr txBox="1"/>
          <p:nvPr/>
        </p:nvSpPr>
        <p:spPr>
          <a:xfrm>
            <a:off x="4537032" y="2220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9" name="Oval 18"/>
          <p:cNvSpPr/>
          <p:nvPr/>
        </p:nvSpPr>
        <p:spPr>
          <a:xfrm>
            <a:off x="5385880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45 CuadroTexto"/>
          <p:cNvSpPr txBox="1"/>
          <p:nvPr/>
        </p:nvSpPr>
        <p:spPr>
          <a:xfrm>
            <a:off x="5519670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21" name="Oval 20"/>
          <p:cNvSpPr/>
          <p:nvPr/>
        </p:nvSpPr>
        <p:spPr>
          <a:xfrm>
            <a:off x="7228328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45 CuadroTexto"/>
          <p:cNvSpPr txBox="1"/>
          <p:nvPr/>
        </p:nvSpPr>
        <p:spPr>
          <a:xfrm>
            <a:off x="7362118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23" name="Oval 22"/>
          <p:cNvSpPr/>
          <p:nvPr/>
        </p:nvSpPr>
        <p:spPr>
          <a:xfrm>
            <a:off x="10026119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45 CuadroTexto"/>
          <p:cNvSpPr txBox="1"/>
          <p:nvPr/>
        </p:nvSpPr>
        <p:spPr>
          <a:xfrm>
            <a:off x="10159909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25" name="Oval 24"/>
          <p:cNvSpPr/>
          <p:nvPr/>
        </p:nvSpPr>
        <p:spPr>
          <a:xfrm>
            <a:off x="11049702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45 CuadroTexto"/>
          <p:cNvSpPr txBox="1"/>
          <p:nvPr/>
        </p:nvSpPr>
        <p:spPr>
          <a:xfrm>
            <a:off x="11183492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cxnSp>
        <p:nvCxnSpPr>
          <p:cNvPr id="28" name="Straight Arrow Connector 27"/>
          <p:cNvCxnSpPr>
            <a:stCxn id="13" idx="6"/>
            <a:endCxn id="15" idx="2"/>
          </p:cNvCxnSpPr>
          <p:nvPr/>
        </p:nvCxnSpPr>
        <p:spPr>
          <a:xfrm>
            <a:off x="1235403" y="3285477"/>
            <a:ext cx="223979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6"/>
            <a:endCxn id="19" idx="2"/>
          </p:cNvCxnSpPr>
          <p:nvPr/>
        </p:nvCxnSpPr>
        <p:spPr>
          <a:xfrm>
            <a:off x="4033194" y="3285477"/>
            <a:ext cx="135268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6"/>
            <a:endCxn id="21" idx="2"/>
          </p:cNvCxnSpPr>
          <p:nvPr/>
        </p:nvCxnSpPr>
        <p:spPr>
          <a:xfrm>
            <a:off x="5943880" y="3285477"/>
            <a:ext cx="128444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6"/>
            <a:endCxn id="23" idx="2"/>
          </p:cNvCxnSpPr>
          <p:nvPr/>
        </p:nvCxnSpPr>
        <p:spPr>
          <a:xfrm>
            <a:off x="7786328" y="3285477"/>
            <a:ext cx="223979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6"/>
            <a:endCxn id="25" idx="2"/>
          </p:cNvCxnSpPr>
          <p:nvPr/>
        </p:nvCxnSpPr>
        <p:spPr>
          <a:xfrm>
            <a:off x="10584119" y="3285477"/>
            <a:ext cx="46558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0"/>
            <a:endCxn id="17" idx="2"/>
          </p:cNvCxnSpPr>
          <p:nvPr/>
        </p:nvCxnSpPr>
        <p:spPr>
          <a:xfrm rot="5400000" flipH="1" flipV="1">
            <a:off x="3771211" y="2383446"/>
            <a:ext cx="615015" cy="649048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7" idx="6"/>
          </p:cNvCxnSpPr>
          <p:nvPr/>
        </p:nvCxnSpPr>
        <p:spPr>
          <a:xfrm>
            <a:off x="4961242" y="2400462"/>
            <a:ext cx="70927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21" idx="0"/>
          </p:cNvCxnSpPr>
          <p:nvPr/>
        </p:nvCxnSpPr>
        <p:spPr>
          <a:xfrm>
            <a:off x="5670513" y="2400462"/>
            <a:ext cx="1836815" cy="615015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4"/>
          </p:cNvCxnSpPr>
          <p:nvPr/>
        </p:nvCxnSpPr>
        <p:spPr>
          <a:xfrm rot="16200000" flipH="1">
            <a:off x="7244196" y="1976160"/>
            <a:ext cx="593442" cy="3752075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25" idx="4"/>
          </p:cNvCxnSpPr>
          <p:nvPr/>
        </p:nvCxnSpPr>
        <p:spPr>
          <a:xfrm flipV="1">
            <a:off x="9416955" y="3555477"/>
            <a:ext cx="1911747" cy="593442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5 CuadroTexto"/>
          <p:cNvSpPr txBox="1"/>
          <p:nvPr/>
        </p:nvSpPr>
        <p:spPr>
          <a:xfrm>
            <a:off x="1833821" y="29672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49" name="45 CuadroTexto"/>
          <p:cNvSpPr txBox="1"/>
          <p:nvPr/>
        </p:nvSpPr>
        <p:spPr>
          <a:xfrm>
            <a:off x="3788298" y="21001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  <a:endParaRPr lang="es-AR" dirty="0"/>
          </a:p>
        </p:txBody>
      </p:sp>
      <p:sp>
        <p:nvSpPr>
          <p:cNvPr id="50" name="45 CuadroTexto"/>
          <p:cNvSpPr txBox="1"/>
          <p:nvPr/>
        </p:nvSpPr>
        <p:spPr>
          <a:xfrm>
            <a:off x="5224438" y="20822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51" name="45 CuadroTexto"/>
          <p:cNvSpPr txBox="1"/>
          <p:nvPr/>
        </p:nvSpPr>
        <p:spPr>
          <a:xfrm>
            <a:off x="4550679" y="295458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52" name="45 CuadroTexto"/>
          <p:cNvSpPr txBox="1"/>
          <p:nvPr/>
        </p:nvSpPr>
        <p:spPr>
          <a:xfrm>
            <a:off x="6430062" y="29672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53" name="45 CuadroTexto"/>
          <p:cNvSpPr txBox="1"/>
          <p:nvPr/>
        </p:nvSpPr>
        <p:spPr>
          <a:xfrm>
            <a:off x="8439337" y="29263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54" name="45 CuadroTexto"/>
          <p:cNvSpPr txBox="1"/>
          <p:nvPr/>
        </p:nvSpPr>
        <p:spPr>
          <a:xfrm>
            <a:off x="10790777" y="291363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55" name="45 CuadroTexto"/>
          <p:cNvSpPr txBox="1"/>
          <p:nvPr/>
        </p:nvSpPr>
        <p:spPr>
          <a:xfrm>
            <a:off x="7229491" y="377883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56" name="47 CuadroTexto"/>
          <p:cNvSpPr txBox="1"/>
          <p:nvPr/>
        </p:nvSpPr>
        <p:spPr>
          <a:xfrm>
            <a:off x="1794476" y="330932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57" name="47 CuadroTexto"/>
          <p:cNvSpPr txBox="1"/>
          <p:nvPr/>
        </p:nvSpPr>
        <p:spPr>
          <a:xfrm>
            <a:off x="3821960" y="240511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58" name="47 CuadroTexto"/>
          <p:cNvSpPr txBox="1"/>
          <p:nvPr/>
        </p:nvSpPr>
        <p:spPr>
          <a:xfrm>
            <a:off x="5285738" y="24358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59" name="47 CuadroTexto"/>
          <p:cNvSpPr txBox="1"/>
          <p:nvPr/>
        </p:nvSpPr>
        <p:spPr>
          <a:xfrm>
            <a:off x="7264879" y="414891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60" name="47 CuadroTexto"/>
          <p:cNvSpPr txBox="1"/>
          <p:nvPr/>
        </p:nvSpPr>
        <p:spPr>
          <a:xfrm>
            <a:off x="6440481" y="3336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62" name="47 CuadroTexto"/>
          <p:cNvSpPr txBox="1"/>
          <p:nvPr/>
        </p:nvSpPr>
        <p:spPr>
          <a:xfrm>
            <a:off x="10773664" y="33333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10</a:t>
            </a:r>
            <a:endParaRPr lang="es-A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10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522494"/>
              </p:ext>
            </p:extLst>
          </p:nvPr>
        </p:nvGraphicFramePr>
        <p:xfrm>
          <a:off x="491317" y="678722"/>
          <a:ext cx="11245762" cy="5367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30"/>
                <a:gridCol w="904830"/>
                <a:gridCol w="975337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</a:tblGrid>
              <a:tr h="237446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11</a:t>
                      </a:r>
                      <a:endParaRPr lang="es-AR" dirty="0"/>
                    </a:p>
                  </a:txBody>
                  <a:tcPr/>
                </a:tc>
              </a:tr>
              <a:tr h="455110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50376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30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30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677403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45 CuadroTexto"/>
          <p:cNvSpPr txBox="1"/>
          <p:nvPr/>
        </p:nvSpPr>
        <p:spPr>
          <a:xfrm>
            <a:off x="811193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</a:t>
            </a:r>
            <a:endParaRPr lang="es-AR" dirty="0"/>
          </a:p>
        </p:txBody>
      </p:sp>
      <p:sp>
        <p:nvSpPr>
          <p:cNvPr id="7" name="Oval 6"/>
          <p:cNvSpPr/>
          <p:nvPr/>
        </p:nvSpPr>
        <p:spPr>
          <a:xfrm>
            <a:off x="3475194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45 CuadroTexto"/>
          <p:cNvSpPr txBox="1"/>
          <p:nvPr/>
        </p:nvSpPr>
        <p:spPr>
          <a:xfrm>
            <a:off x="3608984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  <a:endParaRPr lang="es-AR" dirty="0"/>
          </a:p>
        </p:txBody>
      </p:sp>
      <p:sp>
        <p:nvSpPr>
          <p:cNvPr id="9" name="Oval 8"/>
          <p:cNvSpPr/>
          <p:nvPr/>
        </p:nvSpPr>
        <p:spPr>
          <a:xfrm>
            <a:off x="4403242" y="2130462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45 CuadroTexto"/>
          <p:cNvSpPr txBox="1"/>
          <p:nvPr/>
        </p:nvSpPr>
        <p:spPr>
          <a:xfrm>
            <a:off x="4537032" y="2220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1" name="Oval 10"/>
          <p:cNvSpPr/>
          <p:nvPr/>
        </p:nvSpPr>
        <p:spPr>
          <a:xfrm>
            <a:off x="5385880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45 CuadroTexto"/>
          <p:cNvSpPr txBox="1"/>
          <p:nvPr/>
        </p:nvSpPr>
        <p:spPr>
          <a:xfrm>
            <a:off x="5519670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3" name="Oval 12"/>
          <p:cNvSpPr/>
          <p:nvPr/>
        </p:nvSpPr>
        <p:spPr>
          <a:xfrm>
            <a:off x="7228328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45 CuadroTexto"/>
          <p:cNvSpPr txBox="1"/>
          <p:nvPr/>
        </p:nvSpPr>
        <p:spPr>
          <a:xfrm>
            <a:off x="7362118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" name="Oval 14"/>
          <p:cNvSpPr/>
          <p:nvPr/>
        </p:nvSpPr>
        <p:spPr>
          <a:xfrm>
            <a:off x="10026119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45 CuadroTexto"/>
          <p:cNvSpPr txBox="1"/>
          <p:nvPr/>
        </p:nvSpPr>
        <p:spPr>
          <a:xfrm>
            <a:off x="10159909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7" name="Oval 16"/>
          <p:cNvSpPr/>
          <p:nvPr/>
        </p:nvSpPr>
        <p:spPr>
          <a:xfrm>
            <a:off x="11049702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45 CuadroTexto"/>
          <p:cNvSpPr txBox="1"/>
          <p:nvPr/>
        </p:nvSpPr>
        <p:spPr>
          <a:xfrm>
            <a:off x="11183492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cxnSp>
        <p:nvCxnSpPr>
          <p:cNvPr id="19" name="Straight Arrow Connector 18"/>
          <p:cNvCxnSpPr>
            <a:stCxn id="5" idx="6"/>
            <a:endCxn id="7" idx="2"/>
          </p:cNvCxnSpPr>
          <p:nvPr/>
        </p:nvCxnSpPr>
        <p:spPr>
          <a:xfrm>
            <a:off x="1235403" y="3285477"/>
            <a:ext cx="223979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11" idx="2"/>
          </p:cNvCxnSpPr>
          <p:nvPr/>
        </p:nvCxnSpPr>
        <p:spPr>
          <a:xfrm>
            <a:off x="4033194" y="3285477"/>
            <a:ext cx="135268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6"/>
            <a:endCxn id="13" idx="2"/>
          </p:cNvCxnSpPr>
          <p:nvPr/>
        </p:nvCxnSpPr>
        <p:spPr>
          <a:xfrm>
            <a:off x="5943880" y="3285477"/>
            <a:ext cx="128444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6"/>
            <a:endCxn id="15" idx="2"/>
          </p:cNvCxnSpPr>
          <p:nvPr/>
        </p:nvCxnSpPr>
        <p:spPr>
          <a:xfrm>
            <a:off x="7786328" y="3285477"/>
            <a:ext cx="223979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6"/>
            <a:endCxn id="17" idx="2"/>
          </p:cNvCxnSpPr>
          <p:nvPr/>
        </p:nvCxnSpPr>
        <p:spPr>
          <a:xfrm>
            <a:off x="10584119" y="3285477"/>
            <a:ext cx="46558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0"/>
            <a:endCxn id="9" idx="2"/>
          </p:cNvCxnSpPr>
          <p:nvPr/>
        </p:nvCxnSpPr>
        <p:spPr>
          <a:xfrm rot="5400000" flipH="1" flipV="1">
            <a:off x="3771211" y="2383446"/>
            <a:ext cx="615015" cy="649048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6"/>
          </p:cNvCxnSpPr>
          <p:nvPr/>
        </p:nvCxnSpPr>
        <p:spPr>
          <a:xfrm>
            <a:off x="4961242" y="2400462"/>
            <a:ext cx="70927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13" idx="0"/>
          </p:cNvCxnSpPr>
          <p:nvPr/>
        </p:nvCxnSpPr>
        <p:spPr>
          <a:xfrm>
            <a:off x="5670513" y="2400462"/>
            <a:ext cx="1836815" cy="615015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45 CuadroTexto"/>
          <p:cNvSpPr txBox="1"/>
          <p:nvPr/>
        </p:nvSpPr>
        <p:spPr>
          <a:xfrm>
            <a:off x="1833821" y="29672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30" name="45 CuadroTexto"/>
          <p:cNvSpPr txBox="1"/>
          <p:nvPr/>
        </p:nvSpPr>
        <p:spPr>
          <a:xfrm>
            <a:off x="3788298" y="21001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  <a:endParaRPr lang="es-AR" dirty="0"/>
          </a:p>
        </p:txBody>
      </p:sp>
      <p:sp>
        <p:nvSpPr>
          <p:cNvPr id="31" name="45 CuadroTexto"/>
          <p:cNvSpPr txBox="1"/>
          <p:nvPr/>
        </p:nvSpPr>
        <p:spPr>
          <a:xfrm>
            <a:off x="5224438" y="20822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32" name="45 CuadroTexto"/>
          <p:cNvSpPr txBox="1"/>
          <p:nvPr/>
        </p:nvSpPr>
        <p:spPr>
          <a:xfrm>
            <a:off x="4550679" y="295458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33" name="45 CuadroTexto"/>
          <p:cNvSpPr txBox="1"/>
          <p:nvPr/>
        </p:nvSpPr>
        <p:spPr>
          <a:xfrm>
            <a:off x="6430062" y="29672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34" name="45 CuadroTexto"/>
          <p:cNvSpPr txBox="1"/>
          <p:nvPr/>
        </p:nvSpPr>
        <p:spPr>
          <a:xfrm>
            <a:off x="8439337" y="29263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35" name="45 CuadroTexto"/>
          <p:cNvSpPr txBox="1"/>
          <p:nvPr/>
        </p:nvSpPr>
        <p:spPr>
          <a:xfrm>
            <a:off x="10790777" y="291363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36" name="45 CuadroTexto"/>
          <p:cNvSpPr txBox="1"/>
          <p:nvPr/>
        </p:nvSpPr>
        <p:spPr>
          <a:xfrm>
            <a:off x="9070920" y="404006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37" name="47 CuadroTexto"/>
          <p:cNvSpPr txBox="1"/>
          <p:nvPr/>
        </p:nvSpPr>
        <p:spPr>
          <a:xfrm>
            <a:off x="1794476" y="330932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38" name="47 CuadroTexto"/>
          <p:cNvSpPr txBox="1"/>
          <p:nvPr/>
        </p:nvSpPr>
        <p:spPr>
          <a:xfrm>
            <a:off x="3821960" y="240511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39" name="47 CuadroTexto"/>
          <p:cNvSpPr txBox="1"/>
          <p:nvPr/>
        </p:nvSpPr>
        <p:spPr>
          <a:xfrm>
            <a:off x="5285738" y="24358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0" name="47 CuadroTexto"/>
          <p:cNvSpPr txBox="1"/>
          <p:nvPr/>
        </p:nvSpPr>
        <p:spPr>
          <a:xfrm>
            <a:off x="9051684" y="461675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1" name="47 CuadroTexto"/>
          <p:cNvSpPr txBox="1"/>
          <p:nvPr/>
        </p:nvSpPr>
        <p:spPr>
          <a:xfrm>
            <a:off x="6440481" y="3336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2" name="47 CuadroTexto"/>
          <p:cNvSpPr txBox="1"/>
          <p:nvPr/>
        </p:nvSpPr>
        <p:spPr>
          <a:xfrm>
            <a:off x="10773664" y="33333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10</a:t>
            </a:r>
            <a:endParaRPr lang="es-AR" sz="1400" dirty="0">
              <a:solidFill>
                <a:srgbClr val="00B050"/>
              </a:solidFill>
            </a:endParaRPr>
          </a:p>
        </p:txBody>
      </p:sp>
      <p:cxnSp>
        <p:nvCxnSpPr>
          <p:cNvPr id="44" name="Elbow Connector 43"/>
          <p:cNvCxnSpPr>
            <a:stCxn id="11" idx="4"/>
          </p:cNvCxnSpPr>
          <p:nvPr/>
        </p:nvCxnSpPr>
        <p:spPr>
          <a:xfrm rot="16200000" flipH="1">
            <a:off x="6106122" y="3114234"/>
            <a:ext cx="901219" cy="1783703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17" idx="4"/>
          </p:cNvCxnSpPr>
          <p:nvPr/>
        </p:nvCxnSpPr>
        <p:spPr>
          <a:xfrm flipV="1">
            <a:off x="7448583" y="3555477"/>
            <a:ext cx="3880119" cy="901218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4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05784"/>
              </p:ext>
            </p:extLst>
          </p:nvPr>
        </p:nvGraphicFramePr>
        <p:xfrm>
          <a:off x="491317" y="678722"/>
          <a:ext cx="11245762" cy="5367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30"/>
                <a:gridCol w="904830"/>
                <a:gridCol w="975337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</a:tblGrid>
              <a:tr h="237446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11</a:t>
                      </a:r>
                      <a:endParaRPr lang="es-AR" dirty="0"/>
                    </a:p>
                  </a:txBody>
                  <a:tcPr/>
                </a:tc>
              </a:tr>
              <a:tr h="455110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5037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56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39141" y="199500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1294633" y="199500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1303283" y="234282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334814" y="788276"/>
            <a:ext cx="129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1</a:t>
            </a:r>
            <a:endParaRPr lang="es-AR" dirty="0"/>
          </a:p>
        </p:txBody>
      </p:sp>
      <p:sp>
        <p:nvSpPr>
          <p:cNvPr id="6" name="Oval 3"/>
          <p:cNvSpPr/>
          <p:nvPr/>
        </p:nvSpPr>
        <p:spPr>
          <a:xfrm>
            <a:off x="2689114" y="20212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6 Conector recto"/>
          <p:cNvCxnSpPr>
            <a:stCxn id="6" idx="0"/>
            <a:endCxn id="6" idx="4"/>
          </p:cNvCxnSpPr>
          <p:nvPr/>
        </p:nvCxnSpPr>
        <p:spPr>
          <a:xfrm>
            <a:off x="3044606" y="20212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6" idx="6"/>
          </p:cNvCxnSpPr>
          <p:nvPr/>
        </p:nvCxnSpPr>
        <p:spPr>
          <a:xfrm flipH="1">
            <a:off x="3053256" y="23691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4360258" y="20317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9 Conector recto"/>
          <p:cNvCxnSpPr>
            <a:stCxn id="9" idx="0"/>
            <a:endCxn id="9" idx="4"/>
          </p:cNvCxnSpPr>
          <p:nvPr/>
        </p:nvCxnSpPr>
        <p:spPr>
          <a:xfrm>
            <a:off x="4715750" y="20317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9" idx="6"/>
          </p:cNvCxnSpPr>
          <p:nvPr/>
        </p:nvCxnSpPr>
        <p:spPr>
          <a:xfrm flipH="1">
            <a:off x="4724400" y="23796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/>
          <p:cNvSpPr/>
          <p:nvPr/>
        </p:nvSpPr>
        <p:spPr>
          <a:xfrm>
            <a:off x="6210079" y="205281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12 Conector recto"/>
          <p:cNvCxnSpPr>
            <a:stCxn id="12" idx="0"/>
            <a:endCxn id="12" idx="4"/>
          </p:cNvCxnSpPr>
          <p:nvPr/>
        </p:nvCxnSpPr>
        <p:spPr>
          <a:xfrm>
            <a:off x="6565571" y="205281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2" idx="6"/>
          </p:cNvCxnSpPr>
          <p:nvPr/>
        </p:nvCxnSpPr>
        <p:spPr>
          <a:xfrm flipH="1">
            <a:off x="6574221" y="240063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10193500" y="206332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6" name="15 Conector recto"/>
          <p:cNvCxnSpPr>
            <a:stCxn id="15" idx="0"/>
            <a:endCxn id="15" idx="4"/>
          </p:cNvCxnSpPr>
          <p:nvPr/>
        </p:nvCxnSpPr>
        <p:spPr>
          <a:xfrm>
            <a:off x="10548992" y="206332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5" idx="6"/>
          </p:cNvCxnSpPr>
          <p:nvPr/>
        </p:nvCxnSpPr>
        <p:spPr>
          <a:xfrm flipH="1">
            <a:off x="10557642" y="241114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2678603" y="333507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18 Conector recto"/>
          <p:cNvCxnSpPr>
            <a:stCxn id="18" idx="0"/>
            <a:endCxn id="18" idx="4"/>
          </p:cNvCxnSpPr>
          <p:nvPr/>
        </p:nvCxnSpPr>
        <p:spPr>
          <a:xfrm>
            <a:off x="3034095" y="333507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8" idx="6"/>
          </p:cNvCxnSpPr>
          <p:nvPr/>
        </p:nvCxnSpPr>
        <p:spPr>
          <a:xfrm flipH="1">
            <a:off x="3042745" y="368289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/>
          <p:nvPr/>
        </p:nvSpPr>
        <p:spPr>
          <a:xfrm>
            <a:off x="4339237" y="3387629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"/>
          <p:cNvCxnSpPr>
            <a:stCxn id="21" idx="0"/>
            <a:endCxn id="21" idx="4"/>
          </p:cNvCxnSpPr>
          <p:nvPr/>
        </p:nvCxnSpPr>
        <p:spPr>
          <a:xfrm>
            <a:off x="4694729" y="3387629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1" idx="6"/>
          </p:cNvCxnSpPr>
          <p:nvPr/>
        </p:nvCxnSpPr>
        <p:spPr>
          <a:xfrm flipH="1">
            <a:off x="4703379" y="3735449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"/>
          <p:cNvSpPr/>
          <p:nvPr/>
        </p:nvSpPr>
        <p:spPr>
          <a:xfrm>
            <a:off x="6189059" y="340864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5" name="24 Conector recto"/>
          <p:cNvCxnSpPr>
            <a:stCxn id="24" idx="0"/>
            <a:endCxn id="24" idx="4"/>
          </p:cNvCxnSpPr>
          <p:nvPr/>
        </p:nvCxnSpPr>
        <p:spPr>
          <a:xfrm>
            <a:off x="6544551" y="340864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4" idx="6"/>
          </p:cNvCxnSpPr>
          <p:nvPr/>
        </p:nvCxnSpPr>
        <p:spPr>
          <a:xfrm flipH="1">
            <a:off x="6553201" y="375646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7849692" y="34401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2" name="31 Conector recto"/>
          <p:cNvCxnSpPr>
            <a:stCxn id="31" idx="0"/>
            <a:endCxn id="31" idx="4"/>
          </p:cNvCxnSpPr>
          <p:nvPr/>
        </p:nvCxnSpPr>
        <p:spPr>
          <a:xfrm>
            <a:off x="8205184" y="34401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31" idx="6"/>
          </p:cNvCxnSpPr>
          <p:nvPr/>
        </p:nvCxnSpPr>
        <p:spPr>
          <a:xfrm flipH="1">
            <a:off x="8213834" y="37880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9468285" y="3450692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5" name="34 Conector recto"/>
          <p:cNvCxnSpPr>
            <a:stCxn id="34" idx="0"/>
            <a:endCxn id="34" idx="4"/>
          </p:cNvCxnSpPr>
          <p:nvPr/>
        </p:nvCxnSpPr>
        <p:spPr>
          <a:xfrm>
            <a:off x="9823777" y="3450692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>
            <a:stCxn id="34" idx="6"/>
          </p:cNvCxnSpPr>
          <p:nvPr/>
        </p:nvCxnSpPr>
        <p:spPr>
          <a:xfrm flipH="1">
            <a:off x="9832427" y="3798512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4" idx="6"/>
            <a:endCxn id="6" idx="2"/>
          </p:cNvCxnSpPr>
          <p:nvPr/>
        </p:nvCxnSpPr>
        <p:spPr>
          <a:xfrm>
            <a:off x="1650124" y="2342828"/>
            <a:ext cx="1038990" cy="26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6" idx="6"/>
            <a:endCxn id="9" idx="2"/>
          </p:cNvCxnSpPr>
          <p:nvPr/>
        </p:nvCxnSpPr>
        <p:spPr>
          <a:xfrm>
            <a:off x="3400097" y="2369104"/>
            <a:ext cx="960161" cy="10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stCxn id="9" idx="6"/>
            <a:endCxn id="12" idx="2"/>
          </p:cNvCxnSpPr>
          <p:nvPr/>
        </p:nvCxnSpPr>
        <p:spPr>
          <a:xfrm>
            <a:off x="5071241" y="2379614"/>
            <a:ext cx="1138838" cy="21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12" idx="6"/>
            <a:endCxn id="15" idx="2"/>
          </p:cNvCxnSpPr>
          <p:nvPr/>
        </p:nvCxnSpPr>
        <p:spPr>
          <a:xfrm>
            <a:off x="6921062" y="2400635"/>
            <a:ext cx="3272438" cy="105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4" idx="5"/>
            <a:endCxn id="18" idx="2"/>
          </p:cNvCxnSpPr>
          <p:nvPr/>
        </p:nvCxnSpPr>
        <p:spPr>
          <a:xfrm>
            <a:off x="1546003" y="2588774"/>
            <a:ext cx="1132600" cy="10941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21" idx="6"/>
            <a:endCxn id="24" idx="2"/>
          </p:cNvCxnSpPr>
          <p:nvPr/>
        </p:nvCxnSpPr>
        <p:spPr>
          <a:xfrm>
            <a:off x="5050220" y="3735449"/>
            <a:ext cx="1138839" cy="210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stCxn id="24" idx="6"/>
            <a:endCxn id="31" idx="2"/>
          </p:cNvCxnSpPr>
          <p:nvPr/>
        </p:nvCxnSpPr>
        <p:spPr>
          <a:xfrm>
            <a:off x="6900042" y="3756468"/>
            <a:ext cx="949650" cy="31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34" idx="1"/>
            <a:endCxn id="12" idx="5"/>
          </p:cNvCxnSpPr>
          <p:nvPr/>
        </p:nvCxnSpPr>
        <p:spPr>
          <a:xfrm flipH="1" flipV="1">
            <a:off x="6816941" y="2646581"/>
            <a:ext cx="2755465" cy="905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>
            <a:stCxn id="31" idx="4"/>
          </p:cNvCxnSpPr>
          <p:nvPr/>
        </p:nvCxnSpPr>
        <p:spPr>
          <a:xfrm>
            <a:off x="8205184" y="4135821"/>
            <a:ext cx="3395" cy="66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8229600" y="4813738"/>
            <a:ext cx="2322786" cy="21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>
            <a:endCxn id="15" idx="4"/>
          </p:cNvCxnSpPr>
          <p:nvPr/>
        </p:nvCxnSpPr>
        <p:spPr>
          <a:xfrm flipH="1" flipV="1">
            <a:off x="10548992" y="2758966"/>
            <a:ext cx="3394" cy="2096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>
            <a:stCxn id="18" idx="4"/>
          </p:cNvCxnSpPr>
          <p:nvPr/>
        </p:nvCxnSpPr>
        <p:spPr>
          <a:xfrm>
            <a:off x="3034095" y="4030717"/>
            <a:ext cx="13905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 flipV="1">
            <a:off x="3037490" y="5087007"/>
            <a:ext cx="8639503" cy="1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>
            <a:endCxn id="15" idx="5"/>
          </p:cNvCxnSpPr>
          <p:nvPr/>
        </p:nvCxnSpPr>
        <p:spPr>
          <a:xfrm flipH="1" flipV="1">
            <a:off x="10800362" y="2657092"/>
            <a:ext cx="845100" cy="2419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1954925" y="19233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82" name="81 CuadroTexto"/>
          <p:cNvSpPr txBox="1"/>
          <p:nvPr/>
        </p:nvSpPr>
        <p:spPr>
          <a:xfrm>
            <a:off x="3736429" y="187609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83" name="82 CuadroTexto"/>
          <p:cNvSpPr txBox="1"/>
          <p:nvPr/>
        </p:nvSpPr>
        <p:spPr>
          <a:xfrm>
            <a:off x="5544208" y="18971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84" name="83 CuadroTexto"/>
          <p:cNvSpPr txBox="1"/>
          <p:nvPr/>
        </p:nvSpPr>
        <p:spPr>
          <a:xfrm>
            <a:off x="8140263" y="1939159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s-AR" dirty="0"/>
          </a:p>
        </p:txBody>
      </p:sp>
      <p:sp>
        <p:nvSpPr>
          <p:cNvPr id="85" name="84 CuadroTexto"/>
          <p:cNvSpPr txBox="1"/>
          <p:nvPr/>
        </p:nvSpPr>
        <p:spPr>
          <a:xfrm>
            <a:off x="2128346" y="27274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86" name="85 CuadroTexto"/>
          <p:cNvSpPr txBox="1"/>
          <p:nvPr/>
        </p:nvSpPr>
        <p:spPr>
          <a:xfrm>
            <a:off x="5186855" y="34526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87" name="86 CuadroTexto"/>
          <p:cNvSpPr txBox="1"/>
          <p:nvPr/>
        </p:nvSpPr>
        <p:spPr>
          <a:xfrm>
            <a:off x="7141780" y="325295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88" name="87 CuadroTexto"/>
          <p:cNvSpPr txBox="1"/>
          <p:nvPr/>
        </p:nvSpPr>
        <p:spPr>
          <a:xfrm>
            <a:off x="8255877" y="27799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89" name="88 CuadroTexto"/>
          <p:cNvSpPr txBox="1"/>
          <p:nvPr/>
        </p:nvSpPr>
        <p:spPr>
          <a:xfrm>
            <a:off x="9180787" y="432500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90" name="89 CuadroTexto"/>
          <p:cNvSpPr txBox="1"/>
          <p:nvPr/>
        </p:nvSpPr>
        <p:spPr>
          <a:xfrm>
            <a:off x="5281449" y="46508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sp>
        <p:nvSpPr>
          <p:cNvPr id="150" name="149 CuadroTexto"/>
          <p:cNvSpPr txBox="1"/>
          <p:nvPr/>
        </p:nvSpPr>
        <p:spPr>
          <a:xfrm>
            <a:off x="961697" y="2159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51" name="150 CuadroTexto"/>
          <p:cNvSpPr txBox="1"/>
          <p:nvPr/>
        </p:nvSpPr>
        <p:spPr>
          <a:xfrm>
            <a:off x="2706414" y="2159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52" name="151 CuadroTexto"/>
          <p:cNvSpPr txBox="1"/>
          <p:nvPr/>
        </p:nvSpPr>
        <p:spPr>
          <a:xfrm>
            <a:off x="4398580" y="2191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53" name="152 CuadroTexto"/>
          <p:cNvSpPr txBox="1"/>
          <p:nvPr/>
        </p:nvSpPr>
        <p:spPr>
          <a:xfrm>
            <a:off x="2685394" y="3515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54" name="153 CuadroTexto"/>
          <p:cNvSpPr txBox="1"/>
          <p:nvPr/>
        </p:nvSpPr>
        <p:spPr>
          <a:xfrm>
            <a:off x="4346028" y="3557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6237890" y="35472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6237890" y="2201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57" name="156 CuadroTexto"/>
          <p:cNvSpPr txBox="1"/>
          <p:nvPr/>
        </p:nvSpPr>
        <p:spPr>
          <a:xfrm>
            <a:off x="6511159" y="20757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AR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7888015" y="3578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59" name="158 CuadroTexto"/>
          <p:cNvSpPr txBox="1"/>
          <p:nvPr/>
        </p:nvSpPr>
        <p:spPr>
          <a:xfrm>
            <a:off x="9485587" y="3610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10168760" y="2222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1287518" y="2002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64" name="163 CuadroTexto"/>
          <p:cNvSpPr txBox="1"/>
          <p:nvPr/>
        </p:nvSpPr>
        <p:spPr>
          <a:xfrm>
            <a:off x="1287518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65" name="164 CuadroTexto"/>
          <p:cNvSpPr txBox="1"/>
          <p:nvPr/>
        </p:nvSpPr>
        <p:spPr>
          <a:xfrm>
            <a:off x="3042746" y="2054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66" name="165 CuadroTexto"/>
          <p:cNvSpPr txBox="1"/>
          <p:nvPr/>
        </p:nvSpPr>
        <p:spPr>
          <a:xfrm>
            <a:off x="3032236" y="2317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67" name="166 CuadroTexto"/>
          <p:cNvSpPr txBox="1"/>
          <p:nvPr/>
        </p:nvSpPr>
        <p:spPr>
          <a:xfrm>
            <a:off x="4661338" y="20547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68" name="167 CuadroTexto"/>
          <p:cNvSpPr txBox="1"/>
          <p:nvPr/>
        </p:nvSpPr>
        <p:spPr>
          <a:xfrm>
            <a:off x="4682359" y="2349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69" name="168 CuadroTexto"/>
          <p:cNvSpPr txBox="1"/>
          <p:nvPr/>
        </p:nvSpPr>
        <p:spPr>
          <a:xfrm>
            <a:off x="6511160" y="23700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AR" dirty="0"/>
          </a:p>
        </p:txBody>
      </p:sp>
      <p:sp>
        <p:nvSpPr>
          <p:cNvPr id="170" name="169 CuadroTexto"/>
          <p:cNvSpPr txBox="1"/>
          <p:nvPr/>
        </p:nvSpPr>
        <p:spPr>
          <a:xfrm>
            <a:off x="3011214" y="3358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1" name="170 CuadroTexto"/>
          <p:cNvSpPr txBox="1"/>
          <p:nvPr/>
        </p:nvSpPr>
        <p:spPr>
          <a:xfrm>
            <a:off x="2990194" y="3662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2" name="171 CuadroTexto"/>
          <p:cNvSpPr txBox="1"/>
          <p:nvPr/>
        </p:nvSpPr>
        <p:spPr>
          <a:xfrm>
            <a:off x="4671849" y="3421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3" name="172 CuadroTexto"/>
          <p:cNvSpPr txBox="1"/>
          <p:nvPr/>
        </p:nvSpPr>
        <p:spPr>
          <a:xfrm>
            <a:off x="4671849" y="3683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4" name="173 CuadroTexto"/>
          <p:cNvSpPr txBox="1"/>
          <p:nvPr/>
        </p:nvSpPr>
        <p:spPr>
          <a:xfrm>
            <a:off x="6511159" y="3442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75" name="174 CuadroTexto"/>
          <p:cNvSpPr txBox="1"/>
          <p:nvPr/>
        </p:nvSpPr>
        <p:spPr>
          <a:xfrm>
            <a:off x="6500649" y="3736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8140264" y="34421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77" name="176 CuadroTexto"/>
          <p:cNvSpPr txBox="1"/>
          <p:nvPr/>
        </p:nvSpPr>
        <p:spPr>
          <a:xfrm>
            <a:off x="8150773" y="3746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16</a:t>
            </a:r>
            <a:endParaRPr lang="es-AR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9779877" y="349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9769367" y="3767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16</a:t>
            </a:r>
            <a:endParaRPr lang="es-AR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10505091" y="2086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23</a:t>
            </a:r>
            <a:endParaRPr lang="es-AR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10526111" y="23805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23</a:t>
            </a:r>
            <a:endParaRPr lang="es-AR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2002223" y="23490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3" name="182 CuadroTexto"/>
          <p:cNvSpPr txBox="1"/>
          <p:nvPr/>
        </p:nvSpPr>
        <p:spPr>
          <a:xfrm>
            <a:off x="1839313" y="31215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5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4" name="183 CuadroTexto"/>
          <p:cNvSpPr txBox="1"/>
          <p:nvPr/>
        </p:nvSpPr>
        <p:spPr>
          <a:xfrm>
            <a:off x="3720664" y="23648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5" name="184 CuadroTexto"/>
          <p:cNvSpPr txBox="1"/>
          <p:nvPr/>
        </p:nvSpPr>
        <p:spPr>
          <a:xfrm>
            <a:off x="5559975" y="23648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8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6" name="185 CuadroTexto"/>
          <p:cNvSpPr txBox="1"/>
          <p:nvPr/>
        </p:nvSpPr>
        <p:spPr>
          <a:xfrm>
            <a:off x="8776140" y="2017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7" name="186 CuadroTexto"/>
          <p:cNvSpPr txBox="1"/>
          <p:nvPr/>
        </p:nvSpPr>
        <p:spPr>
          <a:xfrm>
            <a:off x="5412830" y="37311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8" name="187 CuadroTexto"/>
          <p:cNvSpPr txBox="1"/>
          <p:nvPr/>
        </p:nvSpPr>
        <p:spPr>
          <a:xfrm>
            <a:off x="7178568" y="37311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9" name="188 CuadroTexto"/>
          <p:cNvSpPr txBox="1"/>
          <p:nvPr/>
        </p:nvSpPr>
        <p:spPr>
          <a:xfrm>
            <a:off x="8586954" y="29428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90" name="189 CuadroTexto"/>
          <p:cNvSpPr txBox="1"/>
          <p:nvPr/>
        </p:nvSpPr>
        <p:spPr>
          <a:xfrm>
            <a:off x="5864774" y="47191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5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91" name="190 CuadroTexto"/>
          <p:cNvSpPr txBox="1"/>
          <p:nvPr/>
        </p:nvSpPr>
        <p:spPr>
          <a:xfrm>
            <a:off x="10184526" y="45089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cxnSp>
        <p:nvCxnSpPr>
          <p:cNvPr id="111" name="Straight Arrow Connector 110"/>
          <p:cNvCxnSpPr>
            <a:stCxn id="24" idx="1"/>
            <a:endCxn id="166" idx="2"/>
          </p:cNvCxnSpPr>
          <p:nvPr/>
        </p:nvCxnSpPr>
        <p:spPr>
          <a:xfrm flipH="1" flipV="1">
            <a:off x="3183079" y="2686863"/>
            <a:ext cx="3110101" cy="82365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8" idx="6"/>
            <a:endCxn id="21" idx="2"/>
          </p:cNvCxnSpPr>
          <p:nvPr/>
        </p:nvCxnSpPr>
        <p:spPr>
          <a:xfrm>
            <a:off x="3389586" y="3682897"/>
            <a:ext cx="949651" cy="5255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34" idx="2"/>
          </p:cNvCxnSpPr>
          <p:nvPr/>
        </p:nvCxnSpPr>
        <p:spPr>
          <a:xfrm>
            <a:off x="8657905" y="3752745"/>
            <a:ext cx="810380" cy="4576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CuadroTexto"/>
          <p:cNvSpPr txBox="1"/>
          <p:nvPr/>
        </p:nvSpPr>
        <p:spPr>
          <a:xfrm>
            <a:off x="1334814" y="788276"/>
            <a:ext cx="129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2</a:t>
            </a:r>
            <a:endParaRPr lang="es-AR" dirty="0"/>
          </a:p>
        </p:txBody>
      </p:sp>
      <p:sp>
        <p:nvSpPr>
          <p:cNvPr id="13" name="Oval 3"/>
          <p:cNvSpPr/>
          <p:nvPr/>
        </p:nvSpPr>
        <p:spPr>
          <a:xfrm>
            <a:off x="175715" y="304707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4" name="39 Conector recto"/>
          <p:cNvCxnSpPr>
            <a:stCxn id="13" idx="0"/>
            <a:endCxn id="13" idx="4"/>
          </p:cNvCxnSpPr>
          <p:nvPr/>
        </p:nvCxnSpPr>
        <p:spPr>
          <a:xfrm>
            <a:off x="531207" y="304707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40 Conector recto"/>
          <p:cNvCxnSpPr>
            <a:stCxn id="13" idx="6"/>
          </p:cNvCxnSpPr>
          <p:nvPr/>
        </p:nvCxnSpPr>
        <p:spPr>
          <a:xfrm flipH="1">
            <a:off x="539857" y="339489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1 CuadroTexto"/>
          <p:cNvSpPr txBox="1"/>
          <p:nvPr/>
        </p:nvSpPr>
        <p:spPr>
          <a:xfrm>
            <a:off x="198271" y="3211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7" name="42 CuadroTexto"/>
          <p:cNvSpPr txBox="1"/>
          <p:nvPr/>
        </p:nvSpPr>
        <p:spPr>
          <a:xfrm>
            <a:off x="524092" y="3054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8" name="43 CuadroTexto"/>
          <p:cNvSpPr txBox="1"/>
          <p:nvPr/>
        </p:nvSpPr>
        <p:spPr>
          <a:xfrm>
            <a:off x="524092" y="3338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9" name="Oval 3"/>
          <p:cNvSpPr/>
          <p:nvPr/>
        </p:nvSpPr>
        <p:spPr>
          <a:xfrm>
            <a:off x="1616003" y="204038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" name="39 Conector recto"/>
          <p:cNvCxnSpPr>
            <a:stCxn id="19" idx="0"/>
            <a:endCxn id="19" idx="4"/>
          </p:cNvCxnSpPr>
          <p:nvPr/>
        </p:nvCxnSpPr>
        <p:spPr>
          <a:xfrm>
            <a:off x="1971495" y="204038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40 Conector recto"/>
          <p:cNvCxnSpPr>
            <a:stCxn id="19" idx="6"/>
          </p:cNvCxnSpPr>
          <p:nvPr/>
        </p:nvCxnSpPr>
        <p:spPr>
          <a:xfrm flipH="1">
            <a:off x="1980145" y="238820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41 CuadroTexto"/>
          <p:cNvSpPr txBox="1"/>
          <p:nvPr/>
        </p:nvSpPr>
        <p:spPr>
          <a:xfrm>
            <a:off x="1638559" y="2205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23" name="42 CuadroTexto"/>
          <p:cNvSpPr txBox="1"/>
          <p:nvPr/>
        </p:nvSpPr>
        <p:spPr>
          <a:xfrm>
            <a:off x="1964380" y="20475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48</a:t>
            </a:r>
            <a:endParaRPr lang="es-AR" dirty="0"/>
          </a:p>
        </p:txBody>
      </p:sp>
      <p:sp>
        <p:nvSpPr>
          <p:cNvPr id="24" name="43 CuadroTexto"/>
          <p:cNvSpPr txBox="1"/>
          <p:nvPr/>
        </p:nvSpPr>
        <p:spPr>
          <a:xfrm>
            <a:off x="1964380" y="23313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48</a:t>
            </a:r>
            <a:endParaRPr lang="es-AR" dirty="0"/>
          </a:p>
        </p:txBody>
      </p:sp>
      <p:grpSp>
        <p:nvGrpSpPr>
          <p:cNvPr id="51" name="Group 50"/>
          <p:cNvGrpSpPr/>
          <p:nvPr/>
        </p:nvGrpSpPr>
        <p:grpSpPr>
          <a:xfrm>
            <a:off x="2888865" y="3075804"/>
            <a:ext cx="767081" cy="695640"/>
            <a:chOff x="2888865" y="3075804"/>
            <a:chExt cx="767081" cy="695640"/>
          </a:xfrm>
        </p:grpSpPr>
        <p:sp>
          <p:nvSpPr>
            <p:cNvPr id="25" name="Oval 3"/>
            <p:cNvSpPr/>
            <p:nvPr/>
          </p:nvSpPr>
          <p:spPr>
            <a:xfrm>
              <a:off x="2888865" y="3075804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6" name="39 Conector recto"/>
            <p:cNvCxnSpPr>
              <a:stCxn id="25" idx="0"/>
              <a:endCxn id="25" idx="4"/>
            </p:cNvCxnSpPr>
            <p:nvPr/>
          </p:nvCxnSpPr>
          <p:spPr>
            <a:xfrm>
              <a:off x="3244357" y="3075804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40 Conector recto"/>
            <p:cNvCxnSpPr>
              <a:stCxn id="25" idx="6"/>
            </p:cNvCxnSpPr>
            <p:nvPr/>
          </p:nvCxnSpPr>
          <p:spPr>
            <a:xfrm flipH="1">
              <a:off x="3253007" y="3423624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41 CuadroTexto"/>
            <p:cNvSpPr txBox="1"/>
            <p:nvPr/>
          </p:nvSpPr>
          <p:spPr>
            <a:xfrm>
              <a:off x="2911421" y="32406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3</a:t>
              </a:r>
              <a:endParaRPr lang="es-AR" dirty="0"/>
            </a:p>
          </p:txBody>
        </p:sp>
        <p:sp>
          <p:nvSpPr>
            <p:cNvPr id="30" name="42 CuadroTexto"/>
            <p:cNvSpPr txBox="1"/>
            <p:nvPr/>
          </p:nvSpPr>
          <p:spPr>
            <a:xfrm>
              <a:off x="3237242" y="308301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48</a:t>
              </a:r>
              <a:endParaRPr lang="es-AR" dirty="0"/>
            </a:p>
          </p:txBody>
        </p:sp>
        <p:sp>
          <p:nvSpPr>
            <p:cNvPr id="31" name="43 CuadroTexto"/>
            <p:cNvSpPr txBox="1"/>
            <p:nvPr/>
          </p:nvSpPr>
          <p:spPr>
            <a:xfrm>
              <a:off x="3237242" y="33667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48</a:t>
              </a:r>
              <a:endParaRPr lang="es-AR" dirty="0"/>
            </a:p>
          </p:txBody>
        </p:sp>
      </p:grpSp>
      <p:cxnSp>
        <p:nvCxnSpPr>
          <p:cNvPr id="32" name="41 Conector recto de flecha"/>
          <p:cNvCxnSpPr>
            <a:endCxn id="25" idx="2"/>
          </p:cNvCxnSpPr>
          <p:nvPr/>
        </p:nvCxnSpPr>
        <p:spPr>
          <a:xfrm>
            <a:off x="946510" y="3423624"/>
            <a:ext cx="1942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80 CuadroTexto"/>
          <p:cNvSpPr txBox="1"/>
          <p:nvPr/>
        </p:nvSpPr>
        <p:spPr>
          <a:xfrm>
            <a:off x="1816644" y="304034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</a:p>
        </p:txBody>
      </p:sp>
      <p:sp>
        <p:nvSpPr>
          <p:cNvPr id="34" name="181 CuadroTexto"/>
          <p:cNvSpPr txBox="1"/>
          <p:nvPr/>
        </p:nvSpPr>
        <p:spPr>
          <a:xfrm>
            <a:off x="1745213" y="352273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24</a:t>
            </a:r>
            <a:endParaRPr lang="es-AR" sz="1400" dirty="0">
              <a:solidFill>
                <a:srgbClr val="00B050"/>
              </a:solidFill>
            </a:endParaRPr>
          </a:p>
        </p:txBody>
      </p:sp>
      <p:cxnSp>
        <p:nvCxnSpPr>
          <p:cNvPr id="35" name="41 Conector recto de flecha"/>
          <p:cNvCxnSpPr>
            <a:endCxn id="19" idx="2"/>
          </p:cNvCxnSpPr>
          <p:nvPr/>
        </p:nvCxnSpPr>
        <p:spPr>
          <a:xfrm flipV="1">
            <a:off x="579738" y="2388200"/>
            <a:ext cx="1036265" cy="667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41 Conector recto de flecha"/>
          <p:cNvCxnSpPr>
            <a:endCxn id="25" idx="0"/>
          </p:cNvCxnSpPr>
          <p:nvPr/>
        </p:nvCxnSpPr>
        <p:spPr>
          <a:xfrm>
            <a:off x="2374383" y="2373739"/>
            <a:ext cx="869974" cy="702065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80 CuadroTexto"/>
          <p:cNvSpPr txBox="1"/>
          <p:nvPr/>
        </p:nvSpPr>
        <p:spPr>
          <a:xfrm>
            <a:off x="857623" y="22890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43" name="181 CuadroTexto"/>
          <p:cNvSpPr txBox="1"/>
          <p:nvPr/>
        </p:nvSpPr>
        <p:spPr>
          <a:xfrm>
            <a:off x="1098597" y="272218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48</a:t>
            </a:r>
            <a:endParaRPr lang="es-AR" sz="1400" dirty="0">
              <a:solidFill>
                <a:srgbClr val="00B050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362369" y="3104530"/>
            <a:ext cx="767081" cy="695640"/>
            <a:chOff x="4134779" y="3104530"/>
            <a:chExt cx="767081" cy="695640"/>
          </a:xfrm>
        </p:grpSpPr>
        <p:sp>
          <p:nvSpPr>
            <p:cNvPr id="44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45" name="39 Conector recto"/>
            <p:cNvCxnSpPr>
              <a:stCxn id="44" idx="0"/>
              <a:endCxn id="44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0 Conector recto"/>
            <p:cNvCxnSpPr>
              <a:stCxn id="44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4</a:t>
              </a:r>
            </a:p>
          </p:txBody>
        </p:sp>
        <p:sp>
          <p:nvSpPr>
            <p:cNvPr id="48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54</a:t>
              </a:r>
              <a:endParaRPr lang="es-AR" dirty="0"/>
            </a:p>
          </p:txBody>
        </p:sp>
        <p:sp>
          <p:nvSpPr>
            <p:cNvPr id="49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54</a:t>
              </a:r>
              <a:endParaRPr lang="es-AR" dirty="0"/>
            </a:p>
          </p:txBody>
        </p:sp>
      </p:grpSp>
      <p:cxnSp>
        <p:nvCxnSpPr>
          <p:cNvPr id="52" name="41 Conector recto de flecha"/>
          <p:cNvCxnSpPr>
            <a:endCxn id="44" idx="2"/>
          </p:cNvCxnSpPr>
          <p:nvPr/>
        </p:nvCxnSpPr>
        <p:spPr>
          <a:xfrm>
            <a:off x="3688286" y="3446975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80 CuadroTexto"/>
          <p:cNvSpPr txBox="1"/>
          <p:nvPr/>
        </p:nvSpPr>
        <p:spPr>
          <a:xfrm>
            <a:off x="3850813" y="30758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</a:t>
            </a:r>
          </a:p>
        </p:txBody>
      </p:sp>
      <p:sp>
        <p:nvSpPr>
          <p:cNvPr id="56" name="181 CuadroTexto"/>
          <p:cNvSpPr txBox="1"/>
          <p:nvPr/>
        </p:nvSpPr>
        <p:spPr>
          <a:xfrm>
            <a:off x="3948225" y="35365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6</a:t>
            </a:r>
            <a:endParaRPr lang="es-AR" sz="1400" dirty="0">
              <a:solidFill>
                <a:srgbClr val="00B050"/>
              </a:solidFill>
            </a:endParaRPr>
          </a:p>
        </p:txBody>
      </p:sp>
      <p:cxnSp>
        <p:nvCxnSpPr>
          <p:cNvPr id="64" name="41 Conector recto de flecha"/>
          <p:cNvCxnSpPr>
            <a:endCxn id="58" idx="2"/>
          </p:cNvCxnSpPr>
          <p:nvPr/>
        </p:nvCxnSpPr>
        <p:spPr>
          <a:xfrm>
            <a:off x="5150663" y="3475701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80 CuadroTexto"/>
          <p:cNvSpPr txBox="1"/>
          <p:nvPr/>
        </p:nvSpPr>
        <p:spPr>
          <a:xfrm>
            <a:off x="5313190" y="310453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</a:t>
            </a:r>
          </a:p>
        </p:txBody>
      </p:sp>
      <p:sp>
        <p:nvSpPr>
          <p:cNvPr id="66" name="181 CuadroTexto"/>
          <p:cNvSpPr txBox="1"/>
          <p:nvPr/>
        </p:nvSpPr>
        <p:spPr>
          <a:xfrm>
            <a:off x="5410602" y="3565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rgbClr val="00B050"/>
                </a:solidFill>
              </a:rPr>
              <a:t>4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824746" y="3133256"/>
            <a:ext cx="767081" cy="695640"/>
            <a:chOff x="4134779" y="3104530"/>
            <a:chExt cx="767081" cy="695640"/>
          </a:xfrm>
        </p:grpSpPr>
        <p:sp>
          <p:nvSpPr>
            <p:cNvPr id="58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59" name="39 Conector recto"/>
            <p:cNvCxnSpPr>
              <a:stCxn id="58" idx="0"/>
              <a:endCxn id="58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40 Conector recto"/>
            <p:cNvCxnSpPr>
              <a:stCxn id="58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</a:t>
              </a:r>
              <a:endParaRPr lang="es-AR" dirty="0"/>
            </a:p>
          </p:txBody>
        </p:sp>
        <p:sp>
          <p:nvSpPr>
            <p:cNvPr id="62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58</a:t>
              </a:r>
              <a:endParaRPr lang="es-AR" dirty="0"/>
            </a:p>
          </p:txBody>
        </p:sp>
        <p:sp>
          <p:nvSpPr>
            <p:cNvPr id="63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58</a:t>
              </a:r>
              <a:endParaRPr lang="es-AR" dirty="0"/>
            </a:p>
          </p:txBody>
        </p:sp>
      </p:grpSp>
      <p:cxnSp>
        <p:nvCxnSpPr>
          <p:cNvPr id="67" name="41 Conector recto de flecha"/>
          <p:cNvCxnSpPr>
            <a:endCxn id="71" idx="2"/>
          </p:cNvCxnSpPr>
          <p:nvPr/>
        </p:nvCxnSpPr>
        <p:spPr>
          <a:xfrm>
            <a:off x="6615962" y="3446975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80 CuadroTexto"/>
          <p:cNvSpPr txBox="1"/>
          <p:nvPr/>
        </p:nvSpPr>
        <p:spPr>
          <a:xfrm>
            <a:off x="6778489" y="307580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69" name="181 CuadroTexto"/>
          <p:cNvSpPr txBox="1"/>
          <p:nvPr/>
        </p:nvSpPr>
        <p:spPr>
          <a:xfrm>
            <a:off x="6875901" y="35365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rgbClr val="00B050"/>
                </a:solidFill>
              </a:rPr>
              <a:t>2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290045" y="3104530"/>
            <a:ext cx="767081" cy="695640"/>
            <a:chOff x="4134779" y="3104530"/>
            <a:chExt cx="767081" cy="695640"/>
          </a:xfrm>
        </p:grpSpPr>
        <p:sp>
          <p:nvSpPr>
            <p:cNvPr id="71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72" name="39 Conector recto"/>
            <p:cNvCxnSpPr>
              <a:stCxn id="71" idx="0"/>
              <a:endCxn id="71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40 Conector recto"/>
            <p:cNvCxnSpPr>
              <a:stCxn id="71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6</a:t>
              </a:r>
            </a:p>
          </p:txBody>
        </p:sp>
        <p:sp>
          <p:nvSpPr>
            <p:cNvPr id="75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60</a:t>
              </a:r>
              <a:endParaRPr lang="es-AR" dirty="0"/>
            </a:p>
          </p:txBody>
        </p:sp>
        <p:sp>
          <p:nvSpPr>
            <p:cNvPr id="76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60</a:t>
              </a:r>
              <a:endParaRPr lang="es-AR" dirty="0"/>
            </a:p>
          </p:txBody>
        </p:sp>
      </p:grpSp>
      <p:cxnSp>
        <p:nvCxnSpPr>
          <p:cNvPr id="77" name="41 Conector recto de flecha"/>
          <p:cNvCxnSpPr>
            <a:endCxn id="81" idx="2"/>
          </p:cNvCxnSpPr>
          <p:nvPr/>
        </p:nvCxnSpPr>
        <p:spPr>
          <a:xfrm>
            <a:off x="7998939" y="3431528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80 CuadroTexto"/>
          <p:cNvSpPr txBox="1"/>
          <p:nvPr/>
        </p:nvSpPr>
        <p:spPr>
          <a:xfrm>
            <a:off x="8161466" y="306035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</a:t>
            </a:r>
          </a:p>
        </p:txBody>
      </p:sp>
      <p:sp>
        <p:nvSpPr>
          <p:cNvPr id="79" name="181 CuadroTexto"/>
          <p:cNvSpPr txBox="1"/>
          <p:nvPr/>
        </p:nvSpPr>
        <p:spPr>
          <a:xfrm>
            <a:off x="8258878" y="35211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rgbClr val="00B050"/>
                </a:solidFill>
              </a:rPr>
              <a:t>2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8673022" y="3089083"/>
            <a:ext cx="767081" cy="695640"/>
            <a:chOff x="4134779" y="3104530"/>
            <a:chExt cx="767081" cy="695640"/>
          </a:xfrm>
        </p:grpSpPr>
        <p:sp>
          <p:nvSpPr>
            <p:cNvPr id="81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82" name="39 Conector recto"/>
            <p:cNvCxnSpPr>
              <a:stCxn id="81" idx="0"/>
              <a:endCxn id="81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40 Conector recto"/>
            <p:cNvCxnSpPr>
              <a:stCxn id="81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7</a:t>
              </a:r>
            </a:p>
          </p:txBody>
        </p:sp>
        <p:sp>
          <p:nvSpPr>
            <p:cNvPr id="85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62</a:t>
              </a:r>
              <a:endParaRPr lang="es-AR" dirty="0"/>
            </a:p>
          </p:txBody>
        </p:sp>
        <p:sp>
          <p:nvSpPr>
            <p:cNvPr id="86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62</a:t>
              </a:r>
              <a:endParaRPr lang="es-AR" dirty="0"/>
            </a:p>
          </p:txBody>
        </p:sp>
      </p:grpSp>
      <p:cxnSp>
        <p:nvCxnSpPr>
          <p:cNvPr id="96" name="41 Conector recto de flecha"/>
          <p:cNvCxnSpPr/>
          <p:nvPr/>
        </p:nvCxnSpPr>
        <p:spPr>
          <a:xfrm>
            <a:off x="8067242" y="5130120"/>
            <a:ext cx="674083" cy="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80 CuadroTexto"/>
          <p:cNvSpPr txBox="1"/>
          <p:nvPr/>
        </p:nvSpPr>
        <p:spPr>
          <a:xfrm>
            <a:off x="8170116" y="478044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98" name="181 CuadroTexto"/>
          <p:cNvSpPr txBox="1"/>
          <p:nvPr/>
        </p:nvSpPr>
        <p:spPr>
          <a:xfrm>
            <a:off x="8267528" y="52412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8824714" y="4813714"/>
            <a:ext cx="767081" cy="695640"/>
            <a:chOff x="4134779" y="3104530"/>
            <a:chExt cx="767081" cy="695640"/>
          </a:xfrm>
        </p:grpSpPr>
        <p:sp>
          <p:nvSpPr>
            <p:cNvPr id="100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01" name="39 Conector recto"/>
            <p:cNvCxnSpPr>
              <a:stCxn id="100" idx="0"/>
              <a:endCxn id="100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40 Conector recto"/>
            <p:cNvCxnSpPr>
              <a:stCxn id="100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9</a:t>
              </a:r>
              <a:endParaRPr lang="es-AR" dirty="0"/>
            </a:p>
          </p:txBody>
        </p:sp>
        <p:sp>
          <p:nvSpPr>
            <p:cNvPr id="104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63</a:t>
              </a:r>
              <a:endParaRPr lang="es-AR" dirty="0"/>
            </a:p>
          </p:txBody>
        </p:sp>
        <p:sp>
          <p:nvSpPr>
            <p:cNvPr id="105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63</a:t>
              </a:r>
              <a:endParaRPr lang="es-AR" dirty="0"/>
            </a:p>
          </p:txBody>
        </p:sp>
      </p:grpSp>
      <p:cxnSp>
        <p:nvCxnSpPr>
          <p:cNvPr id="112" name="49 Conector recto de flecha"/>
          <p:cNvCxnSpPr/>
          <p:nvPr/>
        </p:nvCxnSpPr>
        <p:spPr>
          <a:xfrm flipV="1">
            <a:off x="390544" y="2232260"/>
            <a:ext cx="1247611" cy="831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49 Conector recto de flecha"/>
          <p:cNvCxnSpPr>
            <a:endCxn id="30" idx="0"/>
          </p:cNvCxnSpPr>
          <p:nvPr/>
        </p:nvCxnSpPr>
        <p:spPr>
          <a:xfrm>
            <a:off x="2293402" y="2137026"/>
            <a:ext cx="1153192" cy="9459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49 Conector recto de flecha"/>
          <p:cNvCxnSpPr/>
          <p:nvPr/>
        </p:nvCxnSpPr>
        <p:spPr>
          <a:xfrm>
            <a:off x="3631830" y="3580188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49 Conector recto de flecha"/>
          <p:cNvCxnSpPr/>
          <p:nvPr/>
        </p:nvCxnSpPr>
        <p:spPr>
          <a:xfrm>
            <a:off x="5149103" y="3588878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49 Conector recto de flecha"/>
          <p:cNvCxnSpPr/>
          <p:nvPr/>
        </p:nvCxnSpPr>
        <p:spPr>
          <a:xfrm>
            <a:off x="6577827" y="3538864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49 Conector recto de flecha"/>
          <p:cNvCxnSpPr/>
          <p:nvPr/>
        </p:nvCxnSpPr>
        <p:spPr>
          <a:xfrm>
            <a:off x="8008143" y="3538864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49 Conector recto de flecha"/>
          <p:cNvCxnSpPr/>
          <p:nvPr/>
        </p:nvCxnSpPr>
        <p:spPr>
          <a:xfrm>
            <a:off x="8042384" y="5193159"/>
            <a:ext cx="698199" cy="14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7276026" y="4784988"/>
            <a:ext cx="767081" cy="695640"/>
            <a:chOff x="4134779" y="3104530"/>
            <a:chExt cx="767081" cy="695640"/>
          </a:xfrm>
        </p:grpSpPr>
        <p:sp>
          <p:nvSpPr>
            <p:cNvPr id="89" name="Oval 3"/>
            <p:cNvSpPr/>
            <p:nvPr/>
          </p:nvSpPr>
          <p:spPr>
            <a:xfrm>
              <a:off x="4134779" y="3104530"/>
              <a:ext cx="710983" cy="695640"/>
            </a:xfrm>
            <a:prstGeom prst="ellipse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90" name="39 Conector recto"/>
            <p:cNvCxnSpPr>
              <a:stCxn id="89" idx="0"/>
              <a:endCxn id="89" idx="4"/>
            </p:cNvCxnSpPr>
            <p:nvPr/>
          </p:nvCxnSpPr>
          <p:spPr>
            <a:xfrm>
              <a:off x="4490271" y="3104530"/>
              <a:ext cx="0" cy="695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40 Conector recto"/>
            <p:cNvCxnSpPr>
              <a:stCxn id="89" idx="6"/>
            </p:cNvCxnSpPr>
            <p:nvPr/>
          </p:nvCxnSpPr>
          <p:spPr>
            <a:xfrm flipH="1">
              <a:off x="4498921" y="3452350"/>
              <a:ext cx="346841" cy="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41 CuadroTexto"/>
            <p:cNvSpPr txBox="1"/>
            <p:nvPr/>
          </p:nvSpPr>
          <p:spPr>
            <a:xfrm>
              <a:off x="4157335" y="3269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8</a:t>
              </a:r>
              <a:endParaRPr lang="es-AR" dirty="0"/>
            </a:p>
          </p:txBody>
        </p:sp>
        <p:sp>
          <p:nvSpPr>
            <p:cNvPr id="93" name="42 CuadroTexto"/>
            <p:cNvSpPr txBox="1"/>
            <p:nvPr/>
          </p:nvSpPr>
          <p:spPr>
            <a:xfrm>
              <a:off x="4483156" y="3111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62</a:t>
              </a:r>
              <a:endParaRPr lang="es-AR" dirty="0"/>
            </a:p>
          </p:txBody>
        </p:sp>
        <p:sp>
          <p:nvSpPr>
            <p:cNvPr id="94" name="43 CuadroTexto"/>
            <p:cNvSpPr txBox="1"/>
            <p:nvPr/>
          </p:nvSpPr>
          <p:spPr>
            <a:xfrm>
              <a:off x="4483156" y="339552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62</a:t>
              </a:r>
              <a:endParaRPr lang="es-AR" dirty="0"/>
            </a:p>
          </p:txBody>
        </p:sp>
      </p:grpSp>
      <p:cxnSp>
        <p:nvCxnSpPr>
          <p:cNvPr id="95" name="41 Conector recto de flecha"/>
          <p:cNvCxnSpPr>
            <a:endCxn id="89" idx="1"/>
          </p:cNvCxnSpPr>
          <p:nvPr/>
        </p:nvCxnSpPr>
        <p:spPr>
          <a:xfrm>
            <a:off x="6337571" y="3800170"/>
            <a:ext cx="1042576" cy="10866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41 Conector recto de flecha"/>
          <p:cNvCxnSpPr>
            <a:endCxn id="89" idx="0"/>
          </p:cNvCxnSpPr>
          <p:nvPr/>
        </p:nvCxnSpPr>
        <p:spPr>
          <a:xfrm flipH="1">
            <a:off x="7631518" y="3812257"/>
            <a:ext cx="13719" cy="97273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41 Conector recto de flecha"/>
          <p:cNvCxnSpPr/>
          <p:nvPr/>
        </p:nvCxnSpPr>
        <p:spPr>
          <a:xfrm flipH="1">
            <a:off x="7862057" y="3827478"/>
            <a:ext cx="994091" cy="105938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22617" y="251001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1778109" y="251001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1786759" y="285783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334814" y="788276"/>
            <a:ext cx="129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3</a:t>
            </a:r>
            <a:endParaRPr lang="es-AR" dirty="0"/>
          </a:p>
        </p:txBody>
      </p:sp>
      <p:sp>
        <p:nvSpPr>
          <p:cNvPr id="6" name="Oval 3"/>
          <p:cNvSpPr/>
          <p:nvPr/>
        </p:nvSpPr>
        <p:spPr>
          <a:xfrm>
            <a:off x="2689114" y="20212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6 Conector recto"/>
          <p:cNvCxnSpPr>
            <a:stCxn id="6" idx="0"/>
            <a:endCxn id="6" idx="4"/>
          </p:cNvCxnSpPr>
          <p:nvPr/>
        </p:nvCxnSpPr>
        <p:spPr>
          <a:xfrm>
            <a:off x="3044606" y="20212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6" idx="6"/>
          </p:cNvCxnSpPr>
          <p:nvPr/>
        </p:nvCxnSpPr>
        <p:spPr>
          <a:xfrm flipH="1">
            <a:off x="3053256" y="23691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4360258" y="20317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9 Conector recto"/>
          <p:cNvCxnSpPr>
            <a:stCxn id="9" idx="0"/>
            <a:endCxn id="9" idx="4"/>
          </p:cNvCxnSpPr>
          <p:nvPr/>
        </p:nvCxnSpPr>
        <p:spPr>
          <a:xfrm>
            <a:off x="4715750" y="20317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9" idx="6"/>
          </p:cNvCxnSpPr>
          <p:nvPr/>
        </p:nvCxnSpPr>
        <p:spPr>
          <a:xfrm flipH="1">
            <a:off x="4724400" y="23796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/>
          <p:cNvSpPr/>
          <p:nvPr/>
        </p:nvSpPr>
        <p:spPr>
          <a:xfrm>
            <a:off x="6210079" y="205281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12 Conector recto"/>
          <p:cNvCxnSpPr>
            <a:stCxn id="12" idx="0"/>
            <a:endCxn id="12" idx="4"/>
          </p:cNvCxnSpPr>
          <p:nvPr/>
        </p:nvCxnSpPr>
        <p:spPr>
          <a:xfrm>
            <a:off x="6565571" y="205281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2" idx="6"/>
          </p:cNvCxnSpPr>
          <p:nvPr/>
        </p:nvCxnSpPr>
        <p:spPr>
          <a:xfrm flipH="1">
            <a:off x="6574221" y="240063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10193500" y="206332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6" name="15 Conector recto"/>
          <p:cNvCxnSpPr>
            <a:stCxn id="15" idx="0"/>
            <a:endCxn id="15" idx="4"/>
          </p:cNvCxnSpPr>
          <p:nvPr/>
        </p:nvCxnSpPr>
        <p:spPr>
          <a:xfrm>
            <a:off x="10548992" y="206332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5" idx="6"/>
          </p:cNvCxnSpPr>
          <p:nvPr/>
        </p:nvCxnSpPr>
        <p:spPr>
          <a:xfrm flipH="1">
            <a:off x="10557642" y="241114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2678603" y="333507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18 Conector recto"/>
          <p:cNvCxnSpPr>
            <a:stCxn id="18" idx="0"/>
            <a:endCxn id="18" idx="4"/>
          </p:cNvCxnSpPr>
          <p:nvPr/>
        </p:nvCxnSpPr>
        <p:spPr>
          <a:xfrm>
            <a:off x="3034095" y="333507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8" idx="6"/>
          </p:cNvCxnSpPr>
          <p:nvPr/>
        </p:nvCxnSpPr>
        <p:spPr>
          <a:xfrm flipH="1">
            <a:off x="3042745" y="368289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/>
          <p:nvPr/>
        </p:nvSpPr>
        <p:spPr>
          <a:xfrm>
            <a:off x="4339237" y="3387629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"/>
          <p:cNvCxnSpPr>
            <a:stCxn id="21" idx="0"/>
            <a:endCxn id="21" idx="4"/>
          </p:cNvCxnSpPr>
          <p:nvPr/>
        </p:nvCxnSpPr>
        <p:spPr>
          <a:xfrm>
            <a:off x="4694729" y="3387629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1" idx="6"/>
          </p:cNvCxnSpPr>
          <p:nvPr/>
        </p:nvCxnSpPr>
        <p:spPr>
          <a:xfrm flipH="1">
            <a:off x="4703379" y="3735449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"/>
          <p:cNvSpPr/>
          <p:nvPr/>
        </p:nvSpPr>
        <p:spPr>
          <a:xfrm>
            <a:off x="6189059" y="340864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5" name="24 Conector recto"/>
          <p:cNvCxnSpPr>
            <a:stCxn id="24" idx="0"/>
            <a:endCxn id="24" idx="4"/>
          </p:cNvCxnSpPr>
          <p:nvPr/>
        </p:nvCxnSpPr>
        <p:spPr>
          <a:xfrm>
            <a:off x="6544551" y="340864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4" idx="6"/>
          </p:cNvCxnSpPr>
          <p:nvPr/>
        </p:nvCxnSpPr>
        <p:spPr>
          <a:xfrm flipH="1">
            <a:off x="6553201" y="375646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6" idx="6"/>
            <a:endCxn id="9" idx="2"/>
          </p:cNvCxnSpPr>
          <p:nvPr/>
        </p:nvCxnSpPr>
        <p:spPr>
          <a:xfrm>
            <a:off x="3400097" y="2369104"/>
            <a:ext cx="960161" cy="1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12" idx="6"/>
            <a:endCxn id="15" idx="2"/>
          </p:cNvCxnSpPr>
          <p:nvPr/>
        </p:nvCxnSpPr>
        <p:spPr>
          <a:xfrm>
            <a:off x="6921062" y="2400635"/>
            <a:ext cx="3272438" cy="10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987974" y="23543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82" name="81 CuadroTexto"/>
          <p:cNvSpPr txBox="1"/>
          <p:nvPr/>
        </p:nvSpPr>
        <p:spPr>
          <a:xfrm>
            <a:off x="4209394" y="12559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83" name="82 CuadroTexto"/>
          <p:cNvSpPr txBox="1"/>
          <p:nvPr/>
        </p:nvSpPr>
        <p:spPr>
          <a:xfrm>
            <a:off x="6731878" y="45877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84" name="83 CuadroTexto"/>
          <p:cNvSpPr txBox="1"/>
          <p:nvPr/>
        </p:nvSpPr>
        <p:spPr>
          <a:xfrm>
            <a:off x="9643243" y="457725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s-AR" dirty="0"/>
          </a:p>
        </p:txBody>
      </p:sp>
      <p:sp>
        <p:nvSpPr>
          <p:cNvPr id="85" name="84 CuadroTexto"/>
          <p:cNvSpPr txBox="1"/>
          <p:nvPr/>
        </p:nvSpPr>
        <p:spPr>
          <a:xfrm>
            <a:off x="3652346" y="32739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86" name="85 CuadroTexto"/>
          <p:cNvSpPr txBox="1"/>
          <p:nvPr/>
        </p:nvSpPr>
        <p:spPr>
          <a:xfrm>
            <a:off x="3694387" y="19076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87" name="86 CuadroTexto"/>
          <p:cNvSpPr txBox="1"/>
          <p:nvPr/>
        </p:nvSpPr>
        <p:spPr>
          <a:xfrm>
            <a:off x="8192814" y="192864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88" name="87 CuadroTexto"/>
          <p:cNvSpPr txBox="1"/>
          <p:nvPr/>
        </p:nvSpPr>
        <p:spPr>
          <a:xfrm>
            <a:off x="5249918" y="461929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89" name="88 CuadroTexto"/>
          <p:cNvSpPr txBox="1"/>
          <p:nvPr/>
        </p:nvSpPr>
        <p:spPr>
          <a:xfrm>
            <a:off x="8434553" y="50817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90" name="89 CuadroTexto"/>
          <p:cNvSpPr txBox="1"/>
          <p:nvPr/>
        </p:nvSpPr>
        <p:spPr>
          <a:xfrm>
            <a:off x="7898525" y="330550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cxnSp>
        <p:nvCxnSpPr>
          <p:cNvPr id="103" name="102 Conector recto de flecha"/>
          <p:cNvCxnSpPr>
            <a:stCxn id="18" idx="6"/>
            <a:endCxn id="21" idx="2"/>
          </p:cNvCxnSpPr>
          <p:nvPr/>
        </p:nvCxnSpPr>
        <p:spPr>
          <a:xfrm>
            <a:off x="3389586" y="3682897"/>
            <a:ext cx="949651" cy="52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 flipV="1">
            <a:off x="2112579" y="2659117"/>
            <a:ext cx="105104" cy="7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recto"/>
          <p:cNvCxnSpPr/>
          <p:nvPr/>
        </p:nvCxnSpPr>
        <p:spPr>
          <a:xfrm flipH="1">
            <a:off x="2301766" y="2511972"/>
            <a:ext cx="136634" cy="10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149 CuadroTexto"/>
          <p:cNvSpPr txBox="1"/>
          <p:nvPr/>
        </p:nvSpPr>
        <p:spPr>
          <a:xfrm>
            <a:off x="1445173" y="267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51" name="150 CuadroTexto"/>
          <p:cNvSpPr txBox="1"/>
          <p:nvPr/>
        </p:nvSpPr>
        <p:spPr>
          <a:xfrm>
            <a:off x="2706414" y="2159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52" name="151 CuadroTexto"/>
          <p:cNvSpPr txBox="1"/>
          <p:nvPr/>
        </p:nvSpPr>
        <p:spPr>
          <a:xfrm>
            <a:off x="4398580" y="2191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3" name="152 CuadroTexto"/>
          <p:cNvSpPr txBox="1"/>
          <p:nvPr/>
        </p:nvSpPr>
        <p:spPr>
          <a:xfrm>
            <a:off x="2685394" y="3515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54" name="153 CuadroTexto"/>
          <p:cNvSpPr txBox="1"/>
          <p:nvPr/>
        </p:nvSpPr>
        <p:spPr>
          <a:xfrm>
            <a:off x="4346028" y="3557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6237890" y="35472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6237890" y="2201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10168760" y="2222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</a:t>
            </a:r>
            <a:endParaRPr lang="es-AR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1770994" y="2517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04" name="Oval 3"/>
          <p:cNvSpPr/>
          <p:nvPr/>
        </p:nvSpPr>
        <p:spPr>
          <a:xfrm>
            <a:off x="150866" y="24784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5" name="104 Conector recto"/>
          <p:cNvCxnSpPr>
            <a:stCxn id="104" idx="0"/>
            <a:endCxn id="104" idx="4"/>
          </p:cNvCxnSpPr>
          <p:nvPr/>
        </p:nvCxnSpPr>
        <p:spPr>
          <a:xfrm>
            <a:off x="506358" y="24784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"/>
          <p:cNvCxnSpPr>
            <a:stCxn id="104" idx="6"/>
          </p:cNvCxnSpPr>
          <p:nvPr/>
        </p:nvCxnSpPr>
        <p:spPr>
          <a:xfrm flipH="1">
            <a:off x="515008" y="28263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173422" y="2643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499243" y="2485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499243" y="2769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cxnSp>
        <p:nvCxnSpPr>
          <p:cNvPr id="117" name="116 Conector recto de flecha"/>
          <p:cNvCxnSpPr>
            <a:stCxn id="104" idx="6"/>
            <a:endCxn id="150" idx="1"/>
          </p:cNvCxnSpPr>
          <p:nvPr/>
        </p:nvCxnSpPr>
        <p:spPr>
          <a:xfrm>
            <a:off x="861849" y="2826304"/>
            <a:ext cx="583324" cy="332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133 Conector recto de flecha"/>
          <p:cNvCxnSpPr>
            <a:endCxn id="151" idx="1"/>
          </p:cNvCxnSpPr>
          <p:nvPr/>
        </p:nvCxnSpPr>
        <p:spPr>
          <a:xfrm flipV="1">
            <a:off x="2532993" y="2344543"/>
            <a:ext cx="173421" cy="11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"/>
          <p:cNvCxnSpPr/>
          <p:nvPr/>
        </p:nvCxnSpPr>
        <p:spPr>
          <a:xfrm>
            <a:off x="2351583" y="3273972"/>
            <a:ext cx="149841" cy="12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>
            <a:off x="2117834" y="3111733"/>
            <a:ext cx="162884" cy="104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2575034" y="3415862"/>
            <a:ext cx="115614" cy="105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recto"/>
          <p:cNvCxnSpPr/>
          <p:nvPr/>
        </p:nvCxnSpPr>
        <p:spPr>
          <a:xfrm>
            <a:off x="5502194" y="374687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61 Conector recto"/>
          <p:cNvCxnSpPr/>
          <p:nvPr/>
        </p:nvCxnSpPr>
        <p:spPr>
          <a:xfrm>
            <a:off x="5780718" y="374161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Conector recto de flecha"/>
          <p:cNvCxnSpPr/>
          <p:nvPr/>
        </p:nvCxnSpPr>
        <p:spPr>
          <a:xfrm flipV="1">
            <a:off x="6001407" y="374595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recto"/>
          <p:cNvCxnSpPr/>
          <p:nvPr/>
        </p:nvCxnSpPr>
        <p:spPr>
          <a:xfrm>
            <a:off x="5160608" y="372059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recto"/>
          <p:cNvCxnSpPr/>
          <p:nvPr/>
        </p:nvCxnSpPr>
        <p:spPr>
          <a:xfrm>
            <a:off x="5517959" y="238578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recto"/>
          <p:cNvCxnSpPr/>
          <p:nvPr/>
        </p:nvCxnSpPr>
        <p:spPr>
          <a:xfrm>
            <a:off x="5796483" y="238052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recto de flecha"/>
          <p:cNvCxnSpPr/>
          <p:nvPr/>
        </p:nvCxnSpPr>
        <p:spPr>
          <a:xfrm flipV="1">
            <a:off x="6017172" y="238486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"/>
          <p:cNvCxnSpPr/>
          <p:nvPr/>
        </p:nvCxnSpPr>
        <p:spPr>
          <a:xfrm>
            <a:off x="5176373" y="235950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3"/>
          <p:cNvSpPr/>
          <p:nvPr/>
        </p:nvSpPr>
        <p:spPr>
          <a:xfrm>
            <a:off x="6257375" y="5200663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9" name="188 Conector recto"/>
          <p:cNvCxnSpPr>
            <a:stCxn id="188" idx="0"/>
            <a:endCxn id="188" idx="4"/>
          </p:cNvCxnSpPr>
          <p:nvPr/>
        </p:nvCxnSpPr>
        <p:spPr>
          <a:xfrm>
            <a:off x="6612867" y="5200663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recto"/>
          <p:cNvCxnSpPr>
            <a:stCxn id="188" idx="6"/>
          </p:cNvCxnSpPr>
          <p:nvPr/>
        </p:nvCxnSpPr>
        <p:spPr>
          <a:xfrm flipH="1">
            <a:off x="6621517" y="5548483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190 CuadroTexto"/>
          <p:cNvSpPr txBox="1"/>
          <p:nvPr/>
        </p:nvSpPr>
        <p:spPr>
          <a:xfrm>
            <a:off x="6279931" y="5365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cxnSp>
        <p:nvCxnSpPr>
          <p:cNvPr id="195" name="194 Conector recto de flecha"/>
          <p:cNvCxnSpPr>
            <a:endCxn id="188" idx="1"/>
          </p:cNvCxnSpPr>
          <p:nvPr/>
        </p:nvCxnSpPr>
        <p:spPr>
          <a:xfrm>
            <a:off x="4939862" y="4035972"/>
            <a:ext cx="1421634" cy="12665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199 Conector recto de flecha"/>
          <p:cNvCxnSpPr/>
          <p:nvPr/>
        </p:nvCxnSpPr>
        <p:spPr>
          <a:xfrm flipH="1">
            <a:off x="6632028" y="4105761"/>
            <a:ext cx="19464" cy="11178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1" name="Oval 3"/>
          <p:cNvSpPr/>
          <p:nvPr/>
        </p:nvSpPr>
        <p:spPr>
          <a:xfrm>
            <a:off x="10303858" y="5179642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2" name="201 Conector recto"/>
          <p:cNvCxnSpPr>
            <a:stCxn id="201" idx="0"/>
            <a:endCxn id="201" idx="4"/>
          </p:cNvCxnSpPr>
          <p:nvPr/>
        </p:nvCxnSpPr>
        <p:spPr>
          <a:xfrm>
            <a:off x="10659350" y="5179642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202 Conector recto"/>
          <p:cNvCxnSpPr>
            <a:stCxn id="201" idx="6"/>
          </p:cNvCxnSpPr>
          <p:nvPr/>
        </p:nvCxnSpPr>
        <p:spPr>
          <a:xfrm flipH="1">
            <a:off x="10668000" y="5527462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203 CuadroTexto"/>
          <p:cNvSpPr txBox="1"/>
          <p:nvPr/>
        </p:nvSpPr>
        <p:spPr>
          <a:xfrm>
            <a:off x="10326414" y="53445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cxnSp>
        <p:nvCxnSpPr>
          <p:cNvPr id="208" name="207 Conector recto de flecha"/>
          <p:cNvCxnSpPr>
            <a:stCxn id="188" idx="6"/>
            <a:endCxn id="204" idx="1"/>
          </p:cNvCxnSpPr>
          <p:nvPr/>
        </p:nvCxnSpPr>
        <p:spPr>
          <a:xfrm flipV="1">
            <a:off x="6968358" y="5529176"/>
            <a:ext cx="3358056" cy="193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9" name="Oval 3"/>
          <p:cNvSpPr/>
          <p:nvPr/>
        </p:nvSpPr>
        <p:spPr>
          <a:xfrm>
            <a:off x="9147719" y="35925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10" name="209 Conector recto"/>
          <p:cNvCxnSpPr>
            <a:stCxn id="209" idx="0"/>
            <a:endCxn id="209" idx="4"/>
          </p:cNvCxnSpPr>
          <p:nvPr/>
        </p:nvCxnSpPr>
        <p:spPr>
          <a:xfrm>
            <a:off x="9503211" y="35925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210 Conector recto"/>
          <p:cNvCxnSpPr>
            <a:stCxn id="209" idx="6"/>
          </p:cNvCxnSpPr>
          <p:nvPr/>
        </p:nvCxnSpPr>
        <p:spPr>
          <a:xfrm flipH="1">
            <a:off x="9511861" y="39404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211 CuadroTexto"/>
          <p:cNvSpPr txBox="1"/>
          <p:nvPr/>
        </p:nvSpPr>
        <p:spPr>
          <a:xfrm>
            <a:off x="9117723" y="3757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cxnSp>
        <p:nvCxnSpPr>
          <p:cNvPr id="216" name="215 Conector recto de flecha"/>
          <p:cNvCxnSpPr>
            <a:endCxn id="212" idx="1"/>
          </p:cNvCxnSpPr>
          <p:nvPr/>
        </p:nvCxnSpPr>
        <p:spPr>
          <a:xfrm>
            <a:off x="6929864" y="2554751"/>
            <a:ext cx="2187859" cy="1387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219 Conector recto de flecha"/>
          <p:cNvCxnSpPr>
            <a:stCxn id="201" idx="1"/>
          </p:cNvCxnSpPr>
          <p:nvPr/>
        </p:nvCxnSpPr>
        <p:spPr>
          <a:xfrm flipH="1" flipV="1">
            <a:off x="9646939" y="4252905"/>
            <a:ext cx="761040" cy="10286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4" name="223 Conector recto"/>
          <p:cNvCxnSpPr>
            <a:endCxn id="163" idx="0"/>
          </p:cNvCxnSpPr>
          <p:nvPr/>
        </p:nvCxnSpPr>
        <p:spPr>
          <a:xfrm flipH="1">
            <a:off x="1921837" y="1629103"/>
            <a:ext cx="22579" cy="888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226 Conector recto"/>
          <p:cNvCxnSpPr/>
          <p:nvPr/>
        </p:nvCxnSpPr>
        <p:spPr>
          <a:xfrm>
            <a:off x="1933903" y="1629103"/>
            <a:ext cx="4603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228 Conector recto de flecha"/>
          <p:cNvCxnSpPr/>
          <p:nvPr/>
        </p:nvCxnSpPr>
        <p:spPr>
          <a:xfrm>
            <a:off x="6516414" y="1608083"/>
            <a:ext cx="31531" cy="45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recto"/>
          <p:cNvCxnSpPr>
            <a:stCxn id="15" idx="4"/>
          </p:cNvCxnSpPr>
          <p:nvPr/>
        </p:nvCxnSpPr>
        <p:spPr>
          <a:xfrm>
            <a:off x="10548992" y="2758966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233 Conector recto"/>
          <p:cNvCxnSpPr/>
          <p:nvPr/>
        </p:nvCxnSpPr>
        <p:spPr>
          <a:xfrm>
            <a:off x="10585779" y="314259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234 Conector recto"/>
          <p:cNvCxnSpPr/>
          <p:nvPr/>
        </p:nvCxnSpPr>
        <p:spPr>
          <a:xfrm>
            <a:off x="10633075" y="362081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235 Conector recto"/>
          <p:cNvCxnSpPr/>
          <p:nvPr/>
        </p:nvCxnSpPr>
        <p:spPr>
          <a:xfrm>
            <a:off x="10648840" y="4067503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236 Conector recto"/>
          <p:cNvCxnSpPr/>
          <p:nvPr/>
        </p:nvCxnSpPr>
        <p:spPr>
          <a:xfrm>
            <a:off x="10659350" y="4456387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238 Conector recto de flecha"/>
          <p:cNvCxnSpPr>
            <a:endCxn id="201" idx="0"/>
          </p:cNvCxnSpPr>
          <p:nvPr/>
        </p:nvCxnSpPr>
        <p:spPr>
          <a:xfrm flipH="1">
            <a:off x="10659350" y="4834759"/>
            <a:ext cx="8650" cy="34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241 Conector recto de flecha"/>
          <p:cNvCxnSpPr>
            <a:stCxn id="15" idx="3"/>
          </p:cNvCxnSpPr>
          <p:nvPr/>
        </p:nvCxnSpPr>
        <p:spPr>
          <a:xfrm flipH="1">
            <a:off x="9646939" y="2657092"/>
            <a:ext cx="650682" cy="942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244 CuadroTexto"/>
          <p:cNvSpPr txBox="1"/>
          <p:nvPr/>
        </p:nvSpPr>
        <p:spPr>
          <a:xfrm>
            <a:off x="9627476" y="281677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K</a:t>
            </a:r>
            <a:endParaRPr lang="es-AR" dirty="0"/>
          </a:p>
        </p:txBody>
      </p:sp>
      <p:sp>
        <p:nvSpPr>
          <p:cNvPr id="120" name="119 CuadroTexto"/>
          <p:cNvSpPr txBox="1"/>
          <p:nvPr/>
        </p:nvSpPr>
        <p:spPr>
          <a:xfrm>
            <a:off x="977465" y="29323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3836278" y="12927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3605051" y="36891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7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3" name="122 CuadroTexto"/>
          <p:cNvSpPr txBox="1"/>
          <p:nvPr/>
        </p:nvSpPr>
        <p:spPr>
          <a:xfrm>
            <a:off x="7525410" y="30480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4" name="123 CuadroTexto"/>
          <p:cNvSpPr txBox="1"/>
          <p:nvPr/>
        </p:nvSpPr>
        <p:spPr>
          <a:xfrm>
            <a:off x="5065989" y="43092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5" name="124 CuadroTexto"/>
          <p:cNvSpPr txBox="1"/>
          <p:nvPr/>
        </p:nvSpPr>
        <p:spPr>
          <a:xfrm>
            <a:off x="6716113" y="42672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7914292" y="5202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8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9879726" y="44038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8" name="127 CuadroTexto"/>
          <p:cNvSpPr txBox="1"/>
          <p:nvPr/>
        </p:nvSpPr>
        <p:spPr>
          <a:xfrm>
            <a:off x="9921768" y="30795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9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9" name="128 CuadroTexto"/>
          <p:cNvSpPr txBox="1"/>
          <p:nvPr/>
        </p:nvSpPr>
        <p:spPr>
          <a:xfrm>
            <a:off x="8723589" y="2354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0" name="129 CuadroTexto"/>
          <p:cNvSpPr txBox="1"/>
          <p:nvPr/>
        </p:nvSpPr>
        <p:spPr>
          <a:xfrm>
            <a:off x="3037491" y="2039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31" name="130 CuadroTexto"/>
          <p:cNvSpPr txBox="1"/>
          <p:nvPr/>
        </p:nvSpPr>
        <p:spPr>
          <a:xfrm>
            <a:off x="3005959" y="3352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33" name="132 CuadroTexto"/>
          <p:cNvSpPr txBox="1"/>
          <p:nvPr/>
        </p:nvSpPr>
        <p:spPr>
          <a:xfrm>
            <a:off x="4698125" y="20810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35" name="134 CuadroTexto"/>
          <p:cNvSpPr txBox="1"/>
          <p:nvPr/>
        </p:nvSpPr>
        <p:spPr>
          <a:xfrm>
            <a:off x="3694389" y="23280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7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6" name="135 CuadroTexto"/>
          <p:cNvSpPr txBox="1"/>
          <p:nvPr/>
        </p:nvSpPr>
        <p:spPr>
          <a:xfrm>
            <a:off x="4640318" y="34211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37" name="136 CuadroTexto"/>
          <p:cNvSpPr txBox="1"/>
          <p:nvPr/>
        </p:nvSpPr>
        <p:spPr>
          <a:xfrm>
            <a:off x="6474373" y="20810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38" name="137 CuadroTexto"/>
          <p:cNvSpPr txBox="1"/>
          <p:nvPr/>
        </p:nvSpPr>
        <p:spPr>
          <a:xfrm>
            <a:off x="6474373" y="34263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39" name="138 CuadroTexto"/>
          <p:cNvSpPr txBox="1"/>
          <p:nvPr/>
        </p:nvSpPr>
        <p:spPr>
          <a:xfrm>
            <a:off x="6526925" y="522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14</a:t>
            </a:r>
            <a:endParaRPr lang="es-AR" dirty="0"/>
          </a:p>
        </p:txBody>
      </p:sp>
      <p:sp>
        <p:nvSpPr>
          <p:cNvPr id="141" name="140 CuadroTexto"/>
          <p:cNvSpPr txBox="1"/>
          <p:nvPr/>
        </p:nvSpPr>
        <p:spPr>
          <a:xfrm>
            <a:off x="10457794" y="20810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142" name="141 CuadroTexto"/>
          <p:cNvSpPr txBox="1"/>
          <p:nvPr/>
        </p:nvSpPr>
        <p:spPr>
          <a:xfrm>
            <a:off x="10594429" y="52236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22</a:t>
            </a:r>
            <a:endParaRPr lang="es-AR" dirty="0"/>
          </a:p>
        </p:txBody>
      </p:sp>
      <p:sp>
        <p:nvSpPr>
          <p:cNvPr id="144" name="143 CuadroTexto"/>
          <p:cNvSpPr txBox="1"/>
          <p:nvPr/>
        </p:nvSpPr>
        <p:spPr>
          <a:xfrm>
            <a:off x="9448800" y="3636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25</a:t>
            </a:r>
            <a:endParaRPr lang="es-AR" dirty="0"/>
          </a:p>
        </p:txBody>
      </p:sp>
      <p:sp>
        <p:nvSpPr>
          <p:cNvPr id="145" name="144 CuadroTexto"/>
          <p:cNvSpPr txBox="1"/>
          <p:nvPr/>
        </p:nvSpPr>
        <p:spPr>
          <a:xfrm>
            <a:off x="9443544" y="38730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25</a:t>
            </a:r>
            <a:endParaRPr lang="es-AR" dirty="0"/>
          </a:p>
        </p:txBody>
      </p:sp>
      <p:sp>
        <p:nvSpPr>
          <p:cNvPr id="148" name="147 CuadroTexto"/>
          <p:cNvSpPr txBox="1"/>
          <p:nvPr/>
        </p:nvSpPr>
        <p:spPr>
          <a:xfrm>
            <a:off x="10583918" y="5507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22</a:t>
            </a:r>
            <a:endParaRPr lang="es-AR" dirty="0"/>
          </a:p>
        </p:txBody>
      </p:sp>
      <p:sp>
        <p:nvSpPr>
          <p:cNvPr id="149" name="148 CuadroTexto"/>
          <p:cNvSpPr txBox="1"/>
          <p:nvPr/>
        </p:nvSpPr>
        <p:spPr>
          <a:xfrm>
            <a:off x="10457794" y="23753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16</a:t>
            </a:r>
            <a:endParaRPr lang="es-AR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6537435" y="55284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14</a:t>
            </a:r>
            <a:endParaRPr lang="es-AR" dirty="0"/>
          </a:p>
        </p:txBody>
      </p:sp>
      <p:sp>
        <p:nvSpPr>
          <p:cNvPr id="159" name="158 CuadroTexto"/>
          <p:cNvSpPr txBox="1"/>
          <p:nvPr/>
        </p:nvSpPr>
        <p:spPr>
          <a:xfrm>
            <a:off x="6463863" y="37416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4656084" y="36996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77" name="176 CuadroTexto"/>
          <p:cNvSpPr txBox="1"/>
          <p:nvPr/>
        </p:nvSpPr>
        <p:spPr>
          <a:xfrm>
            <a:off x="3016470" y="3636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6474373" y="2385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4708635" y="23543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194" name="193 CuadroTexto"/>
          <p:cNvSpPr txBox="1"/>
          <p:nvPr/>
        </p:nvSpPr>
        <p:spPr>
          <a:xfrm>
            <a:off x="3016470" y="2333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96" name="195 CuadroTexto"/>
          <p:cNvSpPr txBox="1"/>
          <p:nvPr/>
        </p:nvSpPr>
        <p:spPr>
          <a:xfrm>
            <a:off x="1765739" y="284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22617" y="251001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1778109" y="251001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1786759" y="285783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334814" y="788276"/>
            <a:ext cx="163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3.2.1</a:t>
            </a:r>
            <a:endParaRPr lang="es-AR" dirty="0"/>
          </a:p>
        </p:txBody>
      </p:sp>
      <p:sp>
        <p:nvSpPr>
          <p:cNvPr id="6" name="Oval 3"/>
          <p:cNvSpPr/>
          <p:nvPr/>
        </p:nvSpPr>
        <p:spPr>
          <a:xfrm>
            <a:off x="2689114" y="20212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6 Conector recto"/>
          <p:cNvCxnSpPr>
            <a:stCxn id="6" idx="0"/>
            <a:endCxn id="6" idx="4"/>
          </p:cNvCxnSpPr>
          <p:nvPr/>
        </p:nvCxnSpPr>
        <p:spPr>
          <a:xfrm>
            <a:off x="3044606" y="20212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6" idx="6"/>
          </p:cNvCxnSpPr>
          <p:nvPr/>
        </p:nvCxnSpPr>
        <p:spPr>
          <a:xfrm flipH="1">
            <a:off x="3053256" y="23691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4360258" y="20317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9 Conector recto"/>
          <p:cNvCxnSpPr>
            <a:stCxn id="9" idx="0"/>
            <a:endCxn id="9" idx="4"/>
          </p:cNvCxnSpPr>
          <p:nvPr/>
        </p:nvCxnSpPr>
        <p:spPr>
          <a:xfrm>
            <a:off x="4715750" y="20317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9" idx="6"/>
          </p:cNvCxnSpPr>
          <p:nvPr/>
        </p:nvCxnSpPr>
        <p:spPr>
          <a:xfrm flipH="1">
            <a:off x="4724400" y="23796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/>
          <p:cNvSpPr/>
          <p:nvPr/>
        </p:nvSpPr>
        <p:spPr>
          <a:xfrm>
            <a:off x="6210079" y="205281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12 Conector recto"/>
          <p:cNvCxnSpPr>
            <a:stCxn id="12" idx="0"/>
            <a:endCxn id="12" idx="4"/>
          </p:cNvCxnSpPr>
          <p:nvPr/>
        </p:nvCxnSpPr>
        <p:spPr>
          <a:xfrm>
            <a:off x="6565571" y="205281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2" idx="6"/>
          </p:cNvCxnSpPr>
          <p:nvPr/>
        </p:nvCxnSpPr>
        <p:spPr>
          <a:xfrm flipH="1">
            <a:off x="6574221" y="240063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10193500" y="206332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6" name="15 Conector recto"/>
          <p:cNvCxnSpPr>
            <a:stCxn id="15" idx="0"/>
            <a:endCxn id="15" idx="4"/>
          </p:cNvCxnSpPr>
          <p:nvPr/>
        </p:nvCxnSpPr>
        <p:spPr>
          <a:xfrm>
            <a:off x="10548992" y="206332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5" idx="6"/>
          </p:cNvCxnSpPr>
          <p:nvPr/>
        </p:nvCxnSpPr>
        <p:spPr>
          <a:xfrm flipH="1">
            <a:off x="10557642" y="241114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2678603" y="333507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18 Conector recto"/>
          <p:cNvCxnSpPr>
            <a:stCxn id="18" idx="0"/>
            <a:endCxn id="18" idx="4"/>
          </p:cNvCxnSpPr>
          <p:nvPr/>
        </p:nvCxnSpPr>
        <p:spPr>
          <a:xfrm>
            <a:off x="3034095" y="333507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8" idx="6"/>
          </p:cNvCxnSpPr>
          <p:nvPr/>
        </p:nvCxnSpPr>
        <p:spPr>
          <a:xfrm flipH="1">
            <a:off x="3042745" y="368289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/>
          <p:nvPr/>
        </p:nvSpPr>
        <p:spPr>
          <a:xfrm>
            <a:off x="4339237" y="3387629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"/>
          <p:cNvCxnSpPr>
            <a:stCxn id="21" idx="0"/>
            <a:endCxn id="21" idx="4"/>
          </p:cNvCxnSpPr>
          <p:nvPr/>
        </p:nvCxnSpPr>
        <p:spPr>
          <a:xfrm>
            <a:off x="4694729" y="3387629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1" idx="6"/>
          </p:cNvCxnSpPr>
          <p:nvPr/>
        </p:nvCxnSpPr>
        <p:spPr>
          <a:xfrm flipH="1">
            <a:off x="4703379" y="3735449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"/>
          <p:cNvSpPr/>
          <p:nvPr/>
        </p:nvSpPr>
        <p:spPr>
          <a:xfrm>
            <a:off x="6189059" y="340864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5" name="24 Conector recto"/>
          <p:cNvCxnSpPr>
            <a:stCxn id="24" idx="0"/>
            <a:endCxn id="24" idx="4"/>
          </p:cNvCxnSpPr>
          <p:nvPr/>
        </p:nvCxnSpPr>
        <p:spPr>
          <a:xfrm>
            <a:off x="6544551" y="340864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4" idx="6"/>
          </p:cNvCxnSpPr>
          <p:nvPr/>
        </p:nvCxnSpPr>
        <p:spPr>
          <a:xfrm flipH="1">
            <a:off x="6553201" y="375646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6" idx="6"/>
            <a:endCxn id="9" idx="2"/>
          </p:cNvCxnSpPr>
          <p:nvPr/>
        </p:nvCxnSpPr>
        <p:spPr>
          <a:xfrm>
            <a:off x="3400097" y="2369104"/>
            <a:ext cx="960161" cy="1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12" idx="6"/>
            <a:endCxn id="15" idx="2"/>
          </p:cNvCxnSpPr>
          <p:nvPr/>
        </p:nvCxnSpPr>
        <p:spPr>
          <a:xfrm>
            <a:off x="6921062" y="2400635"/>
            <a:ext cx="3272438" cy="10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987974" y="23543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82" name="81 CuadroTexto"/>
          <p:cNvSpPr txBox="1"/>
          <p:nvPr/>
        </p:nvSpPr>
        <p:spPr>
          <a:xfrm>
            <a:off x="4209394" y="12559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83" name="82 CuadroTexto"/>
          <p:cNvSpPr txBox="1"/>
          <p:nvPr/>
        </p:nvSpPr>
        <p:spPr>
          <a:xfrm>
            <a:off x="6731878" y="45877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84" name="83 CuadroTexto"/>
          <p:cNvSpPr txBox="1"/>
          <p:nvPr/>
        </p:nvSpPr>
        <p:spPr>
          <a:xfrm>
            <a:off x="9643243" y="457725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s-AR" dirty="0"/>
          </a:p>
        </p:txBody>
      </p:sp>
      <p:sp>
        <p:nvSpPr>
          <p:cNvPr id="85" name="84 CuadroTexto"/>
          <p:cNvSpPr txBox="1"/>
          <p:nvPr/>
        </p:nvSpPr>
        <p:spPr>
          <a:xfrm>
            <a:off x="3652346" y="32739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86" name="85 CuadroTexto"/>
          <p:cNvSpPr txBox="1"/>
          <p:nvPr/>
        </p:nvSpPr>
        <p:spPr>
          <a:xfrm>
            <a:off x="3694387" y="19076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87" name="86 CuadroTexto"/>
          <p:cNvSpPr txBox="1"/>
          <p:nvPr/>
        </p:nvSpPr>
        <p:spPr>
          <a:xfrm>
            <a:off x="8192814" y="192864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88" name="87 CuadroTexto"/>
          <p:cNvSpPr txBox="1"/>
          <p:nvPr/>
        </p:nvSpPr>
        <p:spPr>
          <a:xfrm>
            <a:off x="5249918" y="461929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89" name="88 CuadroTexto"/>
          <p:cNvSpPr txBox="1"/>
          <p:nvPr/>
        </p:nvSpPr>
        <p:spPr>
          <a:xfrm>
            <a:off x="8434553" y="50817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90" name="89 CuadroTexto"/>
          <p:cNvSpPr txBox="1"/>
          <p:nvPr/>
        </p:nvSpPr>
        <p:spPr>
          <a:xfrm>
            <a:off x="7898525" y="330550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cxnSp>
        <p:nvCxnSpPr>
          <p:cNvPr id="103" name="102 Conector recto de flecha"/>
          <p:cNvCxnSpPr>
            <a:stCxn id="18" idx="6"/>
            <a:endCxn id="21" idx="2"/>
          </p:cNvCxnSpPr>
          <p:nvPr/>
        </p:nvCxnSpPr>
        <p:spPr>
          <a:xfrm>
            <a:off x="3389586" y="3682897"/>
            <a:ext cx="949651" cy="52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 flipV="1">
            <a:off x="2112579" y="2659117"/>
            <a:ext cx="105104" cy="7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recto"/>
          <p:cNvCxnSpPr/>
          <p:nvPr/>
        </p:nvCxnSpPr>
        <p:spPr>
          <a:xfrm flipH="1">
            <a:off x="2301766" y="2511972"/>
            <a:ext cx="136634" cy="10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149 CuadroTexto"/>
          <p:cNvSpPr txBox="1"/>
          <p:nvPr/>
        </p:nvSpPr>
        <p:spPr>
          <a:xfrm>
            <a:off x="1445173" y="267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51" name="150 CuadroTexto"/>
          <p:cNvSpPr txBox="1"/>
          <p:nvPr/>
        </p:nvSpPr>
        <p:spPr>
          <a:xfrm>
            <a:off x="2706414" y="2159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52" name="151 CuadroTexto"/>
          <p:cNvSpPr txBox="1"/>
          <p:nvPr/>
        </p:nvSpPr>
        <p:spPr>
          <a:xfrm>
            <a:off x="4398580" y="2191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3" name="152 CuadroTexto"/>
          <p:cNvSpPr txBox="1"/>
          <p:nvPr/>
        </p:nvSpPr>
        <p:spPr>
          <a:xfrm>
            <a:off x="2685394" y="3515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54" name="153 CuadroTexto"/>
          <p:cNvSpPr txBox="1"/>
          <p:nvPr/>
        </p:nvSpPr>
        <p:spPr>
          <a:xfrm>
            <a:off x="4346028" y="3557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6237890" y="35472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6237890" y="2201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10168760" y="2222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</a:t>
            </a:r>
            <a:endParaRPr lang="es-AR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1770994" y="2517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04" name="Oval 3"/>
          <p:cNvSpPr/>
          <p:nvPr/>
        </p:nvSpPr>
        <p:spPr>
          <a:xfrm>
            <a:off x="150866" y="24784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5" name="104 Conector recto"/>
          <p:cNvCxnSpPr>
            <a:stCxn id="104" idx="0"/>
            <a:endCxn id="104" idx="4"/>
          </p:cNvCxnSpPr>
          <p:nvPr/>
        </p:nvCxnSpPr>
        <p:spPr>
          <a:xfrm>
            <a:off x="506358" y="24784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"/>
          <p:cNvCxnSpPr>
            <a:stCxn id="104" idx="6"/>
          </p:cNvCxnSpPr>
          <p:nvPr/>
        </p:nvCxnSpPr>
        <p:spPr>
          <a:xfrm flipH="1">
            <a:off x="515008" y="28263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173422" y="2643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499243" y="2485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499243" y="2769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cxnSp>
        <p:nvCxnSpPr>
          <p:cNvPr id="117" name="116 Conector recto de flecha"/>
          <p:cNvCxnSpPr>
            <a:stCxn id="104" idx="6"/>
            <a:endCxn id="150" idx="1"/>
          </p:cNvCxnSpPr>
          <p:nvPr/>
        </p:nvCxnSpPr>
        <p:spPr>
          <a:xfrm>
            <a:off x="861849" y="2826304"/>
            <a:ext cx="583324" cy="332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133 Conector recto de flecha"/>
          <p:cNvCxnSpPr>
            <a:endCxn id="151" idx="1"/>
          </p:cNvCxnSpPr>
          <p:nvPr/>
        </p:nvCxnSpPr>
        <p:spPr>
          <a:xfrm flipV="1">
            <a:off x="2532993" y="2344543"/>
            <a:ext cx="173421" cy="11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"/>
          <p:cNvCxnSpPr/>
          <p:nvPr/>
        </p:nvCxnSpPr>
        <p:spPr>
          <a:xfrm>
            <a:off x="2351583" y="3273972"/>
            <a:ext cx="149841" cy="12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>
            <a:off x="2117834" y="3111733"/>
            <a:ext cx="162884" cy="104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2575034" y="3415862"/>
            <a:ext cx="115614" cy="105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recto"/>
          <p:cNvCxnSpPr/>
          <p:nvPr/>
        </p:nvCxnSpPr>
        <p:spPr>
          <a:xfrm>
            <a:off x="5502194" y="374687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61 Conector recto"/>
          <p:cNvCxnSpPr/>
          <p:nvPr/>
        </p:nvCxnSpPr>
        <p:spPr>
          <a:xfrm>
            <a:off x="5780718" y="374161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Conector recto de flecha"/>
          <p:cNvCxnSpPr/>
          <p:nvPr/>
        </p:nvCxnSpPr>
        <p:spPr>
          <a:xfrm flipV="1">
            <a:off x="6001407" y="374595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recto"/>
          <p:cNvCxnSpPr/>
          <p:nvPr/>
        </p:nvCxnSpPr>
        <p:spPr>
          <a:xfrm>
            <a:off x="5160608" y="372059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recto"/>
          <p:cNvCxnSpPr/>
          <p:nvPr/>
        </p:nvCxnSpPr>
        <p:spPr>
          <a:xfrm>
            <a:off x="5517959" y="238578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recto"/>
          <p:cNvCxnSpPr/>
          <p:nvPr/>
        </p:nvCxnSpPr>
        <p:spPr>
          <a:xfrm>
            <a:off x="5796483" y="238052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recto de flecha"/>
          <p:cNvCxnSpPr/>
          <p:nvPr/>
        </p:nvCxnSpPr>
        <p:spPr>
          <a:xfrm flipV="1">
            <a:off x="6017172" y="238486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"/>
          <p:cNvCxnSpPr/>
          <p:nvPr/>
        </p:nvCxnSpPr>
        <p:spPr>
          <a:xfrm>
            <a:off x="5176373" y="235950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3"/>
          <p:cNvSpPr/>
          <p:nvPr/>
        </p:nvSpPr>
        <p:spPr>
          <a:xfrm>
            <a:off x="6257375" y="5200663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9" name="188 Conector recto"/>
          <p:cNvCxnSpPr>
            <a:stCxn id="188" idx="0"/>
            <a:endCxn id="188" idx="4"/>
          </p:cNvCxnSpPr>
          <p:nvPr/>
        </p:nvCxnSpPr>
        <p:spPr>
          <a:xfrm>
            <a:off x="6612867" y="5200663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recto"/>
          <p:cNvCxnSpPr>
            <a:stCxn id="188" idx="6"/>
          </p:cNvCxnSpPr>
          <p:nvPr/>
        </p:nvCxnSpPr>
        <p:spPr>
          <a:xfrm flipH="1">
            <a:off x="6621517" y="5548483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190 CuadroTexto"/>
          <p:cNvSpPr txBox="1"/>
          <p:nvPr/>
        </p:nvSpPr>
        <p:spPr>
          <a:xfrm>
            <a:off x="6279931" y="5365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cxnSp>
        <p:nvCxnSpPr>
          <p:cNvPr id="195" name="194 Conector recto de flecha"/>
          <p:cNvCxnSpPr>
            <a:endCxn id="188" idx="1"/>
          </p:cNvCxnSpPr>
          <p:nvPr/>
        </p:nvCxnSpPr>
        <p:spPr>
          <a:xfrm>
            <a:off x="4939862" y="4035972"/>
            <a:ext cx="1421634" cy="12665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199 Conector recto de flecha"/>
          <p:cNvCxnSpPr/>
          <p:nvPr/>
        </p:nvCxnSpPr>
        <p:spPr>
          <a:xfrm flipH="1">
            <a:off x="6632028" y="4105761"/>
            <a:ext cx="19464" cy="11178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1" name="Oval 3"/>
          <p:cNvSpPr/>
          <p:nvPr/>
        </p:nvSpPr>
        <p:spPr>
          <a:xfrm>
            <a:off x="10303858" y="5179642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2" name="201 Conector recto"/>
          <p:cNvCxnSpPr>
            <a:stCxn id="201" idx="0"/>
            <a:endCxn id="201" idx="4"/>
          </p:cNvCxnSpPr>
          <p:nvPr/>
        </p:nvCxnSpPr>
        <p:spPr>
          <a:xfrm>
            <a:off x="10659350" y="5179642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202 Conector recto"/>
          <p:cNvCxnSpPr>
            <a:stCxn id="201" idx="6"/>
          </p:cNvCxnSpPr>
          <p:nvPr/>
        </p:nvCxnSpPr>
        <p:spPr>
          <a:xfrm flipH="1">
            <a:off x="10668000" y="5527462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203 CuadroTexto"/>
          <p:cNvSpPr txBox="1"/>
          <p:nvPr/>
        </p:nvSpPr>
        <p:spPr>
          <a:xfrm>
            <a:off x="10326414" y="53445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cxnSp>
        <p:nvCxnSpPr>
          <p:cNvPr id="208" name="207 Conector recto de flecha"/>
          <p:cNvCxnSpPr>
            <a:stCxn id="188" idx="6"/>
            <a:endCxn id="204" idx="1"/>
          </p:cNvCxnSpPr>
          <p:nvPr/>
        </p:nvCxnSpPr>
        <p:spPr>
          <a:xfrm flipV="1">
            <a:off x="6968358" y="5529176"/>
            <a:ext cx="3358056" cy="193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9" name="Oval 3"/>
          <p:cNvSpPr/>
          <p:nvPr/>
        </p:nvSpPr>
        <p:spPr>
          <a:xfrm>
            <a:off x="9147719" y="35925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10" name="209 Conector recto"/>
          <p:cNvCxnSpPr>
            <a:stCxn id="209" idx="0"/>
            <a:endCxn id="209" idx="4"/>
          </p:cNvCxnSpPr>
          <p:nvPr/>
        </p:nvCxnSpPr>
        <p:spPr>
          <a:xfrm>
            <a:off x="9503211" y="35925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210 Conector recto"/>
          <p:cNvCxnSpPr>
            <a:stCxn id="209" idx="6"/>
          </p:cNvCxnSpPr>
          <p:nvPr/>
        </p:nvCxnSpPr>
        <p:spPr>
          <a:xfrm flipH="1">
            <a:off x="9511861" y="39404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211 CuadroTexto"/>
          <p:cNvSpPr txBox="1"/>
          <p:nvPr/>
        </p:nvSpPr>
        <p:spPr>
          <a:xfrm>
            <a:off x="9117723" y="3757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cxnSp>
        <p:nvCxnSpPr>
          <p:cNvPr id="216" name="215 Conector recto de flecha"/>
          <p:cNvCxnSpPr>
            <a:endCxn id="212" idx="1"/>
          </p:cNvCxnSpPr>
          <p:nvPr/>
        </p:nvCxnSpPr>
        <p:spPr>
          <a:xfrm>
            <a:off x="6929864" y="2554751"/>
            <a:ext cx="2187859" cy="1387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219 Conector recto de flecha"/>
          <p:cNvCxnSpPr>
            <a:stCxn id="201" idx="1"/>
          </p:cNvCxnSpPr>
          <p:nvPr/>
        </p:nvCxnSpPr>
        <p:spPr>
          <a:xfrm flipH="1" flipV="1">
            <a:off x="9646939" y="4252905"/>
            <a:ext cx="761040" cy="10286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4" name="223 Conector recto"/>
          <p:cNvCxnSpPr>
            <a:endCxn id="163" idx="0"/>
          </p:cNvCxnSpPr>
          <p:nvPr/>
        </p:nvCxnSpPr>
        <p:spPr>
          <a:xfrm flipH="1">
            <a:off x="1921837" y="1629103"/>
            <a:ext cx="22581" cy="888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226 Conector recto"/>
          <p:cNvCxnSpPr/>
          <p:nvPr/>
        </p:nvCxnSpPr>
        <p:spPr>
          <a:xfrm>
            <a:off x="1933903" y="1629103"/>
            <a:ext cx="4603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228 Conector recto de flecha"/>
          <p:cNvCxnSpPr/>
          <p:nvPr/>
        </p:nvCxnSpPr>
        <p:spPr>
          <a:xfrm>
            <a:off x="6516414" y="1608083"/>
            <a:ext cx="31531" cy="45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recto"/>
          <p:cNvCxnSpPr>
            <a:stCxn id="15" idx="4"/>
          </p:cNvCxnSpPr>
          <p:nvPr/>
        </p:nvCxnSpPr>
        <p:spPr>
          <a:xfrm>
            <a:off x="10548992" y="2758966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233 Conector recto"/>
          <p:cNvCxnSpPr/>
          <p:nvPr/>
        </p:nvCxnSpPr>
        <p:spPr>
          <a:xfrm>
            <a:off x="10585779" y="314259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234 Conector recto"/>
          <p:cNvCxnSpPr/>
          <p:nvPr/>
        </p:nvCxnSpPr>
        <p:spPr>
          <a:xfrm>
            <a:off x="10633075" y="362081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235 Conector recto"/>
          <p:cNvCxnSpPr/>
          <p:nvPr/>
        </p:nvCxnSpPr>
        <p:spPr>
          <a:xfrm>
            <a:off x="10648840" y="4067503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236 Conector recto"/>
          <p:cNvCxnSpPr/>
          <p:nvPr/>
        </p:nvCxnSpPr>
        <p:spPr>
          <a:xfrm>
            <a:off x="10659350" y="4456387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238 Conector recto de flecha"/>
          <p:cNvCxnSpPr>
            <a:endCxn id="201" idx="0"/>
          </p:cNvCxnSpPr>
          <p:nvPr/>
        </p:nvCxnSpPr>
        <p:spPr>
          <a:xfrm flipH="1">
            <a:off x="10659350" y="4834759"/>
            <a:ext cx="8650" cy="34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241 Conector recto de flecha"/>
          <p:cNvCxnSpPr>
            <a:stCxn id="15" idx="3"/>
          </p:cNvCxnSpPr>
          <p:nvPr/>
        </p:nvCxnSpPr>
        <p:spPr>
          <a:xfrm flipH="1">
            <a:off x="9646939" y="2657092"/>
            <a:ext cx="650682" cy="942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244 CuadroTexto"/>
          <p:cNvSpPr txBox="1"/>
          <p:nvPr/>
        </p:nvSpPr>
        <p:spPr>
          <a:xfrm>
            <a:off x="9627476" y="281677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K</a:t>
            </a:r>
            <a:endParaRPr lang="es-AR" dirty="0"/>
          </a:p>
        </p:txBody>
      </p:sp>
      <p:sp>
        <p:nvSpPr>
          <p:cNvPr id="120" name="119 CuadroTexto"/>
          <p:cNvSpPr txBox="1"/>
          <p:nvPr/>
        </p:nvSpPr>
        <p:spPr>
          <a:xfrm>
            <a:off x="977465" y="29323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3836278" y="12927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3605051" y="36891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7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3" name="122 CuadroTexto"/>
          <p:cNvSpPr txBox="1"/>
          <p:nvPr/>
        </p:nvSpPr>
        <p:spPr>
          <a:xfrm>
            <a:off x="7525410" y="30480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4" name="123 CuadroTexto"/>
          <p:cNvSpPr txBox="1"/>
          <p:nvPr/>
        </p:nvSpPr>
        <p:spPr>
          <a:xfrm>
            <a:off x="5065989" y="43092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5" name="124 CuadroTexto"/>
          <p:cNvSpPr txBox="1"/>
          <p:nvPr/>
        </p:nvSpPr>
        <p:spPr>
          <a:xfrm>
            <a:off x="6716113" y="42672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7914292" y="5202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8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9879726" y="44038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8" name="127 CuadroTexto"/>
          <p:cNvSpPr txBox="1"/>
          <p:nvPr/>
        </p:nvSpPr>
        <p:spPr>
          <a:xfrm>
            <a:off x="9921768" y="30795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9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9" name="128 CuadroTexto"/>
          <p:cNvSpPr txBox="1"/>
          <p:nvPr/>
        </p:nvSpPr>
        <p:spPr>
          <a:xfrm>
            <a:off x="8723589" y="2354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0" name="129 CuadroTexto"/>
          <p:cNvSpPr txBox="1"/>
          <p:nvPr/>
        </p:nvSpPr>
        <p:spPr>
          <a:xfrm>
            <a:off x="3037491" y="2039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31" name="130 CuadroTexto"/>
          <p:cNvSpPr txBox="1"/>
          <p:nvPr/>
        </p:nvSpPr>
        <p:spPr>
          <a:xfrm>
            <a:off x="3005959" y="3352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33" name="132 CuadroTexto"/>
          <p:cNvSpPr txBox="1"/>
          <p:nvPr/>
        </p:nvSpPr>
        <p:spPr>
          <a:xfrm>
            <a:off x="4698125" y="208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5" name="134 CuadroTexto"/>
          <p:cNvSpPr txBox="1"/>
          <p:nvPr/>
        </p:nvSpPr>
        <p:spPr>
          <a:xfrm>
            <a:off x="3694389" y="23280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7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6" name="135 CuadroTexto"/>
          <p:cNvSpPr txBox="1"/>
          <p:nvPr/>
        </p:nvSpPr>
        <p:spPr>
          <a:xfrm>
            <a:off x="4640318" y="3421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7" name="136 CuadroTexto"/>
          <p:cNvSpPr txBox="1"/>
          <p:nvPr/>
        </p:nvSpPr>
        <p:spPr>
          <a:xfrm>
            <a:off x="6474373" y="208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8" name="137 CuadroTexto"/>
          <p:cNvSpPr txBox="1"/>
          <p:nvPr/>
        </p:nvSpPr>
        <p:spPr>
          <a:xfrm>
            <a:off x="6474373" y="3426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9" name="138 CuadroTexto"/>
          <p:cNvSpPr txBox="1"/>
          <p:nvPr/>
        </p:nvSpPr>
        <p:spPr>
          <a:xfrm>
            <a:off x="6526925" y="522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141" name="140 CuadroTexto"/>
          <p:cNvSpPr txBox="1"/>
          <p:nvPr/>
        </p:nvSpPr>
        <p:spPr>
          <a:xfrm>
            <a:off x="10457794" y="20810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42" name="141 CuadroTexto"/>
          <p:cNvSpPr txBox="1"/>
          <p:nvPr/>
        </p:nvSpPr>
        <p:spPr>
          <a:xfrm>
            <a:off x="10594429" y="52236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21</a:t>
            </a:r>
            <a:endParaRPr lang="es-AR" dirty="0"/>
          </a:p>
        </p:txBody>
      </p:sp>
      <p:sp>
        <p:nvSpPr>
          <p:cNvPr id="144" name="143 CuadroTexto"/>
          <p:cNvSpPr txBox="1"/>
          <p:nvPr/>
        </p:nvSpPr>
        <p:spPr>
          <a:xfrm>
            <a:off x="9448800" y="3636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24</a:t>
            </a:r>
            <a:endParaRPr lang="es-AR" dirty="0"/>
          </a:p>
        </p:txBody>
      </p:sp>
      <p:sp>
        <p:nvSpPr>
          <p:cNvPr id="145" name="144 CuadroTexto"/>
          <p:cNvSpPr txBox="1"/>
          <p:nvPr/>
        </p:nvSpPr>
        <p:spPr>
          <a:xfrm>
            <a:off x="9443544" y="38730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24</a:t>
            </a:r>
            <a:endParaRPr lang="es-AR" dirty="0"/>
          </a:p>
        </p:txBody>
      </p:sp>
      <p:sp>
        <p:nvSpPr>
          <p:cNvPr id="148" name="147 CuadroTexto"/>
          <p:cNvSpPr txBox="1"/>
          <p:nvPr/>
        </p:nvSpPr>
        <p:spPr>
          <a:xfrm>
            <a:off x="10583918" y="5507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21</a:t>
            </a:r>
            <a:endParaRPr lang="es-AR" dirty="0"/>
          </a:p>
        </p:txBody>
      </p:sp>
      <p:sp>
        <p:nvSpPr>
          <p:cNvPr id="149" name="148 CuadroTexto"/>
          <p:cNvSpPr txBox="1"/>
          <p:nvPr/>
        </p:nvSpPr>
        <p:spPr>
          <a:xfrm>
            <a:off x="10457794" y="23753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15</a:t>
            </a:r>
            <a:endParaRPr lang="es-AR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6537435" y="55284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13</a:t>
            </a:r>
            <a:endParaRPr lang="es-AR" dirty="0"/>
          </a:p>
        </p:txBody>
      </p:sp>
      <p:sp>
        <p:nvSpPr>
          <p:cNvPr id="159" name="158 CuadroTexto"/>
          <p:cNvSpPr txBox="1"/>
          <p:nvPr/>
        </p:nvSpPr>
        <p:spPr>
          <a:xfrm>
            <a:off x="6463863" y="3741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4656084" y="3699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77" name="176 CuadroTexto"/>
          <p:cNvSpPr txBox="1"/>
          <p:nvPr/>
        </p:nvSpPr>
        <p:spPr>
          <a:xfrm>
            <a:off x="3016470" y="3636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6474373" y="2385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4708635" y="23543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94" name="193 CuadroTexto"/>
          <p:cNvSpPr txBox="1"/>
          <p:nvPr/>
        </p:nvSpPr>
        <p:spPr>
          <a:xfrm>
            <a:off x="3016470" y="2333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96" name="195 CuadroTexto"/>
          <p:cNvSpPr txBox="1"/>
          <p:nvPr/>
        </p:nvSpPr>
        <p:spPr>
          <a:xfrm>
            <a:off x="1765739" y="284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22617" y="251001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1778109" y="251001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1786759" y="285783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334814" y="788276"/>
            <a:ext cx="163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3.2.2</a:t>
            </a:r>
            <a:endParaRPr lang="es-AR" dirty="0"/>
          </a:p>
        </p:txBody>
      </p:sp>
      <p:sp>
        <p:nvSpPr>
          <p:cNvPr id="6" name="Oval 3"/>
          <p:cNvSpPr/>
          <p:nvPr/>
        </p:nvSpPr>
        <p:spPr>
          <a:xfrm>
            <a:off x="2689114" y="20212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6 Conector recto"/>
          <p:cNvCxnSpPr>
            <a:stCxn id="6" idx="0"/>
            <a:endCxn id="6" idx="4"/>
          </p:cNvCxnSpPr>
          <p:nvPr/>
        </p:nvCxnSpPr>
        <p:spPr>
          <a:xfrm>
            <a:off x="3044606" y="20212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6" idx="6"/>
          </p:cNvCxnSpPr>
          <p:nvPr/>
        </p:nvCxnSpPr>
        <p:spPr>
          <a:xfrm flipH="1">
            <a:off x="3053256" y="23691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4360258" y="20317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9 Conector recto"/>
          <p:cNvCxnSpPr>
            <a:stCxn id="9" idx="0"/>
            <a:endCxn id="9" idx="4"/>
          </p:cNvCxnSpPr>
          <p:nvPr/>
        </p:nvCxnSpPr>
        <p:spPr>
          <a:xfrm>
            <a:off x="4715750" y="20317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9" idx="6"/>
          </p:cNvCxnSpPr>
          <p:nvPr/>
        </p:nvCxnSpPr>
        <p:spPr>
          <a:xfrm flipH="1">
            <a:off x="4724400" y="23796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/>
          <p:cNvSpPr/>
          <p:nvPr/>
        </p:nvSpPr>
        <p:spPr>
          <a:xfrm>
            <a:off x="6210079" y="205281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12 Conector recto"/>
          <p:cNvCxnSpPr>
            <a:stCxn id="12" idx="0"/>
            <a:endCxn id="12" idx="4"/>
          </p:cNvCxnSpPr>
          <p:nvPr/>
        </p:nvCxnSpPr>
        <p:spPr>
          <a:xfrm>
            <a:off x="6565571" y="205281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2" idx="6"/>
          </p:cNvCxnSpPr>
          <p:nvPr/>
        </p:nvCxnSpPr>
        <p:spPr>
          <a:xfrm flipH="1">
            <a:off x="6574221" y="240063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10193500" y="206332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6" name="15 Conector recto"/>
          <p:cNvCxnSpPr>
            <a:stCxn id="15" idx="0"/>
            <a:endCxn id="15" idx="4"/>
          </p:cNvCxnSpPr>
          <p:nvPr/>
        </p:nvCxnSpPr>
        <p:spPr>
          <a:xfrm>
            <a:off x="10548992" y="206332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5" idx="6"/>
          </p:cNvCxnSpPr>
          <p:nvPr/>
        </p:nvCxnSpPr>
        <p:spPr>
          <a:xfrm flipH="1">
            <a:off x="10557642" y="241114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2678603" y="333507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18 Conector recto"/>
          <p:cNvCxnSpPr>
            <a:stCxn id="18" idx="0"/>
            <a:endCxn id="18" idx="4"/>
          </p:cNvCxnSpPr>
          <p:nvPr/>
        </p:nvCxnSpPr>
        <p:spPr>
          <a:xfrm>
            <a:off x="3034095" y="333507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8" idx="6"/>
          </p:cNvCxnSpPr>
          <p:nvPr/>
        </p:nvCxnSpPr>
        <p:spPr>
          <a:xfrm flipH="1">
            <a:off x="3042745" y="368289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/>
          <p:nvPr/>
        </p:nvSpPr>
        <p:spPr>
          <a:xfrm>
            <a:off x="4339237" y="3387629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"/>
          <p:cNvCxnSpPr>
            <a:stCxn id="21" idx="0"/>
            <a:endCxn id="21" idx="4"/>
          </p:cNvCxnSpPr>
          <p:nvPr/>
        </p:nvCxnSpPr>
        <p:spPr>
          <a:xfrm>
            <a:off x="4694729" y="3387629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1" idx="6"/>
          </p:cNvCxnSpPr>
          <p:nvPr/>
        </p:nvCxnSpPr>
        <p:spPr>
          <a:xfrm flipH="1">
            <a:off x="4703379" y="3735449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"/>
          <p:cNvSpPr/>
          <p:nvPr/>
        </p:nvSpPr>
        <p:spPr>
          <a:xfrm>
            <a:off x="6189059" y="340864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5" name="24 Conector recto"/>
          <p:cNvCxnSpPr>
            <a:stCxn id="24" idx="0"/>
            <a:endCxn id="24" idx="4"/>
          </p:cNvCxnSpPr>
          <p:nvPr/>
        </p:nvCxnSpPr>
        <p:spPr>
          <a:xfrm>
            <a:off x="6544551" y="340864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4" idx="6"/>
          </p:cNvCxnSpPr>
          <p:nvPr/>
        </p:nvCxnSpPr>
        <p:spPr>
          <a:xfrm flipH="1">
            <a:off x="6553201" y="375646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6" idx="6"/>
            <a:endCxn id="9" idx="2"/>
          </p:cNvCxnSpPr>
          <p:nvPr/>
        </p:nvCxnSpPr>
        <p:spPr>
          <a:xfrm>
            <a:off x="3400097" y="2369104"/>
            <a:ext cx="960161" cy="1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12" idx="6"/>
            <a:endCxn id="15" idx="2"/>
          </p:cNvCxnSpPr>
          <p:nvPr/>
        </p:nvCxnSpPr>
        <p:spPr>
          <a:xfrm>
            <a:off x="6921062" y="2400635"/>
            <a:ext cx="3272438" cy="10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987974" y="23543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82" name="81 CuadroTexto"/>
          <p:cNvSpPr txBox="1"/>
          <p:nvPr/>
        </p:nvSpPr>
        <p:spPr>
          <a:xfrm>
            <a:off x="4209394" y="12559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83" name="82 CuadroTexto"/>
          <p:cNvSpPr txBox="1"/>
          <p:nvPr/>
        </p:nvSpPr>
        <p:spPr>
          <a:xfrm>
            <a:off x="6731878" y="45877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84" name="83 CuadroTexto"/>
          <p:cNvSpPr txBox="1"/>
          <p:nvPr/>
        </p:nvSpPr>
        <p:spPr>
          <a:xfrm>
            <a:off x="9643243" y="457725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s-AR" dirty="0"/>
          </a:p>
        </p:txBody>
      </p:sp>
      <p:sp>
        <p:nvSpPr>
          <p:cNvPr id="85" name="84 CuadroTexto"/>
          <p:cNvSpPr txBox="1"/>
          <p:nvPr/>
        </p:nvSpPr>
        <p:spPr>
          <a:xfrm>
            <a:off x="3652346" y="32739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86" name="85 CuadroTexto"/>
          <p:cNvSpPr txBox="1"/>
          <p:nvPr/>
        </p:nvSpPr>
        <p:spPr>
          <a:xfrm>
            <a:off x="3694387" y="19076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87" name="86 CuadroTexto"/>
          <p:cNvSpPr txBox="1"/>
          <p:nvPr/>
        </p:nvSpPr>
        <p:spPr>
          <a:xfrm>
            <a:off x="8192814" y="192864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88" name="87 CuadroTexto"/>
          <p:cNvSpPr txBox="1"/>
          <p:nvPr/>
        </p:nvSpPr>
        <p:spPr>
          <a:xfrm>
            <a:off x="5249918" y="461929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89" name="88 CuadroTexto"/>
          <p:cNvSpPr txBox="1"/>
          <p:nvPr/>
        </p:nvSpPr>
        <p:spPr>
          <a:xfrm>
            <a:off x="8434553" y="50817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90" name="89 CuadroTexto"/>
          <p:cNvSpPr txBox="1"/>
          <p:nvPr/>
        </p:nvSpPr>
        <p:spPr>
          <a:xfrm>
            <a:off x="7898525" y="330550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cxnSp>
        <p:nvCxnSpPr>
          <p:cNvPr id="103" name="102 Conector recto de flecha"/>
          <p:cNvCxnSpPr>
            <a:stCxn id="18" idx="6"/>
            <a:endCxn id="21" idx="2"/>
          </p:cNvCxnSpPr>
          <p:nvPr/>
        </p:nvCxnSpPr>
        <p:spPr>
          <a:xfrm>
            <a:off x="3389586" y="3682897"/>
            <a:ext cx="949651" cy="52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 flipV="1">
            <a:off x="2112579" y="2659117"/>
            <a:ext cx="105104" cy="7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recto"/>
          <p:cNvCxnSpPr/>
          <p:nvPr/>
        </p:nvCxnSpPr>
        <p:spPr>
          <a:xfrm flipH="1">
            <a:off x="2301766" y="2511972"/>
            <a:ext cx="136634" cy="10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149 CuadroTexto"/>
          <p:cNvSpPr txBox="1"/>
          <p:nvPr/>
        </p:nvSpPr>
        <p:spPr>
          <a:xfrm>
            <a:off x="1445173" y="267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51" name="150 CuadroTexto"/>
          <p:cNvSpPr txBox="1"/>
          <p:nvPr/>
        </p:nvSpPr>
        <p:spPr>
          <a:xfrm>
            <a:off x="2706414" y="2159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52" name="151 CuadroTexto"/>
          <p:cNvSpPr txBox="1"/>
          <p:nvPr/>
        </p:nvSpPr>
        <p:spPr>
          <a:xfrm>
            <a:off x="4398580" y="2191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3" name="152 CuadroTexto"/>
          <p:cNvSpPr txBox="1"/>
          <p:nvPr/>
        </p:nvSpPr>
        <p:spPr>
          <a:xfrm>
            <a:off x="2685394" y="3515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54" name="153 CuadroTexto"/>
          <p:cNvSpPr txBox="1"/>
          <p:nvPr/>
        </p:nvSpPr>
        <p:spPr>
          <a:xfrm>
            <a:off x="4346028" y="3557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6237890" y="35472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6237890" y="2201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10168760" y="2222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</a:t>
            </a:r>
            <a:endParaRPr lang="es-AR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1770994" y="2517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04" name="Oval 3"/>
          <p:cNvSpPr/>
          <p:nvPr/>
        </p:nvSpPr>
        <p:spPr>
          <a:xfrm>
            <a:off x="150866" y="24784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5" name="104 Conector recto"/>
          <p:cNvCxnSpPr>
            <a:stCxn id="104" idx="0"/>
            <a:endCxn id="104" idx="4"/>
          </p:cNvCxnSpPr>
          <p:nvPr/>
        </p:nvCxnSpPr>
        <p:spPr>
          <a:xfrm>
            <a:off x="506358" y="24784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"/>
          <p:cNvCxnSpPr>
            <a:stCxn id="104" idx="6"/>
          </p:cNvCxnSpPr>
          <p:nvPr/>
        </p:nvCxnSpPr>
        <p:spPr>
          <a:xfrm flipH="1">
            <a:off x="515008" y="28263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173422" y="2643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499243" y="2485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499243" y="2769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cxnSp>
        <p:nvCxnSpPr>
          <p:cNvPr id="117" name="116 Conector recto de flecha"/>
          <p:cNvCxnSpPr>
            <a:stCxn id="104" idx="6"/>
            <a:endCxn id="150" idx="1"/>
          </p:cNvCxnSpPr>
          <p:nvPr/>
        </p:nvCxnSpPr>
        <p:spPr>
          <a:xfrm>
            <a:off x="861849" y="2826304"/>
            <a:ext cx="583324" cy="332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133 Conector recto de flecha"/>
          <p:cNvCxnSpPr>
            <a:endCxn id="151" idx="1"/>
          </p:cNvCxnSpPr>
          <p:nvPr/>
        </p:nvCxnSpPr>
        <p:spPr>
          <a:xfrm flipV="1">
            <a:off x="2532993" y="2344543"/>
            <a:ext cx="173421" cy="11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"/>
          <p:cNvCxnSpPr/>
          <p:nvPr/>
        </p:nvCxnSpPr>
        <p:spPr>
          <a:xfrm>
            <a:off x="2351583" y="3273972"/>
            <a:ext cx="149841" cy="12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>
            <a:off x="2117834" y="3111733"/>
            <a:ext cx="162884" cy="104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2575034" y="3415862"/>
            <a:ext cx="115614" cy="105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recto"/>
          <p:cNvCxnSpPr/>
          <p:nvPr/>
        </p:nvCxnSpPr>
        <p:spPr>
          <a:xfrm>
            <a:off x="5502194" y="374687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61 Conector recto"/>
          <p:cNvCxnSpPr/>
          <p:nvPr/>
        </p:nvCxnSpPr>
        <p:spPr>
          <a:xfrm>
            <a:off x="5780718" y="374161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Conector recto de flecha"/>
          <p:cNvCxnSpPr/>
          <p:nvPr/>
        </p:nvCxnSpPr>
        <p:spPr>
          <a:xfrm flipV="1">
            <a:off x="6001407" y="374595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recto"/>
          <p:cNvCxnSpPr/>
          <p:nvPr/>
        </p:nvCxnSpPr>
        <p:spPr>
          <a:xfrm>
            <a:off x="5160608" y="372059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recto"/>
          <p:cNvCxnSpPr/>
          <p:nvPr/>
        </p:nvCxnSpPr>
        <p:spPr>
          <a:xfrm>
            <a:off x="5517959" y="238578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recto"/>
          <p:cNvCxnSpPr/>
          <p:nvPr/>
        </p:nvCxnSpPr>
        <p:spPr>
          <a:xfrm>
            <a:off x="5796483" y="238052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recto de flecha"/>
          <p:cNvCxnSpPr/>
          <p:nvPr/>
        </p:nvCxnSpPr>
        <p:spPr>
          <a:xfrm flipV="1">
            <a:off x="6017172" y="238486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"/>
          <p:cNvCxnSpPr/>
          <p:nvPr/>
        </p:nvCxnSpPr>
        <p:spPr>
          <a:xfrm>
            <a:off x="5176373" y="235950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3"/>
          <p:cNvSpPr/>
          <p:nvPr/>
        </p:nvSpPr>
        <p:spPr>
          <a:xfrm>
            <a:off x="6257375" y="5200663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9" name="188 Conector recto"/>
          <p:cNvCxnSpPr>
            <a:stCxn id="188" idx="0"/>
            <a:endCxn id="188" idx="4"/>
          </p:cNvCxnSpPr>
          <p:nvPr/>
        </p:nvCxnSpPr>
        <p:spPr>
          <a:xfrm>
            <a:off x="6612867" y="5200663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recto"/>
          <p:cNvCxnSpPr>
            <a:stCxn id="188" idx="6"/>
          </p:cNvCxnSpPr>
          <p:nvPr/>
        </p:nvCxnSpPr>
        <p:spPr>
          <a:xfrm flipH="1">
            <a:off x="6621517" y="5548483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190 CuadroTexto"/>
          <p:cNvSpPr txBox="1"/>
          <p:nvPr/>
        </p:nvSpPr>
        <p:spPr>
          <a:xfrm>
            <a:off x="6279931" y="5365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cxnSp>
        <p:nvCxnSpPr>
          <p:cNvPr id="195" name="194 Conector recto de flecha"/>
          <p:cNvCxnSpPr>
            <a:endCxn id="188" idx="1"/>
          </p:cNvCxnSpPr>
          <p:nvPr/>
        </p:nvCxnSpPr>
        <p:spPr>
          <a:xfrm>
            <a:off x="4939862" y="4035972"/>
            <a:ext cx="1421634" cy="12665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199 Conector recto de flecha"/>
          <p:cNvCxnSpPr/>
          <p:nvPr/>
        </p:nvCxnSpPr>
        <p:spPr>
          <a:xfrm flipH="1">
            <a:off x="6632028" y="4105761"/>
            <a:ext cx="19464" cy="11178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1" name="Oval 3"/>
          <p:cNvSpPr/>
          <p:nvPr/>
        </p:nvSpPr>
        <p:spPr>
          <a:xfrm>
            <a:off x="10303858" y="5179642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2" name="201 Conector recto"/>
          <p:cNvCxnSpPr>
            <a:stCxn id="201" idx="0"/>
            <a:endCxn id="201" idx="4"/>
          </p:cNvCxnSpPr>
          <p:nvPr/>
        </p:nvCxnSpPr>
        <p:spPr>
          <a:xfrm>
            <a:off x="10659350" y="5179642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202 Conector recto"/>
          <p:cNvCxnSpPr>
            <a:stCxn id="201" idx="6"/>
          </p:cNvCxnSpPr>
          <p:nvPr/>
        </p:nvCxnSpPr>
        <p:spPr>
          <a:xfrm flipH="1">
            <a:off x="10668000" y="5527462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203 CuadroTexto"/>
          <p:cNvSpPr txBox="1"/>
          <p:nvPr/>
        </p:nvSpPr>
        <p:spPr>
          <a:xfrm>
            <a:off x="10326414" y="53445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cxnSp>
        <p:nvCxnSpPr>
          <p:cNvPr id="208" name="207 Conector recto de flecha"/>
          <p:cNvCxnSpPr>
            <a:stCxn id="188" idx="6"/>
            <a:endCxn id="204" idx="1"/>
          </p:cNvCxnSpPr>
          <p:nvPr/>
        </p:nvCxnSpPr>
        <p:spPr>
          <a:xfrm flipV="1">
            <a:off x="6968358" y="5529176"/>
            <a:ext cx="3358056" cy="193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9" name="Oval 3"/>
          <p:cNvSpPr/>
          <p:nvPr/>
        </p:nvSpPr>
        <p:spPr>
          <a:xfrm>
            <a:off x="9147719" y="35925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10" name="209 Conector recto"/>
          <p:cNvCxnSpPr>
            <a:stCxn id="209" idx="0"/>
            <a:endCxn id="209" idx="4"/>
          </p:cNvCxnSpPr>
          <p:nvPr/>
        </p:nvCxnSpPr>
        <p:spPr>
          <a:xfrm>
            <a:off x="9503211" y="35925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210 Conector recto"/>
          <p:cNvCxnSpPr>
            <a:stCxn id="209" idx="6"/>
          </p:cNvCxnSpPr>
          <p:nvPr/>
        </p:nvCxnSpPr>
        <p:spPr>
          <a:xfrm flipH="1">
            <a:off x="9511861" y="39404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211 CuadroTexto"/>
          <p:cNvSpPr txBox="1"/>
          <p:nvPr/>
        </p:nvSpPr>
        <p:spPr>
          <a:xfrm>
            <a:off x="9117723" y="3757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cxnSp>
        <p:nvCxnSpPr>
          <p:cNvPr id="216" name="215 Conector recto de flecha"/>
          <p:cNvCxnSpPr>
            <a:endCxn id="212" idx="1"/>
          </p:cNvCxnSpPr>
          <p:nvPr/>
        </p:nvCxnSpPr>
        <p:spPr>
          <a:xfrm>
            <a:off x="6929864" y="2554751"/>
            <a:ext cx="2187859" cy="1387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219 Conector recto de flecha"/>
          <p:cNvCxnSpPr>
            <a:stCxn id="201" idx="1"/>
          </p:cNvCxnSpPr>
          <p:nvPr/>
        </p:nvCxnSpPr>
        <p:spPr>
          <a:xfrm flipH="1" flipV="1">
            <a:off x="9646939" y="4252905"/>
            <a:ext cx="761040" cy="10286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4" name="223 Conector recto"/>
          <p:cNvCxnSpPr>
            <a:endCxn id="163" idx="0"/>
          </p:cNvCxnSpPr>
          <p:nvPr/>
        </p:nvCxnSpPr>
        <p:spPr>
          <a:xfrm flipH="1">
            <a:off x="1921837" y="1629103"/>
            <a:ext cx="22581" cy="888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226 Conector recto"/>
          <p:cNvCxnSpPr/>
          <p:nvPr/>
        </p:nvCxnSpPr>
        <p:spPr>
          <a:xfrm>
            <a:off x="1933903" y="1629103"/>
            <a:ext cx="4603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228 Conector recto de flecha"/>
          <p:cNvCxnSpPr/>
          <p:nvPr/>
        </p:nvCxnSpPr>
        <p:spPr>
          <a:xfrm>
            <a:off x="6516414" y="1608083"/>
            <a:ext cx="31531" cy="45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recto"/>
          <p:cNvCxnSpPr>
            <a:stCxn id="15" idx="4"/>
          </p:cNvCxnSpPr>
          <p:nvPr/>
        </p:nvCxnSpPr>
        <p:spPr>
          <a:xfrm>
            <a:off x="10548992" y="2758966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233 Conector recto"/>
          <p:cNvCxnSpPr/>
          <p:nvPr/>
        </p:nvCxnSpPr>
        <p:spPr>
          <a:xfrm>
            <a:off x="10585779" y="314259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234 Conector recto"/>
          <p:cNvCxnSpPr/>
          <p:nvPr/>
        </p:nvCxnSpPr>
        <p:spPr>
          <a:xfrm>
            <a:off x="10633075" y="362081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235 Conector recto"/>
          <p:cNvCxnSpPr/>
          <p:nvPr/>
        </p:nvCxnSpPr>
        <p:spPr>
          <a:xfrm>
            <a:off x="10648840" y="4067503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236 Conector recto"/>
          <p:cNvCxnSpPr/>
          <p:nvPr/>
        </p:nvCxnSpPr>
        <p:spPr>
          <a:xfrm>
            <a:off x="10659350" y="4456387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238 Conector recto de flecha"/>
          <p:cNvCxnSpPr>
            <a:endCxn id="201" idx="0"/>
          </p:cNvCxnSpPr>
          <p:nvPr/>
        </p:nvCxnSpPr>
        <p:spPr>
          <a:xfrm flipH="1">
            <a:off x="10659350" y="4834759"/>
            <a:ext cx="8650" cy="34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241 Conector recto de flecha"/>
          <p:cNvCxnSpPr>
            <a:stCxn id="15" idx="3"/>
          </p:cNvCxnSpPr>
          <p:nvPr/>
        </p:nvCxnSpPr>
        <p:spPr>
          <a:xfrm flipH="1">
            <a:off x="9646939" y="2657092"/>
            <a:ext cx="650682" cy="942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244 CuadroTexto"/>
          <p:cNvSpPr txBox="1"/>
          <p:nvPr/>
        </p:nvSpPr>
        <p:spPr>
          <a:xfrm>
            <a:off x="9627476" y="281677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K</a:t>
            </a:r>
            <a:endParaRPr lang="es-AR" dirty="0"/>
          </a:p>
        </p:txBody>
      </p:sp>
      <p:sp>
        <p:nvSpPr>
          <p:cNvPr id="120" name="119 CuadroTexto"/>
          <p:cNvSpPr txBox="1"/>
          <p:nvPr/>
        </p:nvSpPr>
        <p:spPr>
          <a:xfrm>
            <a:off x="977465" y="29323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1" name="120 CuadroTexto"/>
          <p:cNvSpPr txBox="1"/>
          <p:nvPr/>
        </p:nvSpPr>
        <p:spPr>
          <a:xfrm>
            <a:off x="3836278" y="12927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3605051" y="36891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6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3" name="122 CuadroTexto"/>
          <p:cNvSpPr txBox="1"/>
          <p:nvPr/>
        </p:nvSpPr>
        <p:spPr>
          <a:xfrm>
            <a:off x="7525410" y="30480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4" name="123 CuadroTexto"/>
          <p:cNvSpPr txBox="1"/>
          <p:nvPr/>
        </p:nvSpPr>
        <p:spPr>
          <a:xfrm>
            <a:off x="5065989" y="43092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5" name="124 CuadroTexto"/>
          <p:cNvSpPr txBox="1"/>
          <p:nvPr/>
        </p:nvSpPr>
        <p:spPr>
          <a:xfrm>
            <a:off x="6716113" y="42672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7914292" y="5202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8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9879726" y="44038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8" name="127 CuadroTexto"/>
          <p:cNvSpPr txBox="1"/>
          <p:nvPr/>
        </p:nvSpPr>
        <p:spPr>
          <a:xfrm>
            <a:off x="9921768" y="30795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9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29" name="128 CuadroTexto"/>
          <p:cNvSpPr txBox="1"/>
          <p:nvPr/>
        </p:nvSpPr>
        <p:spPr>
          <a:xfrm>
            <a:off x="8723589" y="2354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0" name="129 CuadroTexto"/>
          <p:cNvSpPr txBox="1"/>
          <p:nvPr/>
        </p:nvSpPr>
        <p:spPr>
          <a:xfrm>
            <a:off x="3037491" y="2039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31" name="130 CuadroTexto"/>
          <p:cNvSpPr txBox="1"/>
          <p:nvPr/>
        </p:nvSpPr>
        <p:spPr>
          <a:xfrm>
            <a:off x="3005959" y="3352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33" name="132 CuadroTexto"/>
          <p:cNvSpPr txBox="1"/>
          <p:nvPr/>
        </p:nvSpPr>
        <p:spPr>
          <a:xfrm>
            <a:off x="4698125" y="208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5" name="134 CuadroTexto"/>
          <p:cNvSpPr txBox="1"/>
          <p:nvPr/>
        </p:nvSpPr>
        <p:spPr>
          <a:xfrm>
            <a:off x="3694389" y="23280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7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36" name="135 CuadroTexto"/>
          <p:cNvSpPr txBox="1"/>
          <p:nvPr/>
        </p:nvSpPr>
        <p:spPr>
          <a:xfrm>
            <a:off x="4640318" y="3421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37" name="136 CuadroTexto"/>
          <p:cNvSpPr txBox="1"/>
          <p:nvPr/>
        </p:nvSpPr>
        <p:spPr>
          <a:xfrm>
            <a:off x="6474373" y="208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38" name="137 CuadroTexto"/>
          <p:cNvSpPr txBox="1"/>
          <p:nvPr/>
        </p:nvSpPr>
        <p:spPr>
          <a:xfrm>
            <a:off x="6474373" y="3426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39" name="138 CuadroTexto"/>
          <p:cNvSpPr txBox="1"/>
          <p:nvPr/>
        </p:nvSpPr>
        <p:spPr>
          <a:xfrm>
            <a:off x="6526925" y="522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41" name="140 CuadroTexto"/>
          <p:cNvSpPr txBox="1"/>
          <p:nvPr/>
        </p:nvSpPr>
        <p:spPr>
          <a:xfrm>
            <a:off x="10457794" y="20810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42" name="141 CuadroTexto"/>
          <p:cNvSpPr txBox="1"/>
          <p:nvPr/>
        </p:nvSpPr>
        <p:spPr>
          <a:xfrm>
            <a:off x="10594429" y="52236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AR" dirty="0"/>
          </a:p>
        </p:txBody>
      </p:sp>
      <p:sp>
        <p:nvSpPr>
          <p:cNvPr id="144" name="143 CuadroTexto"/>
          <p:cNvSpPr txBox="1"/>
          <p:nvPr/>
        </p:nvSpPr>
        <p:spPr>
          <a:xfrm>
            <a:off x="9448800" y="3636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23</a:t>
            </a:r>
            <a:endParaRPr lang="es-AR" dirty="0"/>
          </a:p>
        </p:txBody>
      </p:sp>
      <p:sp>
        <p:nvSpPr>
          <p:cNvPr id="145" name="144 CuadroTexto"/>
          <p:cNvSpPr txBox="1"/>
          <p:nvPr/>
        </p:nvSpPr>
        <p:spPr>
          <a:xfrm>
            <a:off x="9443544" y="38730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23</a:t>
            </a:r>
            <a:endParaRPr lang="es-AR" dirty="0"/>
          </a:p>
        </p:txBody>
      </p:sp>
      <p:sp>
        <p:nvSpPr>
          <p:cNvPr id="148" name="147 CuadroTexto"/>
          <p:cNvSpPr txBox="1"/>
          <p:nvPr/>
        </p:nvSpPr>
        <p:spPr>
          <a:xfrm>
            <a:off x="10583918" y="5507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AR" dirty="0"/>
          </a:p>
        </p:txBody>
      </p:sp>
      <p:sp>
        <p:nvSpPr>
          <p:cNvPr id="149" name="148 CuadroTexto"/>
          <p:cNvSpPr txBox="1"/>
          <p:nvPr/>
        </p:nvSpPr>
        <p:spPr>
          <a:xfrm>
            <a:off x="10457794" y="23753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15</a:t>
            </a:r>
            <a:endParaRPr lang="es-AR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6537435" y="55284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59" name="158 CuadroTexto"/>
          <p:cNvSpPr txBox="1"/>
          <p:nvPr/>
        </p:nvSpPr>
        <p:spPr>
          <a:xfrm>
            <a:off x="6463863" y="3741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4656084" y="3699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77" name="176 CuadroTexto"/>
          <p:cNvSpPr txBox="1"/>
          <p:nvPr/>
        </p:nvSpPr>
        <p:spPr>
          <a:xfrm>
            <a:off x="3016470" y="3636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6474373" y="23858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4708635" y="23543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94" name="193 CuadroTexto"/>
          <p:cNvSpPr txBox="1"/>
          <p:nvPr/>
        </p:nvSpPr>
        <p:spPr>
          <a:xfrm>
            <a:off x="3016470" y="2333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96" name="195 CuadroTexto"/>
          <p:cNvSpPr txBox="1"/>
          <p:nvPr/>
        </p:nvSpPr>
        <p:spPr>
          <a:xfrm>
            <a:off x="1765739" y="284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5082" y="815033"/>
            <a:ext cx="129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EJERCICIO </a:t>
            </a:r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35" name="Oval 3"/>
          <p:cNvSpPr/>
          <p:nvPr/>
        </p:nvSpPr>
        <p:spPr>
          <a:xfrm>
            <a:off x="1257490" y="335267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6" name="39 Conector recto"/>
          <p:cNvCxnSpPr>
            <a:stCxn id="35" idx="0"/>
            <a:endCxn id="35" idx="4"/>
          </p:cNvCxnSpPr>
          <p:nvPr/>
        </p:nvCxnSpPr>
        <p:spPr>
          <a:xfrm>
            <a:off x="1612982" y="335267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40 Conector recto"/>
          <p:cNvCxnSpPr>
            <a:stCxn id="35" idx="6"/>
          </p:cNvCxnSpPr>
          <p:nvPr/>
        </p:nvCxnSpPr>
        <p:spPr>
          <a:xfrm flipH="1">
            <a:off x="1621632" y="370049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41 CuadroTexto"/>
          <p:cNvSpPr txBox="1"/>
          <p:nvPr/>
        </p:nvSpPr>
        <p:spPr>
          <a:xfrm>
            <a:off x="1280046" y="3517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39" name="42 CuadroTexto"/>
          <p:cNvSpPr txBox="1"/>
          <p:nvPr/>
        </p:nvSpPr>
        <p:spPr>
          <a:xfrm>
            <a:off x="1605867" y="3359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0" name="43 CuadroTexto"/>
          <p:cNvSpPr txBox="1"/>
          <p:nvPr/>
        </p:nvSpPr>
        <p:spPr>
          <a:xfrm>
            <a:off x="1605867" y="3643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1" name="Oval 3"/>
          <p:cNvSpPr/>
          <p:nvPr/>
        </p:nvSpPr>
        <p:spPr>
          <a:xfrm>
            <a:off x="3282948" y="335512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2" name="39 Conector recto"/>
          <p:cNvCxnSpPr>
            <a:stCxn id="41" idx="0"/>
            <a:endCxn id="41" idx="4"/>
          </p:cNvCxnSpPr>
          <p:nvPr/>
        </p:nvCxnSpPr>
        <p:spPr>
          <a:xfrm>
            <a:off x="3638440" y="335512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0 Conector recto"/>
          <p:cNvCxnSpPr>
            <a:stCxn id="41" idx="6"/>
          </p:cNvCxnSpPr>
          <p:nvPr/>
        </p:nvCxnSpPr>
        <p:spPr>
          <a:xfrm flipH="1">
            <a:off x="3647090" y="370294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1 CuadroTexto"/>
          <p:cNvSpPr txBox="1"/>
          <p:nvPr/>
        </p:nvSpPr>
        <p:spPr>
          <a:xfrm>
            <a:off x="3305504" y="3519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</a:p>
        </p:txBody>
      </p:sp>
      <p:sp>
        <p:nvSpPr>
          <p:cNvPr id="45" name="42 CuadroTexto"/>
          <p:cNvSpPr txBox="1"/>
          <p:nvPr/>
        </p:nvSpPr>
        <p:spPr>
          <a:xfrm>
            <a:off x="3631325" y="3362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</a:t>
            </a:r>
            <a:endParaRPr lang="es-AR" dirty="0"/>
          </a:p>
        </p:txBody>
      </p:sp>
      <p:sp>
        <p:nvSpPr>
          <p:cNvPr id="46" name="43 CuadroTexto"/>
          <p:cNvSpPr txBox="1"/>
          <p:nvPr/>
        </p:nvSpPr>
        <p:spPr>
          <a:xfrm>
            <a:off x="3631325" y="3646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</a:t>
            </a:r>
            <a:endParaRPr lang="es-AR" dirty="0"/>
          </a:p>
        </p:txBody>
      </p:sp>
      <p:sp>
        <p:nvSpPr>
          <p:cNvPr id="47" name="Oval 3"/>
          <p:cNvSpPr/>
          <p:nvPr/>
        </p:nvSpPr>
        <p:spPr>
          <a:xfrm>
            <a:off x="5052566" y="2266080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8" name="39 Conector recto"/>
          <p:cNvCxnSpPr>
            <a:stCxn id="47" idx="0"/>
            <a:endCxn id="47" idx="4"/>
          </p:cNvCxnSpPr>
          <p:nvPr/>
        </p:nvCxnSpPr>
        <p:spPr>
          <a:xfrm>
            <a:off x="5408058" y="2266080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0 Conector recto"/>
          <p:cNvCxnSpPr>
            <a:stCxn id="47" idx="6"/>
          </p:cNvCxnSpPr>
          <p:nvPr/>
        </p:nvCxnSpPr>
        <p:spPr>
          <a:xfrm flipH="1">
            <a:off x="5416708" y="2613900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1 CuadroTexto"/>
          <p:cNvSpPr txBox="1"/>
          <p:nvPr/>
        </p:nvSpPr>
        <p:spPr>
          <a:xfrm>
            <a:off x="5075122" y="2430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</a:t>
            </a:r>
          </a:p>
        </p:txBody>
      </p:sp>
      <p:sp>
        <p:nvSpPr>
          <p:cNvPr id="51" name="42 CuadroTexto"/>
          <p:cNvSpPr txBox="1"/>
          <p:nvPr/>
        </p:nvSpPr>
        <p:spPr>
          <a:xfrm>
            <a:off x="5400943" y="22732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4</a:t>
            </a:r>
            <a:endParaRPr lang="es-AR" dirty="0"/>
          </a:p>
        </p:txBody>
      </p:sp>
      <p:sp>
        <p:nvSpPr>
          <p:cNvPr id="52" name="43 CuadroTexto"/>
          <p:cNvSpPr txBox="1"/>
          <p:nvPr/>
        </p:nvSpPr>
        <p:spPr>
          <a:xfrm>
            <a:off x="5400943" y="255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6</a:t>
            </a:r>
            <a:endParaRPr lang="es-AR" dirty="0"/>
          </a:p>
        </p:txBody>
      </p:sp>
      <p:sp>
        <p:nvSpPr>
          <p:cNvPr id="53" name="Oval 3"/>
          <p:cNvSpPr/>
          <p:nvPr/>
        </p:nvSpPr>
        <p:spPr>
          <a:xfrm>
            <a:off x="5060760" y="449314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4" name="39 Conector recto"/>
          <p:cNvCxnSpPr>
            <a:stCxn id="53" idx="0"/>
            <a:endCxn id="53" idx="4"/>
          </p:cNvCxnSpPr>
          <p:nvPr/>
        </p:nvCxnSpPr>
        <p:spPr>
          <a:xfrm>
            <a:off x="5416252" y="449314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40 Conector recto"/>
          <p:cNvCxnSpPr>
            <a:stCxn id="53" idx="6"/>
          </p:cNvCxnSpPr>
          <p:nvPr/>
        </p:nvCxnSpPr>
        <p:spPr>
          <a:xfrm flipH="1">
            <a:off x="5424902" y="484096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41 CuadroTexto"/>
          <p:cNvSpPr txBox="1"/>
          <p:nvPr/>
        </p:nvSpPr>
        <p:spPr>
          <a:xfrm>
            <a:off x="5083316" y="4658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57" name="42 CuadroTexto"/>
          <p:cNvSpPr txBox="1"/>
          <p:nvPr/>
        </p:nvSpPr>
        <p:spPr>
          <a:xfrm>
            <a:off x="5409137" y="4500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</a:t>
            </a:r>
            <a:endParaRPr lang="es-AR" dirty="0"/>
          </a:p>
        </p:txBody>
      </p:sp>
      <p:sp>
        <p:nvSpPr>
          <p:cNvPr id="58" name="43 CuadroTexto"/>
          <p:cNvSpPr txBox="1"/>
          <p:nvPr/>
        </p:nvSpPr>
        <p:spPr>
          <a:xfrm>
            <a:off x="5409137" y="47841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59" name="Oval 3"/>
          <p:cNvSpPr/>
          <p:nvPr/>
        </p:nvSpPr>
        <p:spPr>
          <a:xfrm>
            <a:off x="6722183" y="33608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0" name="39 Conector recto"/>
          <p:cNvCxnSpPr>
            <a:stCxn id="59" idx="0"/>
            <a:endCxn id="59" idx="4"/>
          </p:cNvCxnSpPr>
          <p:nvPr/>
        </p:nvCxnSpPr>
        <p:spPr>
          <a:xfrm>
            <a:off x="7077675" y="33608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40 Conector recto"/>
          <p:cNvCxnSpPr>
            <a:stCxn id="59" idx="6"/>
          </p:cNvCxnSpPr>
          <p:nvPr/>
        </p:nvCxnSpPr>
        <p:spPr>
          <a:xfrm flipH="1">
            <a:off x="7086325" y="37087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41 CuadroTexto"/>
          <p:cNvSpPr txBox="1"/>
          <p:nvPr/>
        </p:nvSpPr>
        <p:spPr>
          <a:xfrm>
            <a:off x="6744739" y="3525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63" name="42 CuadroTexto"/>
          <p:cNvSpPr txBox="1"/>
          <p:nvPr/>
        </p:nvSpPr>
        <p:spPr>
          <a:xfrm>
            <a:off x="7070560" y="3368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7</a:t>
            </a:r>
            <a:endParaRPr lang="es-AR" dirty="0"/>
          </a:p>
        </p:txBody>
      </p:sp>
      <p:sp>
        <p:nvSpPr>
          <p:cNvPr id="64" name="43 CuadroTexto"/>
          <p:cNvSpPr txBox="1"/>
          <p:nvPr/>
        </p:nvSpPr>
        <p:spPr>
          <a:xfrm>
            <a:off x="7070560" y="36518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65" name="Oval 3"/>
          <p:cNvSpPr/>
          <p:nvPr/>
        </p:nvSpPr>
        <p:spPr>
          <a:xfrm>
            <a:off x="8673814" y="336547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6" name="39 Conector recto"/>
          <p:cNvCxnSpPr>
            <a:stCxn id="65" idx="0"/>
            <a:endCxn id="65" idx="4"/>
          </p:cNvCxnSpPr>
          <p:nvPr/>
        </p:nvCxnSpPr>
        <p:spPr>
          <a:xfrm>
            <a:off x="9029306" y="336547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40 Conector recto"/>
          <p:cNvCxnSpPr>
            <a:stCxn id="65" idx="6"/>
          </p:cNvCxnSpPr>
          <p:nvPr/>
        </p:nvCxnSpPr>
        <p:spPr>
          <a:xfrm flipH="1">
            <a:off x="9037956" y="371329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41 CuadroTexto"/>
          <p:cNvSpPr txBox="1"/>
          <p:nvPr/>
        </p:nvSpPr>
        <p:spPr>
          <a:xfrm>
            <a:off x="8696370" y="3530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69" name="42 CuadroTexto"/>
          <p:cNvSpPr txBox="1"/>
          <p:nvPr/>
        </p:nvSpPr>
        <p:spPr>
          <a:xfrm>
            <a:off x="8981247" y="33999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70" name="43 CuadroTexto"/>
          <p:cNvSpPr txBox="1"/>
          <p:nvPr/>
        </p:nvSpPr>
        <p:spPr>
          <a:xfrm>
            <a:off x="8981247" y="3656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71" name="Oval 3"/>
          <p:cNvSpPr/>
          <p:nvPr/>
        </p:nvSpPr>
        <p:spPr>
          <a:xfrm>
            <a:off x="10693682" y="336239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2" name="39 Conector recto"/>
          <p:cNvCxnSpPr>
            <a:stCxn id="71" idx="0"/>
            <a:endCxn id="71" idx="4"/>
          </p:cNvCxnSpPr>
          <p:nvPr/>
        </p:nvCxnSpPr>
        <p:spPr>
          <a:xfrm>
            <a:off x="11049174" y="336239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40 Conector recto"/>
          <p:cNvCxnSpPr>
            <a:stCxn id="71" idx="6"/>
          </p:cNvCxnSpPr>
          <p:nvPr/>
        </p:nvCxnSpPr>
        <p:spPr>
          <a:xfrm flipH="1">
            <a:off x="11057824" y="371021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41 CuadroTexto"/>
          <p:cNvSpPr txBox="1"/>
          <p:nvPr/>
        </p:nvSpPr>
        <p:spPr>
          <a:xfrm>
            <a:off x="10716238" y="3527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75" name="42 CuadroTexto"/>
          <p:cNvSpPr txBox="1"/>
          <p:nvPr/>
        </p:nvSpPr>
        <p:spPr>
          <a:xfrm>
            <a:off x="11001115" y="33969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</a:t>
            </a:r>
            <a:endParaRPr lang="es-AR" dirty="0"/>
          </a:p>
        </p:txBody>
      </p:sp>
      <p:sp>
        <p:nvSpPr>
          <p:cNvPr id="76" name="43 CuadroTexto"/>
          <p:cNvSpPr txBox="1"/>
          <p:nvPr/>
        </p:nvSpPr>
        <p:spPr>
          <a:xfrm>
            <a:off x="11001115" y="36533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</a:t>
            </a:r>
            <a:endParaRPr lang="es-AR" dirty="0"/>
          </a:p>
        </p:txBody>
      </p:sp>
      <p:cxnSp>
        <p:nvCxnSpPr>
          <p:cNvPr id="78" name="Straight Arrow Connector 77"/>
          <p:cNvCxnSpPr>
            <a:stCxn id="35" idx="6"/>
            <a:endCxn id="41" idx="2"/>
          </p:cNvCxnSpPr>
          <p:nvPr/>
        </p:nvCxnSpPr>
        <p:spPr>
          <a:xfrm>
            <a:off x="1968473" y="3700490"/>
            <a:ext cx="1314475" cy="245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7"/>
            <a:endCxn id="47" idx="2"/>
          </p:cNvCxnSpPr>
          <p:nvPr/>
        </p:nvCxnSpPr>
        <p:spPr>
          <a:xfrm flipV="1">
            <a:off x="3889810" y="2613900"/>
            <a:ext cx="1162756" cy="8431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1" idx="5"/>
            <a:endCxn id="53" idx="2"/>
          </p:cNvCxnSpPr>
          <p:nvPr/>
        </p:nvCxnSpPr>
        <p:spPr>
          <a:xfrm>
            <a:off x="3889810" y="3948894"/>
            <a:ext cx="1170950" cy="892073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3" idx="6"/>
            <a:endCxn id="59" idx="3"/>
          </p:cNvCxnSpPr>
          <p:nvPr/>
        </p:nvCxnSpPr>
        <p:spPr>
          <a:xfrm flipV="1">
            <a:off x="5771743" y="3954647"/>
            <a:ext cx="1054561" cy="88632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7" idx="6"/>
            <a:endCxn id="59" idx="1"/>
          </p:cNvCxnSpPr>
          <p:nvPr/>
        </p:nvCxnSpPr>
        <p:spPr>
          <a:xfrm>
            <a:off x="5763549" y="2613900"/>
            <a:ext cx="1062755" cy="8488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9" idx="6"/>
            <a:endCxn id="68" idx="1"/>
          </p:cNvCxnSpPr>
          <p:nvPr/>
        </p:nvCxnSpPr>
        <p:spPr>
          <a:xfrm>
            <a:off x="7433166" y="3708701"/>
            <a:ext cx="1263204" cy="6309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5" idx="6"/>
            <a:endCxn id="74" idx="1"/>
          </p:cNvCxnSpPr>
          <p:nvPr/>
        </p:nvCxnSpPr>
        <p:spPr>
          <a:xfrm flipV="1">
            <a:off x="9384797" y="3711931"/>
            <a:ext cx="1331441" cy="1365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7" name="45 CuadroTexto"/>
          <p:cNvSpPr txBox="1"/>
          <p:nvPr/>
        </p:nvSpPr>
        <p:spPr>
          <a:xfrm>
            <a:off x="2346084" y="32825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98" name="45 CuadroTexto"/>
          <p:cNvSpPr txBox="1"/>
          <p:nvPr/>
        </p:nvSpPr>
        <p:spPr>
          <a:xfrm>
            <a:off x="4117549" y="26306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</a:p>
        </p:txBody>
      </p:sp>
      <p:sp>
        <p:nvSpPr>
          <p:cNvPr id="99" name="45 CuadroTexto"/>
          <p:cNvSpPr txBox="1"/>
          <p:nvPr/>
        </p:nvSpPr>
        <p:spPr>
          <a:xfrm>
            <a:off x="6294926" y="26196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</a:t>
            </a:r>
          </a:p>
        </p:txBody>
      </p:sp>
      <p:sp>
        <p:nvSpPr>
          <p:cNvPr id="100" name="45 CuadroTexto"/>
          <p:cNvSpPr txBox="1"/>
          <p:nvPr/>
        </p:nvSpPr>
        <p:spPr>
          <a:xfrm>
            <a:off x="4117549" y="439493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101" name="45 CuadroTexto"/>
          <p:cNvSpPr txBox="1"/>
          <p:nvPr/>
        </p:nvSpPr>
        <p:spPr>
          <a:xfrm>
            <a:off x="6294926" y="44170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</a:t>
            </a:r>
          </a:p>
        </p:txBody>
      </p:sp>
      <p:sp>
        <p:nvSpPr>
          <p:cNvPr id="102" name="45 CuadroTexto"/>
          <p:cNvSpPr txBox="1"/>
          <p:nvPr/>
        </p:nvSpPr>
        <p:spPr>
          <a:xfrm>
            <a:off x="7905910" y="329452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</a:t>
            </a:r>
            <a:endParaRPr lang="es-AR" dirty="0"/>
          </a:p>
        </p:txBody>
      </p:sp>
      <p:sp>
        <p:nvSpPr>
          <p:cNvPr id="103" name="45 CuadroTexto"/>
          <p:cNvSpPr txBox="1"/>
          <p:nvPr/>
        </p:nvSpPr>
        <p:spPr>
          <a:xfrm>
            <a:off x="9852780" y="327233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cxnSp>
        <p:nvCxnSpPr>
          <p:cNvPr id="105" name="Elbow Connector 104"/>
          <p:cNvCxnSpPr>
            <a:stCxn id="53" idx="6"/>
            <a:endCxn id="71" idx="4"/>
          </p:cNvCxnSpPr>
          <p:nvPr/>
        </p:nvCxnSpPr>
        <p:spPr>
          <a:xfrm flipV="1">
            <a:off x="5771743" y="4058037"/>
            <a:ext cx="5277431" cy="78293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45 CuadroTexto"/>
          <p:cNvSpPr txBox="1"/>
          <p:nvPr/>
        </p:nvSpPr>
        <p:spPr>
          <a:xfrm>
            <a:off x="8547932" y="44696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77" name="47 CuadroTexto"/>
          <p:cNvSpPr txBox="1"/>
          <p:nvPr/>
        </p:nvSpPr>
        <p:spPr>
          <a:xfrm>
            <a:off x="2366923" y="38253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79" name="47 CuadroTexto"/>
          <p:cNvSpPr txBox="1"/>
          <p:nvPr/>
        </p:nvSpPr>
        <p:spPr>
          <a:xfrm>
            <a:off x="4340836" y="40845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1" name="47 CuadroTexto"/>
          <p:cNvSpPr txBox="1"/>
          <p:nvPr/>
        </p:nvSpPr>
        <p:spPr>
          <a:xfrm>
            <a:off x="4354074" y="31704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3" name="47 CuadroTexto"/>
          <p:cNvSpPr txBox="1"/>
          <p:nvPr/>
        </p:nvSpPr>
        <p:spPr>
          <a:xfrm>
            <a:off x="6156907" y="31704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5" name="47 CuadroTexto"/>
          <p:cNvSpPr txBox="1"/>
          <p:nvPr/>
        </p:nvSpPr>
        <p:spPr>
          <a:xfrm>
            <a:off x="6156907" y="40759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7" name="47 CuadroTexto"/>
          <p:cNvSpPr txBox="1"/>
          <p:nvPr/>
        </p:nvSpPr>
        <p:spPr>
          <a:xfrm>
            <a:off x="8574381" y="48923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8" name="47 CuadroTexto"/>
          <p:cNvSpPr txBox="1"/>
          <p:nvPr/>
        </p:nvSpPr>
        <p:spPr>
          <a:xfrm>
            <a:off x="7933161" y="38007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89" name="47 CuadroTexto"/>
          <p:cNvSpPr txBox="1"/>
          <p:nvPr/>
        </p:nvSpPr>
        <p:spPr>
          <a:xfrm>
            <a:off x="9907282" y="38007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</a:t>
            </a:r>
            <a:endParaRPr lang="es-A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27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78249"/>
              </p:ext>
            </p:extLst>
          </p:nvPr>
        </p:nvGraphicFramePr>
        <p:xfrm>
          <a:off x="491317" y="678722"/>
          <a:ext cx="11245762" cy="5367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30"/>
                <a:gridCol w="904830"/>
                <a:gridCol w="975337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  <a:gridCol w="940085"/>
              </a:tblGrid>
              <a:tr h="237446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11</a:t>
                      </a:r>
                      <a:endParaRPr lang="es-AR" dirty="0"/>
                    </a:p>
                  </a:txBody>
                  <a:tcPr/>
                </a:tc>
              </a:tr>
              <a:tr h="455110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50376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$100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$200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$250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$150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$200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$200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$150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677403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45 CuadroTexto"/>
          <p:cNvSpPr txBox="1"/>
          <p:nvPr/>
        </p:nvSpPr>
        <p:spPr>
          <a:xfrm>
            <a:off x="811193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</a:t>
            </a:r>
            <a:endParaRPr lang="es-AR" dirty="0"/>
          </a:p>
        </p:txBody>
      </p:sp>
      <p:sp>
        <p:nvSpPr>
          <p:cNvPr id="7" name="Oval 6"/>
          <p:cNvSpPr/>
          <p:nvPr/>
        </p:nvSpPr>
        <p:spPr>
          <a:xfrm>
            <a:off x="3475194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45 CuadroTexto"/>
          <p:cNvSpPr txBox="1"/>
          <p:nvPr/>
        </p:nvSpPr>
        <p:spPr>
          <a:xfrm>
            <a:off x="3608984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</a:t>
            </a:r>
            <a:endParaRPr lang="es-AR" dirty="0"/>
          </a:p>
        </p:txBody>
      </p:sp>
      <p:sp>
        <p:nvSpPr>
          <p:cNvPr id="9" name="Oval 8"/>
          <p:cNvSpPr/>
          <p:nvPr/>
        </p:nvSpPr>
        <p:spPr>
          <a:xfrm>
            <a:off x="4403242" y="2130462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45 CuadroTexto"/>
          <p:cNvSpPr txBox="1"/>
          <p:nvPr/>
        </p:nvSpPr>
        <p:spPr>
          <a:xfrm>
            <a:off x="4537032" y="2220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1" name="Oval 10"/>
          <p:cNvSpPr/>
          <p:nvPr/>
        </p:nvSpPr>
        <p:spPr>
          <a:xfrm>
            <a:off x="5385880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45 CuadroTexto"/>
          <p:cNvSpPr txBox="1"/>
          <p:nvPr/>
        </p:nvSpPr>
        <p:spPr>
          <a:xfrm>
            <a:off x="5519670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3" name="Oval 12"/>
          <p:cNvSpPr/>
          <p:nvPr/>
        </p:nvSpPr>
        <p:spPr>
          <a:xfrm>
            <a:off x="7228328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45 CuadroTexto"/>
          <p:cNvSpPr txBox="1"/>
          <p:nvPr/>
        </p:nvSpPr>
        <p:spPr>
          <a:xfrm>
            <a:off x="7362118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" name="Oval 14"/>
          <p:cNvSpPr/>
          <p:nvPr/>
        </p:nvSpPr>
        <p:spPr>
          <a:xfrm>
            <a:off x="10026119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45 CuadroTexto"/>
          <p:cNvSpPr txBox="1"/>
          <p:nvPr/>
        </p:nvSpPr>
        <p:spPr>
          <a:xfrm>
            <a:off x="10159909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7" name="Oval 16"/>
          <p:cNvSpPr/>
          <p:nvPr/>
        </p:nvSpPr>
        <p:spPr>
          <a:xfrm>
            <a:off x="11049702" y="3015477"/>
            <a:ext cx="558000" cy="54000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45 CuadroTexto"/>
          <p:cNvSpPr txBox="1"/>
          <p:nvPr/>
        </p:nvSpPr>
        <p:spPr>
          <a:xfrm>
            <a:off x="11183492" y="3105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cxnSp>
        <p:nvCxnSpPr>
          <p:cNvPr id="19" name="Straight Arrow Connector 18"/>
          <p:cNvCxnSpPr>
            <a:stCxn id="5" idx="6"/>
            <a:endCxn id="7" idx="2"/>
          </p:cNvCxnSpPr>
          <p:nvPr/>
        </p:nvCxnSpPr>
        <p:spPr>
          <a:xfrm>
            <a:off x="1235403" y="3285477"/>
            <a:ext cx="223979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11" idx="2"/>
          </p:cNvCxnSpPr>
          <p:nvPr/>
        </p:nvCxnSpPr>
        <p:spPr>
          <a:xfrm>
            <a:off x="4033194" y="3285477"/>
            <a:ext cx="135268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6"/>
            <a:endCxn id="13" idx="2"/>
          </p:cNvCxnSpPr>
          <p:nvPr/>
        </p:nvCxnSpPr>
        <p:spPr>
          <a:xfrm>
            <a:off x="5943880" y="3285477"/>
            <a:ext cx="128444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6"/>
            <a:endCxn id="15" idx="2"/>
          </p:cNvCxnSpPr>
          <p:nvPr/>
        </p:nvCxnSpPr>
        <p:spPr>
          <a:xfrm>
            <a:off x="7786328" y="3285477"/>
            <a:ext cx="223979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6"/>
            <a:endCxn id="17" idx="2"/>
          </p:cNvCxnSpPr>
          <p:nvPr/>
        </p:nvCxnSpPr>
        <p:spPr>
          <a:xfrm>
            <a:off x="10584119" y="3285477"/>
            <a:ext cx="46558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0"/>
            <a:endCxn id="9" idx="2"/>
          </p:cNvCxnSpPr>
          <p:nvPr/>
        </p:nvCxnSpPr>
        <p:spPr>
          <a:xfrm rot="5400000" flipH="1" flipV="1">
            <a:off x="3771211" y="2383446"/>
            <a:ext cx="615015" cy="649048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6"/>
          </p:cNvCxnSpPr>
          <p:nvPr/>
        </p:nvCxnSpPr>
        <p:spPr>
          <a:xfrm>
            <a:off x="4961242" y="2400462"/>
            <a:ext cx="70927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13" idx="0"/>
          </p:cNvCxnSpPr>
          <p:nvPr/>
        </p:nvCxnSpPr>
        <p:spPr>
          <a:xfrm>
            <a:off x="5670513" y="2400462"/>
            <a:ext cx="1836815" cy="615015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" idx="4"/>
          </p:cNvCxnSpPr>
          <p:nvPr/>
        </p:nvCxnSpPr>
        <p:spPr>
          <a:xfrm rot="16200000" flipH="1">
            <a:off x="7244196" y="1976160"/>
            <a:ext cx="593442" cy="3752075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17" idx="4"/>
          </p:cNvCxnSpPr>
          <p:nvPr/>
        </p:nvCxnSpPr>
        <p:spPr>
          <a:xfrm flipV="1">
            <a:off x="9416955" y="3555477"/>
            <a:ext cx="1911747" cy="593442"/>
          </a:xfrm>
          <a:prstGeom prst="bentConnector2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45 CuadroTexto"/>
          <p:cNvSpPr txBox="1"/>
          <p:nvPr/>
        </p:nvSpPr>
        <p:spPr>
          <a:xfrm>
            <a:off x="1833821" y="29672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30" name="45 CuadroTexto"/>
          <p:cNvSpPr txBox="1"/>
          <p:nvPr/>
        </p:nvSpPr>
        <p:spPr>
          <a:xfrm>
            <a:off x="3788298" y="21001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  <a:endParaRPr lang="es-AR" dirty="0"/>
          </a:p>
        </p:txBody>
      </p:sp>
      <p:sp>
        <p:nvSpPr>
          <p:cNvPr id="31" name="45 CuadroTexto"/>
          <p:cNvSpPr txBox="1"/>
          <p:nvPr/>
        </p:nvSpPr>
        <p:spPr>
          <a:xfrm>
            <a:off x="5224438" y="20822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32" name="45 CuadroTexto"/>
          <p:cNvSpPr txBox="1"/>
          <p:nvPr/>
        </p:nvSpPr>
        <p:spPr>
          <a:xfrm>
            <a:off x="4550679" y="295458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33" name="45 CuadroTexto"/>
          <p:cNvSpPr txBox="1"/>
          <p:nvPr/>
        </p:nvSpPr>
        <p:spPr>
          <a:xfrm>
            <a:off x="6430062" y="29672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34" name="45 CuadroTexto"/>
          <p:cNvSpPr txBox="1"/>
          <p:nvPr/>
        </p:nvSpPr>
        <p:spPr>
          <a:xfrm>
            <a:off x="8439337" y="29263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35" name="45 CuadroTexto"/>
          <p:cNvSpPr txBox="1"/>
          <p:nvPr/>
        </p:nvSpPr>
        <p:spPr>
          <a:xfrm>
            <a:off x="10790777" y="291363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36" name="45 CuadroTexto"/>
          <p:cNvSpPr txBox="1"/>
          <p:nvPr/>
        </p:nvSpPr>
        <p:spPr>
          <a:xfrm>
            <a:off x="7229491" y="377883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37" name="47 CuadroTexto"/>
          <p:cNvSpPr txBox="1"/>
          <p:nvPr/>
        </p:nvSpPr>
        <p:spPr>
          <a:xfrm>
            <a:off x="3576123" y="36983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10</a:t>
            </a:r>
            <a:r>
              <a:rPr lang="es-AR" sz="1400" dirty="0" smtClean="0">
                <a:solidFill>
                  <a:srgbClr val="00B050"/>
                </a:solidFill>
              </a:rPr>
              <a:t>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38" name="47 CuadroTexto"/>
          <p:cNvSpPr txBox="1"/>
          <p:nvPr/>
        </p:nvSpPr>
        <p:spPr>
          <a:xfrm>
            <a:off x="4504171" y="179238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39" name="47 CuadroTexto"/>
          <p:cNvSpPr txBox="1"/>
          <p:nvPr/>
        </p:nvSpPr>
        <p:spPr>
          <a:xfrm>
            <a:off x="5453948" y="246949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15</a:t>
            </a:r>
            <a:r>
              <a:rPr lang="es-AR" sz="1400" dirty="0" smtClean="0">
                <a:solidFill>
                  <a:srgbClr val="00B050"/>
                </a:solidFill>
              </a:rPr>
              <a:t>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0" name="47 CuadroTexto"/>
          <p:cNvSpPr txBox="1"/>
          <p:nvPr/>
        </p:nvSpPr>
        <p:spPr>
          <a:xfrm>
            <a:off x="7516302" y="274861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150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1" name="47 CuadroTexto"/>
          <p:cNvSpPr txBox="1"/>
          <p:nvPr/>
        </p:nvSpPr>
        <p:spPr>
          <a:xfrm>
            <a:off x="5224438" y="367642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10</a:t>
            </a:r>
            <a:r>
              <a:rPr lang="es-AR" sz="1400" dirty="0" smtClean="0">
                <a:solidFill>
                  <a:srgbClr val="00B050"/>
                </a:solidFill>
              </a:rPr>
              <a:t>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2" name="47 CuadroTexto"/>
          <p:cNvSpPr txBox="1"/>
          <p:nvPr/>
        </p:nvSpPr>
        <p:spPr>
          <a:xfrm>
            <a:off x="11183492" y="265994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150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3" name="47 CuadroTexto"/>
          <p:cNvSpPr txBox="1"/>
          <p:nvPr/>
        </p:nvSpPr>
        <p:spPr>
          <a:xfrm>
            <a:off x="9131435" y="427920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</a:t>
            </a:r>
            <a:r>
              <a:rPr lang="es-AR" sz="1400" dirty="0" smtClean="0">
                <a:solidFill>
                  <a:srgbClr val="00B050"/>
                </a:solidFill>
              </a:rPr>
              <a:t>0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4" name="47 CuadroTexto"/>
          <p:cNvSpPr txBox="1"/>
          <p:nvPr/>
        </p:nvSpPr>
        <p:spPr>
          <a:xfrm>
            <a:off x="10127048" y="365572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20</a:t>
            </a:r>
            <a:r>
              <a:rPr lang="es-AR" sz="1400" dirty="0" smtClean="0">
                <a:solidFill>
                  <a:srgbClr val="00B050"/>
                </a:solidFill>
              </a:rPr>
              <a:t>0</a:t>
            </a:r>
            <a:endParaRPr lang="es-A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21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516</Words>
  <Application>Microsoft Office PowerPoint</Application>
  <PresentationFormat>Custom</PresentationFormat>
  <Paragraphs>499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Ines Parnisari</dc:creator>
  <cp:lastModifiedBy>Diego</cp:lastModifiedBy>
  <cp:revision>70</cp:revision>
  <dcterms:created xsi:type="dcterms:W3CDTF">2014-09-09T03:30:03Z</dcterms:created>
  <dcterms:modified xsi:type="dcterms:W3CDTF">2014-11-21T02:27:30Z</dcterms:modified>
</cp:coreProperties>
</file>