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24/09/2014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7822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24/09/2014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8766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24/09/2014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5057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24/09/2014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902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24/09/2014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9738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24/09/2014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132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24/09/2014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8982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24/09/2014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341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24/09/2014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333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24/09/2014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151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24/09/2014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762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EBD3-30FD-4FAB-979E-FE0AAD4807BC}" type="datetimeFigureOut">
              <a:rPr lang="es-AR" smtClean="0"/>
              <a:pPr/>
              <a:t>24/09/2014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0532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/>
          <p:cNvSpPr txBox="1"/>
          <p:nvPr/>
        </p:nvSpPr>
        <p:spPr>
          <a:xfrm>
            <a:off x="506437" y="239151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Template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3715560" y="183164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60" y="1831648"/>
                <a:ext cx="177100" cy="276999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Box 21"/>
              <p:cNvSpPr txBox="1"/>
              <p:nvPr/>
            </p:nvSpPr>
            <p:spPr>
              <a:xfrm>
                <a:off x="5093559" y="1814279"/>
                <a:ext cx="177100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559" y="1814279"/>
                <a:ext cx="177100" cy="28315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34483" t="-6522" r="-93103" b="-869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TextBox 22"/>
              <p:cNvSpPr txBox="1"/>
              <p:nvPr/>
            </p:nvSpPr>
            <p:spPr>
              <a:xfrm>
                <a:off x="8816337" y="1814279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337" y="1814279"/>
                <a:ext cx="185755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TextBox 23"/>
              <p:cNvSpPr txBox="1"/>
              <p:nvPr/>
            </p:nvSpPr>
            <p:spPr>
              <a:xfrm>
                <a:off x="9980141" y="1814279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141" y="1814279"/>
                <a:ext cx="185755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29032" r="-90323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1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3374265" y="1635057"/>
                <a:ext cx="101572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=24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265" y="1635057"/>
                <a:ext cx="1015727" cy="52591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Box 21"/>
              <p:cNvSpPr txBox="1"/>
              <p:nvPr/>
            </p:nvSpPr>
            <p:spPr>
              <a:xfrm>
                <a:off x="4810517" y="1751304"/>
                <a:ext cx="602665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17" y="1751304"/>
                <a:ext cx="602665" cy="28315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9091" t="-4255" r="-9091" b="-63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TextBox 22"/>
              <p:cNvSpPr txBox="1"/>
              <p:nvPr/>
            </p:nvSpPr>
            <p:spPr>
              <a:xfrm>
                <a:off x="7246017" y="1534706"/>
                <a:ext cx="212481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=0,5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=30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017" y="1534706"/>
                <a:ext cx="2124812" cy="525913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TextBox 23"/>
              <p:cNvSpPr txBox="1"/>
              <p:nvPr/>
            </p:nvSpPr>
            <p:spPr>
              <a:xfrm>
                <a:off x="10143797" y="1783620"/>
                <a:ext cx="611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797" y="1783620"/>
                <a:ext cx="611321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8000" r="-9000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368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2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3510208" y="1635057"/>
                <a:ext cx="88748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=3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208" y="1635057"/>
                <a:ext cx="887486" cy="52591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Box 21"/>
              <p:cNvSpPr txBox="1"/>
              <p:nvPr/>
            </p:nvSpPr>
            <p:spPr>
              <a:xfrm>
                <a:off x="4890885" y="1751304"/>
                <a:ext cx="602665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885" y="1751304"/>
                <a:ext cx="602665" cy="28315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9091" t="-4255" r="-9091" b="-63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TextBox 22"/>
              <p:cNvSpPr txBox="1"/>
              <p:nvPr/>
            </p:nvSpPr>
            <p:spPr>
              <a:xfrm>
                <a:off x="7675487" y="1524406"/>
                <a:ext cx="189718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=10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87" y="1524406"/>
                <a:ext cx="1897186" cy="525913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TextBox 23"/>
              <p:cNvSpPr txBox="1"/>
              <p:nvPr/>
            </p:nvSpPr>
            <p:spPr>
              <a:xfrm>
                <a:off x="9983562" y="1757459"/>
                <a:ext cx="611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562" y="1757459"/>
                <a:ext cx="611321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9000" r="-9000" b="-217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05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10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1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0"/>
          <p:cNvSpPr/>
          <p:nvPr/>
        </p:nvSpPr>
        <p:spPr>
          <a:xfrm>
            <a:off x="4569897" y="128030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7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10517" y="1751304"/>
            <a:ext cx="602665" cy="283154"/>
          </a:xfrm>
          <a:prstGeom prst="rect">
            <a:avLst/>
          </a:prstGeom>
          <a:blipFill rotWithShape="0">
            <a:blip r:embed="rId4" cstate="print"/>
            <a:stretch>
              <a:fillRect l="-9091" t="-4255" r="-9091" b="-6383"/>
            </a:stretch>
          </a:blipFill>
        </p:spPr>
        <p:txBody>
          <a:bodyPr/>
          <a:lstStyle/>
          <a:p>
            <a:r>
              <a:rPr lang="es-AR">
                <a:noFill/>
              </a:rPr>
              <a:t> 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3</a:t>
            </a:r>
            <a:endParaRPr lang="es-AR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1476" y="1723698"/>
            <a:ext cx="756745" cy="401304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29296" y="1639614"/>
            <a:ext cx="826412" cy="451944"/>
          </a:xfrm>
          <a:prstGeom prst="rect">
            <a:avLst/>
          </a:prstGeom>
          <a:noFill/>
        </p:spPr>
      </p:pic>
      <p:sp>
        <p:nvSpPr>
          <p:cNvPr id="26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983562" y="1757459"/>
            <a:ext cx="611321" cy="276999"/>
          </a:xfrm>
          <a:prstGeom prst="rect">
            <a:avLst/>
          </a:prstGeom>
          <a:blipFill rotWithShape="0">
            <a:blip r:embed="rId7" cstate="print"/>
            <a:stretch>
              <a:fillRect l="-9000" r="-9000" b="-21739"/>
            </a:stretch>
          </a:blipFill>
        </p:spPr>
        <p:txBody>
          <a:bodyPr/>
          <a:lstStyle/>
          <a:p>
            <a:r>
              <a:rPr lang="es-AR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69897" y="128030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6" name="Rectangle 17"/>
          <p:cNvSpPr/>
          <p:nvPr/>
        </p:nvSpPr>
        <p:spPr>
          <a:xfrm>
            <a:off x="6671256" y="2273399"/>
            <a:ext cx="1459870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4</a:t>
            </a:r>
            <a:endParaRPr lang="es-AR" dirty="0"/>
          </a:p>
        </p:txBody>
      </p:sp>
      <p:sp>
        <p:nvSpPr>
          <p:cNvPr id="21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20965" y="1548025"/>
            <a:ext cx="697953" cy="498538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18841" y="1713186"/>
            <a:ext cx="128337" cy="304799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357" y="1587062"/>
            <a:ext cx="801189" cy="483476"/>
          </a:xfrm>
          <a:prstGeom prst="rect">
            <a:avLst/>
          </a:prstGeom>
          <a:noFill/>
        </p:spPr>
      </p:pic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26869" y="1639614"/>
            <a:ext cx="128337" cy="304800"/>
          </a:xfrm>
          <a:prstGeom prst="rect">
            <a:avLst/>
          </a:prstGeom>
          <a:noFill/>
        </p:spPr>
      </p:pic>
      <p:sp>
        <p:nvSpPr>
          <p:cNvPr id="34" name="Right Arrow 11"/>
          <p:cNvSpPr/>
          <p:nvPr/>
        </p:nvSpPr>
        <p:spPr>
          <a:xfrm rot="5400000">
            <a:off x="3451020" y="3382242"/>
            <a:ext cx="875484" cy="672781"/>
          </a:xfrm>
          <a:prstGeom prst="rightArrow">
            <a:avLst>
              <a:gd name="adj1" fmla="val 53124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3724" y="4256690"/>
            <a:ext cx="168165" cy="319514"/>
          </a:xfrm>
          <a:prstGeom prst="rect">
            <a:avLst/>
          </a:prstGeom>
          <a:noFill/>
        </p:spPr>
      </p:pic>
      <p:cxnSp>
        <p:nvCxnSpPr>
          <p:cNvPr id="39" name="38 Conector recto"/>
          <p:cNvCxnSpPr/>
          <p:nvPr/>
        </p:nvCxnSpPr>
        <p:spPr>
          <a:xfrm>
            <a:off x="7394028" y="2264979"/>
            <a:ext cx="0" cy="55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 fuera del sistema (J)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7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5</a:t>
            </a:r>
            <a:endParaRPr lang="es-AR" dirty="0"/>
          </a:p>
        </p:txBody>
      </p:sp>
      <p:sp>
        <p:nvSpPr>
          <p:cNvPr id="23" name="Right Arrow 12"/>
          <p:cNvSpPr/>
          <p:nvPr/>
        </p:nvSpPr>
        <p:spPr>
          <a:xfrm rot="5400000">
            <a:off x="9877757" y="3354486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ight Arrow 12"/>
          <p:cNvSpPr/>
          <p:nvPr/>
        </p:nvSpPr>
        <p:spPr>
          <a:xfrm rot="5400000">
            <a:off x="9883012" y="4452818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ight Arrow 12"/>
          <p:cNvSpPr/>
          <p:nvPr/>
        </p:nvSpPr>
        <p:spPr>
          <a:xfrm rot="10800000">
            <a:off x="8700598" y="4741850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ight Arrow 12"/>
          <p:cNvSpPr/>
          <p:nvPr/>
        </p:nvSpPr>
        <p:spPr>
          <a:xfrm rot="10800000">
            <a:off x="5069274" y="4778635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ight Arrow 12"/>
          <p:cNvSpPr/>
          <p:nvPr/>
        </p:nvSpPr>
        <p:spPr>
          <a:xfrm rot="10800000">
            <a:off x="7628543" y="4762871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ight Arrow 12"/>
          <p:cNvSpPr/>
          <p:nvPr/>
        </p:nvSpPr>
        <p:spPr>
          <a:xfrm rot="10800000">
            <a:off x="6383067" y="4757616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Right Arrow 12"/>
          <p:cNvSpPr/>
          <p:nvPr/>
        </p:nvSpPr>
        <p:spPr>
          <a:xfrm rot="13208264">
            <a:off x="3897369" y="4416029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ight Arrow 12"/>
          <p:cNvSpPr/>
          <p:nvPr/>
        </p:nvSpPr>
        <p:spPr>
          <a:xfrm rot="13208264">
            <a:off x="3009245" y="3633010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Cerrar llave"/>
          <p:cNvSpPr/>
          <p:nvPr/>
        </p:nvSpPr>
        <p:spPr>
          <a:xfrm rot="16200000">
            <a:off x="5733393" y="-3662857"/>
            <a:ext cx="451943" cy="96274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TextBox 9"/>
              <p:cNvSpPr txBox="1"/>
              <p:nvPr/>
            </p:nvSpPr>
            <p:spPr>
              <a:xfrm>
                <a:off x="4463380" y="422619"/>
                <a:ext cx="2805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Población </a:t>
                </a:r>
                <a:r>
                  <a:rPr lang="es-AR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total (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𝑁</m:t>
                    </m:r>
                    <m:r>
                      <a:rPr lang="es-AR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’=4</m:t>
                    </m:r>
                  </m:oMath>
                </a14:m>
                <a:r>
                  <a:rPr lang="es-AR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endParaRPr lang="es-A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3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80" y="422619"/>
                <a:ext cx="2805693" cy="36933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TextBox 30"/>
              <p:cNvSpPr txBox="1"/>
              <p:nvPr/>
            </p:nvSpPr>
            <p:spPr>
              <a:xfrm>
                <a:off x="5069273" y="1702980"/>
                <a:ext cx="177100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273" y="1702980"/>
                <a:ext cx="177100" cy="28315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34483" t="-4255" r="-93103" b="-63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6" name="TextBox 35"/>
              <p:cNvSpPr txBox="1"/>
              <p:nvPr/>
            </p:nvSpPr>
            <p:spPr>
              <a:xfrm>
                <a:off x="10075362" y="1656372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362" y="1656372"/>
                <a:ext cx="185755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33333" r="-93333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 fuera del sistema (J)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52332" y="1852363"/>
            <a:ext cx="745199" cy="745199"/>
          </a:xfrm>
          <a:prstGeom prst="rect">
            <a:avLst/>
          </a:prstGeom>
        </p:spPr>
      </p:pic>
      <p:sp>
        <p:nvSpPr>
          <p:cNvPr id="22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6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5121451" y="1764745"/>
                <a:ext cx="177100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451" y="1764745"/>
                <a:ext cx="177100" cy="283154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34483" t="-4255" r="-96552" b="-63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3547377" y="1662527"/>
                <a:ext cx="88748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=5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377" y="1662527"/>
                <a:ext cx="887487" cy="525913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6" name="TextBox 35"/>
              <p:cNvSpPr txBox="1"/>
              <p:nvPr/>
            </p:nvSpPr>
            <p:spPr>
              <a:xfrm>
                <a:off x="10127540" y="1718137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7540" y="1718137"/>
                <a:ext cx="185755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9032" r="-90323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Arrow 38"/>
          <p:cNvSpPr/>
          <p:nvPr/>
        </p:nvSpPr>
        <p:spPr>
          <a:xfrm rot="5400000">
            <a:off x="3495594" y="3390995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/>
              <p:cNvSpPr txBox="1"/>
              <p:nvPr/>
            </p:nvSpPr>
            <p:spPr>
              <a:xfrm>
                <a:off x="3811484" y="4442474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84" y="4442474"/>
                <a:ext cx="207108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26471" t="-6667" r="-47059" b="-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4" name="TextBox 43"/>
              <p:cNvSpPr txBox="1"/>
              <p:nvPr/>
            </p:nvSpPr>
            <p:spPr>
              <a:xfrm>
                <a:off x="8401387" y="1328000"/>
                <a:ext cx="89614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387" y="1328000"/>
                <a:ext cx="896143" cy="525913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5" name="TextBox 44"/>
              <p:cNvSpPr txBox="1"/>
              <p:nvPr/>
            </p:nvSpPr>
            <p:spPr>
              <a:xfrm>
                <a:off x="3073534" y="4904139"/>
                <a:ext cx="2363211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PI</m:t>
                      </m:r>
                      <m:d>
                        <m:dPr>
                          <m:ctrlPr>
                            <a:rPr lang="es-A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0,5  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≥4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534" y="4904139"/>
                <a:ext cx="2363211" cy="884281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17"/>
          <p:cNvSpPr/>
          <p:nvPr/>
        </p:nvSpPr>
        <p:spPr>
          <a:xfrm>
            <a:off x="6933188" y="2273399"/>
            <a:ext cx="1197938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7495504" y="2273400"/>
            <a:ext cx="12881" cy="554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52331" y="2648719"/>
            <a:ext cx="745199" cy="7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60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7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</a:t>
            </a:r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9" name="Right Arrow 12"/>
          <p:cNvSpPr/>
          <p:nvPr/>
        </p:nvSpPr>
        <p:spPr>
          <a:xfrm rot="5400000">
            <a:off x="9877757" y="3354486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ight Arrow 12"/>
          <p:cNvSpPr/>
          <p:nvPr/>
        </p:nvSpPr>
        <p:spPr>
          <a:xfrm rot="5400000">
            <a:off x="9883012" y="4452818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ight Arrow 12"/>
          <p:cNvSpPr/>
          <p:nvPr/>
        </p:nvSpPr>
        <p:spPr>
          <a:xfrm rot="10800000">
            <a:off x="8700598" y="4741850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ight Arrow 12"/>
          <p:cNvSpPr/>
          <p:nvPr/>
        </p:nvSpPr>
        <p:spPr>
          <a:xfrm rot="10800000">
            <a:off x="5268970" y="4778635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ight Arrow 12"/>
          <p:cNvSpPr/>
          <p:nvPr/>
        </p:nvSpPr>
        <p:spPr>
          <a:xfrm rot="10800000">
            <a:off x="7628543" y="4762871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ight Arrow 12"/>
          <p:cNvSpPr/>
          <p:nvPr/>
        </p:nvSpPr>
        <p:spPr>
          <a:xfrm rot="10800000">
            <a:off x="6383067" y="4757616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ight Arrow 12"/>
          <p:cNvSpPr/>
          <p:nvPr/>
        </p:nvSpPr>
        <p:spPr>
          <a:xfrm rot="10800000">
            <a:off x="4286251" y="4773381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ight Arrow 12"/>
          <p:cNvSpPr/>
          <p:nvPr/>
        </p:nvSpPr>
        <p:spPr>
          <a:xfrm rot="16200000">
            <a:off x="3366599" y="4589451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TextBox 3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075362" y="1656372"/>
            <a:ext cx="185755" cy="276999"/>
          </a:xfrm>
          <a:prstGeom prst="rect">
            <a:avLst/>
          </a:prstGeom>
          <a:blipFill rotWithShape="0">
            <a:blip r:embed="rId4" cstate="print"/>
            <a:stretch>
              <a:fillRect l="-33333" r="-93333" b="-22222"/>
            </a:stretch>
          </a:blipFill>
        </p:spPr>
        <p:txBody>
          <a:bodyPr/>
          <a:lstStyle/>
          <a:p>
            <a:r>
              <a:rPr lang="es-AR">
                <a:noFill/>
              </a:rPr>
              <a:t> </a:t>
            </a:r>
          </a:p>
        </p:txBody>
      </p:sp>
      <p:sp>
        <p:nvSpPr>
          <p:cNvPr id="31" name="Right Arrow 12"/>
          <p:cNvSpPr/>
          <p:nvPr/>
        </p:nvSpPr>
        <p:spPr>
          <a:xfrm rot="16200000">
            <a:off x="3371855" y="3480609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71394" y="1818289"/>
            <a:ext cx="189185" cy="256751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94843" y="1692166"/>
            <a:ext cx="1006173" cy="525517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8347" y="1618593"/>
            <a:ext cx="1111661" cy="515007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26621" y="5654565"/>
            <a:ext cx="657225" cy="419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75</Words>
  <Application>Microsoft Office PowerPoint</Application>
  <PresentationFormat>Personalizado</PresentationFormat>
  <Paragraphs>48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Ines Parnisari</dc:creator>
  <cp:lastModifiedBy>Damián</cp:lastModifiedBy>
  <cp:revision>20</cp:revision>
  <dcterms:created xsi:type="dcterms:W3CDTF">2014-09-09T03:30:03Z</dcterms:created>
  <dcterms:modified xsi:type="dcterms:W3CDTF">2014-09-24T23:54:23Z</dcterms:modified>
</cp:coreProperties>
</file>