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9707" y="283583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5425199" y="283583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5433849" y="318365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99642" y="30585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086304" y="1581806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Linea</a:t>
            </a:r>
            <a:r>
              <a:rPr lang="es-AR" dirty="0" smtClean="0"/>
              <a:t> punteada</a:t>
            </a:r>
            <a:endParaRPr lang="es-AR" dirty="0"/>
          </a:p>
        </p:txBody>
      </p:sp>
      <p:sp>
        <p:nvSpPr>
          <p:cNvPr id="39" name="Oval 3"/>
          <p:cNvSpPr/>
          <p:nvPr/>
        </p:nvSpPr>
        <p:spPr>
          <a:xfrm>
            <a:off x="5111748" y="40129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39 Conector recto"/>
          <p:cNvCxnSpPr>
            <a:stCxn id="39" idx="0"/>
            <a:endCxn id="39" idx="4"/>
          </p:cNvCxnSpPr>
          <p:nvPr/>
        </p:nvCxnSpPr>
        <p:spPr>
          <a:xfrm>
            <a:off x="5467240" y="40129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39" idx="6"/>
          </p:cNvCxnSpPr>
          <p:nvPr/>
        </p:nvCxnSpPr>
        <p:spPr>
          <a:xfrm flipH="1">
            <a:off x="5475890" y="43608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134304" y="4177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460125" y="4020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460125" y="430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22028" y="4177862"/>
            <a:ext cx="19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CON DATOS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286704" y="21756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810000" y="219140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LETRAS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323492" y="5176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3552497" y="5150069"/>
            <a:ext cx="11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NUMEROS</a:t>
            </a:r>
            <a:endParaRPr lang="es-AR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95570" y="1816249"/>
            <a:ext cx="2127161" cy="386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39141" y="199500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294633" y="199500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303283" y="234282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7849692" y="34401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31 Conector recto"/>
          <p:cNvCxnSpPr>
            <a:stCxn id="31" idx="0"/>
            <a:endCxn id="31" idx="4"/>
          </p:cNvCxnSpPr>
          <p:nvPr/>
        </p:nvCxnSpPr>
        <p:spPr>
          <a:xfrm>
            <a:off x="8205184" y="34401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1" idx="6"/>
          </p:cNvCxnSpPr>
          <p:nvPr/>
        </p:nvCxnSpPr>
        <p:spPr>
          <a:xfrm flipH="1">
            <a:off x="8213834" y="37880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9468285" y="345069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4 Conector recto"/>
          <p:cNvCxnSpPr>
            <a:stCxn id="34" idx="0"/>
            <a:endCxn id="34" idx="4"/>
          </p:cNvCxnSpPr>
          <p:nvPr/>
        </p:nvCxnSpPr>
        <p:spPr>
          <a:xfrm>
            <a:off x="9823777" y="345069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4" idx="6"/>
          </p:cNvCxnSpPr>
          <p:nvPr/>
        </p:nvCxnSpPr>
        <p:spPr>
          <a:xfrm flipH="1">
            <a:off x="9832427" y="379851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4" idx="6"/>
            <a:endCxn id="6" idx="2"/>
          </p:cNvCxnSpPr>
          <p:nvPr/>
        </p:nvCxnSpPr>
        <p:spPr>
          <a:xfrm>
            <a:off x="1650124" y="2342828"/>
            <a:ext cx="1038990" cy="2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9" idx="6"/>
            <a:endCxn id="12" idx="2"/>
          </p:cNvCxnSpPr>
          <p:nvPr/>
        </p:nvCxnSpPr>
        <p:spPr>
          <a:xfrm>
            <a:off x="5071241" y="2379614"/>
            <a:ext cx="1138838" cy="21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" idx="5"/>
            <a:endCxn id="18" idx="2"/>
          </p:cNvCxnSpPr>
          <p:nvPr/>
        </p:nvCxnSpPr>
        <p:spPr>
          <a:xfrm>
            <a:off x="1546003" y="2588774"/>
            <a:ext cx="1132600" cy="1094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1" idx="6"/>
            <a:endCxn id="24" idx="2"/>
          </p:cNvCxnSpPr>
          <p:nvPr/>
        </p:nvCxnSpPr>
        <p:spPr>
          <a:xfrm>
            <a:off x="5050220" y="3735449"/>
            <a:ext cx="1138839" cy="21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6"/>
            <a:endCxn id="31" idx="2"/>
          </p:cNvCxnSpPr>
          <p:nvPr/>
        </p:nvCxnSpPr>
        <p:spPr>
          <a:xfrm>
            <a:off x="6900042" y="3756468"/>
            <a:ext cx="949650" cy="3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34" idx="1"/>
            <a:endCxn id="12" idx="5"/>
          </p:cNvCxnSpPr>
          <p:nvPr/>
        </p:nvCxnSpPr>
        <p:spPr>
          <a:xfrm flipH="1" flipV="1">
            <a:off x="6816941" y="2646581"/>
            <a:ext cx="2755465" cy="90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31" idx="4"/>
          </p:cNvCxnSpPr>
          <p:nvPr/>
        </p:nvCxnSpPr>
        <p:spPr>
          <a:xfrm>
            <a:off x="8205184" y="4135821"/>
            <a:ext cx="3395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229600" y="4813738"/>
            <a:ext cx="2322786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endCxn id="15" idx="4"/>
          </p:cNvCxnSpPr>
          <p:nvPr/>
        </p:nvCxnSpPr>
        <p:spPr>
          <a:xfrm flipH="1" flipV="1">
            <a:off x="10548992" y="2758966"/>
            <a:ext cx="3394" cy="209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8" idx="4"/>
          </p:cNvCxnSpPr>
          <p:nvPr/>
        </p:nvCxnSpPr>
        <p:spPr>
          <a:xfrm>
            <a:off x="3034095" y="4030717"/>
            <a:ext cx="13905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V="1">
            <a:off x="3037490" y="5087007"/>
            <a:ext cx="8639503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endCxn id="15" idx="5"/>
          </p:cNvCxnSpPr>
          <p:nvPr/>
        </p:nvCxnSpPr>
        <p:spPr>
          <a:xfrm flipH="1" flipV="1">
            <a:off x="10800362" y="2657092"/>
            <a:ext cx="845100" cy="241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1954925" y="19233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3736429" y="187609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5544208" y="1897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8140263" y="19391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128346" y="27274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186855" y="34526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7141780" y="32529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8255877" y="27799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9180787" y="432500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5281449" y="46508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961697" y="2159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511159" y="207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7888015" y="357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9485587" y="3610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287518" y="200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287518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3042746" y="2054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3032236" y="231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4661338" y="2054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4682359" y="2349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6511160" y="237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3011214" y="3358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2990194" y="366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671849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4671849" y="368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6511159" y="344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6500649" y="373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8140264" y="3442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8150773" y="3746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9779877" y="349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9769367" y="3767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10505091" y="2086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10526111" y="238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2002223" y="23490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1839313" y="31215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3720664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5559975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6" name="185 CuadroTexto"/>
          <p:cNvSpPr txBox="1"/>
          <p:nvPr/>
        </p:nvSpPr>
        <p:spPr>
          <a:xfrm>
            <a:off x="8776140" y="2017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7" name="186 CuadroTexto"/>
          <p:cNvSpPr txBox="1"/>
          <p:nvPr/>
        </p:nvSpPr>
        <p:spPr>
          <a:xfrm>
            <a:off x="5412830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8" name="187 CuadroTexto"/>
          <p:cNvSpPr txBox="1"/>
          <p:nvPr/>
        </p:nvSpPr>
        <p:spPr>
          <a:xfrm>
            <a:off x="7178568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8586954" y="2942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5864774" y="47191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1" name="190 CuadroTexto"/>
          <p:cNvSpPr txBox="1"/>
          <p:nvPr/>
        </p:nvSpPr>
        <p:spPr>
          <a:xfrm>
            <a:off x="10184526" y="45089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>
            <a:stCxn id="24" idx="1"/>
            <a:endCxn id="166" idx="2"/>
          </p:cNvCxnSpPr>
          <p:nvPr/>
        </p:nvCxnSpPr>
        <p:spPr>
          <a:xfrm flipH="1" flipV="1">
            <a:off x="3183079" y="2686863"/>
            <a:ext cx="3110101" cy="8236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34" idx="2"/>
          </p:cNvCxnSpPr>
          <p:nvPr/>
        </p:nvCxnSpPr>
        <p:spPr>
          <a:xfrm>
            <a:off x="8657905" y="3752745"/>
            <a:ext cx="810380" cy="457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p:sp>
        <p:nvSpPr>
          <p:cNvPr id="13" name="Oval 3"/>
          <p:cNvSpPr/>
          <p:nvPr/>
        </p:nvSpPr>
        <p:spPr>
          <a:xfrm>
            <a:off x="175715" y="304707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39 Conector recto"/>
          <p:cNvCxnSpPr>
            <a:stCxn id="13" idx="0"/>
            <a:endCxn id="13" idx="4"/>
          </p:cNvCxnSpPr>
          <p:nvPr/>
        </p:nvCxnSpPr>
        <p:spPr>
          <a:xfrm>
            <a:off x="531207" y="304707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40 Conector recto"/>
          <p:cNvCxnSpPr>
            <a:stCxn id="13" idx="6"/>
          </p:cNvCxnSpPr>
          <p:nvPr/>
        </p:nvCxnSpPr>
        <p:spPr>
          <a:xfrm flipH="1">
            <a:off x="539857" y="339489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1 CuadroTexto"/>
          <p:cNvSpPr txBox="1"/>
          <p:nvPr/>
        </p:nvSpPr>
        <p:spPr>
          <a:xfrm>
            <a:off x="198271" y="321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7" name="42 CuadroTexto"/>
          <p:cNvSpPr txBox="1"/>
          <p:nvPr/>
        </p:nvSpPr>
        <p:spPr>
          <a:xfrm>
            <a:off x="524092" y="305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8" name="43 CuadroTexto"/>
          <p:cNvSpPr txBox="1"/>
          <p:nvPr/>
        </p:nvSpPr>
        <p:spPr>
          <a:xfrm>
            <a:off x="524092" y="3338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9" name="Oval 3"/>
          <p:cNvSpPr/>
          <p:nvPr/>
        </p:nvSpPr>
        <p:spPr>
          <a:xfrm>
            <a:off x="1616003" y="20403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39 Conector recto"/>
          <p:cNvCxnSpPr>
            <a:stCxn id="19" idx="0"/>
            <a:endCxn id="19" idx="4"/>
          </p:cNvCxnSpPr>
          <p:nvPr/>
        </p:nvCxnSpPr>
        <p:spPr>
          <a:xfrm>
            <a:off x="1971495" y="20403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"/>
          <p:cNvCxnSpPr>
            <a:stCxn id="19" idx="6"/>
          </p:cNvCxnSpPr>
          <p:nvPr/>
        </p:nvCxnSpPr>
        <p:spPr>
          <a:xfrm flipH="1">
            <a:off x="1980145" y="23882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41 CuadroTexto"/>
          <p:cNvSpPr txBox="1"/>
          <p:nvPr/>
        </p:nvSpPr>
        <p:spPr>
          <a:xfrm>
            <a:off x="1638559" y="2205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23" name="42 CuadroTexto"/>
          <p:cNvSpPr txBox="1"/>
          <p:nvPr/>
        </p:nvSpPr>
        <p:spPr>
          <a:xfrm>
            <a:off x="1964380" y="2047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sp>
        <p:nvSpPr>
          <p:cNvPr id="24" name="43 CuadroTexto"/>
          <p:cNvSpPr txBox="1"/>
          <p:nvPr/>
        </p:nvSpPr>
        <p:spPr>
          <a:xfrm>
            <a:off x="1964380" y="2331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grpSp>
        <p:nvGrpSpPr>
          <p:cNvPr id="51" name="Group 50"/>
          <p:cNvGrpSpPr/>
          <p:nvPr/>
        </p:nvGrpSpPr>
        <p:grpSpPr>
          <a:xfrm>
            <a:off x="2888865" y="3075804"/>
            <a:ext cx="767081" cy="695640"/>
            <a:chOff x="2888865" y="3075804"/>
            <a:chExt cx="767081" cy="695640"/>
          </a:xfrm>
        </p:grpSpPr>
        <p:sp>
          <p:nvSpPr>
            <p:cNvPr id="25" name="Oval 3"/>
            <p:cNvSpPr/>
            <p:nvPr/>
          </p:nvSpPr>
          <p:spPr>
            <a:xfrm>
              <a:off x="2888865" y="3075804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6" name="39 Conector recto"/>
            <p:cNvCxnSpPr>
              <a:stCxn id="25" idx="0"/>
              <a:endCxn id="25" idx="4"/>
            </p:cNvCxnSpPr>
            <p:nvPr/>
          </p:nvCxnSpPr>
          <p:spPr>
            <a:xfrm>
              <a:off x="3244357" y="3075804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40 Conector recto"/>
            <p:cNvCxnSpPr>
              <a:stCxn id="25" idx="6"/>
            </p:cNvCxnSpPr>
            <p:nvPr/>
          </p:nvCxnSpPr>
          <p:spPr>
            <a:xfrm flipH="1">
              <a:off x="3253007" y="3423624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41 CuadroTexto"/>
            <p:cNvSpPr txBox="1"/>
            <p:nvPr/>
          </p:nvSpPr>
          <p:spPr>
            <a:xfrm>
              <a:off x="2911421" y="32406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3</a:t>
              </a:r>
              <a:endParaRPr lang="es-AR" dirty="0"/>
            </a:p>
          </p:txBody>
        </p:sp>
        <p:sp>
          <p:nvSpPr>
            <p:cNvPr id="30" name="42 CuadroTexto"/>
            <p:cNvSpPr txBox="1"/>
            <p:nvPr/>
          </p:nvSpPr>
          <p:spPr>
            <a:xfrm>
              <a:off x="3237242" y="30830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  <p:sp>
          <p:nvSpPr>
            <p:cNvPr id="31" name="43 CuadroTexto"/>
            <p:cNvSpPr txBox="1"/>
            <p:nvPr/>
          </p:nvSpPr>
          <p:spPr>
            <a:xfrm>
              <a:off x="3237242" y="33667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</p:grpSp>
      <p:cxnSp>
        <p:nvCxnSpPr>
          <p:cNvPr id="32" name="41 Conector recto de flecha"/>
          <p:cNvCxnSpPr>
            <a:endCxn id="25" idx="2"/>
          </p:cNvCxnSpPr>
          <p:nvPr/>
        </p:nvCxnSpPr>
        <p:spPr>
          <a:xfrm>
            <a:off x="946510" y="3423624"/>
            <a:ext cx="194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0 CuadroTexto"/>
          <p:cNvSpPr txBox="1"/>
          <p:nvPr/>
        </p:nvSpPr>
        <p:spPr>
          <a:xfrm>
            <a:off x="1816644" y="30403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34" name="181 CuadroTexto"/>
          <p:cNvSpPr txBox="1"/>
          <p:nvPr/>
        </p:nvSpPr>
        <p:spPr>
          <a:xfrm>
            <a:off x="1745213" y="35227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24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35" name="41 Conector recto de flecha"/>
          <p:cNvCxnSpPr>
            <a:endCxn id="19" idx="2"/>
          </p:cNvCxnSpPr>
          <p:nvPr/>
        </p:nvCxnSpPr>
        <p:spPr>
          <a:xfrm flipV="1">
            <a:off x="579738" y="2388200"/>
            <a:ext cx="1036265" cy="667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41 Conector recto de flecha"/>
          <p:cNvCxnSpPr>
            <a:endCxn id="25" idx="0"/>
          </p:cNvCxnSpPr>
          <p:nvPr/>
        </p:nvCxnSpPr>
        <p:spPr>
          <a:xfrm>
            <a:off x="2374383" y="2373739"/>
            <a:ext cx="869974" cy="7020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80 CuadroTexto"/>
          <p:cNvSpPr txBox="1"/>
          <p:nvPr/>
        </p:nvSpPr>
        <p:spPr>
          <a:xfrm>
            <a:off x="857623" y="22890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3" name="181 CuadroTexto"/>
          <p:cNvSpPr txBox="1"/>
          <p:nvPr/>
        </p:nvSpPr>
        <p:spPr>
          <a:xfrm>
            <a:off x="1098597" y="27221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48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62369" y="3104530"/>
            <a:ext cx="767081" cy="695640"/>
            <a:chOff x="4134779" y="3104530"/>
            <a:chExt cx="767081" cy="695640"/>
          </a:xfrm>
        </p:grpSpPr>
        <p:sp>
          <p:nvSpPr>
            <p:cNvPr id="44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5" name="39 Conector recto"/>
            <p:cNvCxnSpPr>
              <a:stCxn id="44" idx="0"/>
              <a:endCxn id="44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0 Conector recto"/>
            <p:cNvCxnSpPr>
              <a:stCxn id="44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4</a:t>
              </a:r>
            </a:p>
          </p:txBody>
        </p:sp>
        <p:sp>
          <p:nvSpPr>
            <p:cNvPr id="48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  <p:sp>
          <p:nvSpPr>
            <p:cNvPr id="49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</p:grpSp>
      <p:cxnSp>
        <p:nvCxnSpPr>
          <p:cNvPr id="52" name="41 Conector recto de flecha"/>
          <p:cNvCxnSpPr>
            <a:endCxn id="44" idx="2"/>
          </p:cNvCxnSpPr>
          <p:nvPr/>
        </p:nvCxnSpPr>
        <p:spPr>
          <a:xfrm>
            <a:off x="3688286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80 CuadroTexto"/>
          <p:cNvSpPr txBox="1"/>
          <p:nvPr/>
        </p:nvSpPr>
        <p:spPr>
          <a:xfrm>
            <a:off x="3850813" y="3075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56" name="181 CuadroTexto"/>
          <p:cNvSpPr txBox="1"/>
          <p:nvPr/>
        </p:nvSpPr>
        <p:spPr>
          <a:xfrm>
            <a:off x="3948225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64" name="41 Conector recto de flecha"/>
          <p:cNvCxnSpPr>
            <a:endCxn id="58" idx="2"/>
          </p:cNvCxnSpPr>
          <p:nvPr/>
        </p:nvCxnSpPr>
        <p:spPr>
          <a:xfrm>
            <a:off x="5150663" y="3475701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80 CuadroTexto"/>
          <p:cNvSpPr txBox="1"/>
          <p:nvPr/>
        </p:nvSpPr>
        <p:spPr>
          <a:xfrm>
            <a:off x="5313190" y="31045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</a:t>
            </a:r>
          </a:p>
        </p:txBody>
      </p:sp>
      <p:sp>
        <p:nvSpPr>
          <p:cNvPr id="66" name="181 CuadroTexto"/>
          <p:cNvSpPr txBox="1"/>
          <p:nvPr/>
        </p:nvSpPr>
        <p:spPr>
          <a:xfrm>
            <a:off x="5410602" y="356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4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824746" y="3133256"/>
            <a:ext cx="767081" cy="695640"/>
            <a:chOff x="4134779" y="3104530"/>
            <a:chExt cx="767081" cy="695640"/>
          </a:xfrm>
        </p:grpSpPr>
        <p:sp>
          <p:nvSpPr>
            <p:cNvPr id="58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9" name="39 Conector recto"/>
            <p:cNvCxnSpPr>
              <a:stCxn id="58" idx="0"/>
              <a:endCxn id="58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40 Conector recto"/>
            <p:cNvCxnSpPr>
              <a:stCxn id="58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</a:t>
              </a:r>
              <a:endParaRPr lang="es-AR" dirty="0"/>
            </a:p>
          </p:txBody>
        </p:sp>
        <p:sp>
          <p:nvSpPr>
            <p:cNvPr id="62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  <p:sp>
          <p:nvSpPr>
            <p:cNvPr id="63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</p:grpSp>
      <p:cxnSp>
        <p:nvCxnSpPr>
          <p:cNvPr id="67" name="41 Conector recto de flecha"/>
          <p:cNvCxnSpPr>
            <a:endCxn id="71" idx="2"/>
          </p:cNvCxnSpPr>
          <p:nvPr/>
        </p:nvCxnSpPr>
        <p:spPr>
          <a:xfrm>
            <a:off x="6615962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80 CuadroTexto"/>
          <p:cNvSpPr txBox="1"/>
          <p:nvPr/>
        </p:nvSpPr>
        <p:spPr>
          <a:xfrm>
            <a:off x="6778489" y="30758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69" name="181 CuadroTexto"/>
          <p:cNvSpPr txBox="1"/>
          <p:nvPr/>
        </p:nvSpPr>
        <p:spPr>
          <a:xfrm>
            <a:off x="6875901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290045" y="3104530"/>
            <a:ext cx="767081" cy="695640"/>
            <a:chOff x="4134779" y="3104530"/>
            <a:chExt cx="767081" cy="695640"/>
          </a:xfrm>
        </p:grpSpPr>
        <p:sp>
          <p:nvSpPr>
            <p:cNvPr id="7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72" name="39 Conector recto"/>
            <p:cNvCxnSpPr>
              <a:stCxn id="71" idx="0"/>
              <a:endCxn id="7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40 Conector recto"/>
            <p:cNvCxnSpPr>
              <a:stCxn id="7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6</a:t>
              </a:r>
            </a:p>
          </p:txBody>
        </p:sp>
        <p:sp>
          <p:nvSpPr>
            <p:cNvPr id="7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  <p:sp>
          <p:nvSpPr>
            <p:cNvPr id="7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</p:grpSp>
      <p:cxnSp>
        <p:nvCxnSpPr>
          <p:cNvPr id="77" name="41 Conector recto de flecha"/>
          <p:cNvCxnSpPr>
            <a:endCxn id="81" idx="2"/>
          </p:cNvCxnSpPr>
          <p:nvPr/>
        </p:nvCxnSpPr>
        <p:spPr>
          <a:xfrm>
            <a:off x="7998939" y="3431528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80 CuadroTexto"/>
          <p:cNvSpPr txBox="1"/>
          <p:nvPr/>
        </p:nvSpPr>
        <p:spPr>
          <a:xfrm>
            <a:off x="8161466" y="30603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</a:p>
        </p:txBody>
      </p:sp>
      <p:sp>
        <p:nvSpPr>
          <p:cNvPr id="79" name="181 CuadroTexto"/>
          <p:cNvSpPr txBox="1"/>
          <p:nvPr/>
        </p:nvSpPr>
        <p:spPr>
          <a:xfrm>
            <a:off x="8258878" y="35211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673022" y="3089083"/>
            <a:ext cx="767081" cy="695640"/>
            <a:chOff x="4134779" y="3104530"/>
            <a:chExt cx="767081" cy="695640"/>
          </a:xfrm>
        </p:grpSpPr>
        <p:sp>
          <p:nvSpPr>
            <p:cNvPr id="8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2" name="39 Conector recto"/>
            <p:cNvCxnSpPr>
              <a:stCxn id="81" idx="0"/>
              <a:endCxn id="8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40 Conector recto"/>
            <p:cNvCxnSpPr>
              <a:stCxn id="8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7</a:t>
              </a:r>
            </a:p>
          </p:txBody>
        </p:sp>
        <p:sp>
          <p:nvSpPr>
            <p:cNvPr id="8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8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6" name="41 Conector recto de flecha"/>
          <p:cNvCxnSpPr>
            <a:endCxn id="100" idx="2"/>
          </p:cNvCxnSpPr>
          <p:nvPr/>
        </p:nvCxnSpPr>
        <p:spPr>
          <a:xfrm>
            <a:off x="9407171" y="344038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80 CuadroTexto"/>
          <p:cNvSpPr txBox="1"/>
          <p:nvPr/>
        </p:nvSpPr>
        <p:spPr>
          <a:xfrm>
            <a:off x="9569698" y="30692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98" name="181 CuadroTexto"/>
          <p:cNvSpPr txBox="1"/>
          <p:nvPr/>
        </p:nvSpPr>
        <p:spPr>
          <a:xfrm>
            <a:off x="9667110" y="35299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0081254" y="3097940"/>
            <a:ext cx="767081" cy="695640"/>
            <a:chOff x="4134779" y="3104530"/>
            <a:chExt cx="767081" cy="695640"/>
          </a:xfrm>
        </p:grpSpPr>
        <p:sp>
          <p:nvSpPr>
            <p:cNvPr id="100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1" name="39 Conector recto"/>
            <p:cNvCxnSpPr>
              <a:stCxn id="100" idx="0"/>
              <a:endCxn id="100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40 Conector recto"/>
            <p:cNvCxnSpPr>
              <a:stCxn id="100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8</a:t>
              </a:r>
              <a:endParaRPr lang="es-AR" dirty="0"/>
            </a:p>
          </p:txBody>
        </p:sp>
        <p:sp>
          <p:nvSpPr>
            <p:cNvPr id="104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  <p:sp>
          <p:nvSpPr>
            <p:cNvPr id="105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</p:grpSp>
      <p:sp>
        <p:nvSpPr>
          <p:cNvPr id="110" name="Freeform 109"/>
          <p:cNvSpPr/>
          <p:nvPr/>
        </p:nvSpPr>
        <p:spPr>
          <a:xfrm>
            <a:off x="6168980" y="1635616"/>
            <a:ext cx="3045228" cy="1507047"/>
          </a:xfrm>
          <a:custGeom>
            <a:avLst/>
            <a:gdLst>
              <a:gd name="connsiteX0" fmla="*/ 0 w 2980231"/>
              <a:gd name="connsiteY0" fmla="*/ 1862964 h 1876062"/>
              <a:gd name="connsiteX1" fmla="*/ 721217 w 2980231"/>
              <a:gd name="connsiteY1" fmla="*/ 356136 h 1876062"/>
              <a:gd name="connsiteX2" fmla="*/ 2730321 w 2980231"/>
              <a:gd name="connsiteY2" fmla="*/ 111437 h 1876062"/>
              <a:gd name="connsiteX3" fmla="*/ 2949262 w 2980231"/>
              <a:gd name="connsiteY3" fmla="*/ 1837206 h 1876062"/>
              <a:gd name="connsiteX4" fmla="*/ 2949262 w 2980231"/>
              <a:gd name="connsiteY4" fmla="*/ 1837206 h 1876062"/>
              <a:gd name="connsiteX5" fmla="*/ 2962141 w 2980231"/>
              <a:gd name="connsiteY5" fmla="*/ 1875843 h 1876062"/>
              <a:gd name="connsiteX6" fmla="*/ 2962141 w 2980231"/>
              <a:gd name="connsiteY6" fmla="*/ 1850085 h 187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0231" h="1876062">
                <a:moveTo>
                  <a:pt x="0" y="1862964"/>
                </a:moveTo>
                <a:cubicBezTo>
                  <a:pt x="133082" y="1255510"/>
                  <a:pt x="266164" y="648057"/>
                  <a:pt x="721217" y="356136"/>
                </a:cubicBezTo>
                <a:cubicBezTo>
                  <a:pt x="1176271" y="64215"/>
                  <a:pt x="2358980" y="-135408"/>
                  <a:pt x="2730321" y="111437"/>
                </a:cubicBezTo>
                <a:cubicBezTo>
                  <a:pt x="3101662" y="358282"/>
                  <a:pt x="2949262" y="1837206"/>
                  <a:pt x="2949262" y="1837206"/>
                </a:cubicBezTo>
                <a:lnTo>
                  <a:pt x="2949262" y="1837206"/>
                </a:lnTo>
                <a:cubicBezTo>
                  <a:pt x="2951408" y="1843645"/>
                  <a:pt x="2959995" y="1873697"/>
                  <a:pt x="2962141" y="1875843"/>
                </a:cubicBezTo>
                <a:cubicBezTo>
                  <a:pt x="2964287" y="1877989"/>
                  <a:pt x="2963214" y="1864037"/>
                  <a:pt x="2962141" y="185008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7600412" y="2355774"/>
            <a:ext cx="1496907" cy="760913"/>
          </a:xfrm>
          <a:custGeom>
            <a:avLst/>
            <a:gdLst>
              <a:gd name="connsiteX0" fmla="*/ 11002 w 1496907"/>
              <a:gd name="connsiteY0" fmla="*/ 748034 h 760913"/>
              <a:gd name="connsiteX1" fmla="*/ 191306 w 1496907"/>
              <a:gd name="connsiteY1" fmla="*/ 129849 h 760913"/>
              <a:gd name="connsiteX2" fmla="*/ 1324647 w 1496907"/>
              <a:gd name="connsiteY2" fmla="*/ 52575 h 760913"/>
              <a:gd name="connsiteX3" fmla="*/ 1492073 w 1496907"/>
              <a:gd name="connsiteY3" fmla="*/ 760913 h 760913"/>
              <a:gd name="connsiteX4" fmla="*/ 1492073 w 1496907"/>
              <a:gd name="connsiteY4" fmla="*/ 760913 h 76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907" h="760913">
                <a:moveTo>
                  <a:pt x="11002" y="748034"/>
                </a:moveTo>
                <a:cubicBezTo>
                  <a:pt x="-8317" y="496896"/>
                  <a:pt x="-27635" y="245759"/>
                  <a:pt x="191306" y="129849"/>
                </a:cubicBezTo>
                <a:cubicBezTo>
                  <a:pt x="410247" y="13939"/>
                  <a:pt x="1107853" y="-52602"/>
                  <a:pt x="1324647" y="52575"/>
                </a:cubicBezTo>
                <a:cubicBezTo>
                  <a:pt x="1541441" y="157752"/>
                  <a:pt x="1492073" y="760913"/>
                  <a:pt x="1492073" y="760913"/>
                </a:cubicBezTo>
                <a:lnTo>
                  <a:pt x="1492073" y="760913"/>
                </a:ln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49 Conector recto de flecha"/>
          <p:cNvCxnSpPr/>
          <p:nvPr/>
        </p:nvCxnSpPr>
        <p:spPr>
          <a:xfrm flipV="1">
            <a:off x="390544" y="2232260"/>
            <a:ext cx="1247611" cy="831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49 Conector recto de flecha"/>
          <p:cNvCxnSpPr>
            <a:endCxn id="30" idx="0"/>
          </p:cNvCxnSpPr>
          <p:nvPr/>
        </p:nvCxnSpPr>
        <p:spPr>
          <a:xfrm>
            <a:off x="2293402" y="2137026"/>
            <a:ext cx="1153192" cy="945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49 Conector recto de flecha"/>
          <p:cNvCxnSpPr/>
          <p:nvPr/>
        </p:nvCxnSpPr>
        <p:spPr>
          <a:xfrm>
            <a:off x="3631830" y="358018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49 Conector recto de flecha"/>
          <p:cNvCxnSpPr/>
          <p:nvPr/>
        </p:nvCxnSpPr>
        <p:spPr>
          <a:xfrm>
            <a:off x="5149103" y="358887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49 Conector recto de flecha"/>
          <p:cNvCxnSpPr/>
          <p:nvPr/>
        </p:nvCxnSpPr>
        <p:spPr>
          <a:xfrm>
            <a:off x="6577827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49 Conector recto de flecha"/>
          <p:cNvCxnSpPr/>
          <p:nvPr/>
        </p:nvCxnSpPr>
        <p:spPr>
          <a:xfrm>
            <a:off x="8008143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49 Conector recto de flecha"/>
          <p:cNvCxnSpPr/>
          <p:nvPr/>
        </p:nvCxnSpPr>
        <p:spPr>
          <a:xfrm>
            <a:off x="9399220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79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</a:t>
            </a:r>
            <a:r>
              <a:rPr lang="es-AR" dirty="0" smtClean="0"/>
              <a:t>3.2.1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</a:t>
            </a:r>
            <a:r>
              <a:rPr lang="es-AR" dirty="0" smtClean="0"/>
              <a:t>3.2.2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285</Words>
  <Application>Microsoft Office PowerPoint</Application>
  <PresentationFormat>Personalizado</PresentationFormat>
  <Paragraphs>277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Damián</cp:lastModifiedBy>
  <cp:revision>52</cp:revision>
  <dcterms:created xsi:type="dcterms:W3CDTF">2014-09-09T03:30:03Z</dcterms:created>
  <dcterms:modified xsi:type="dcterms:W3CDTF">2014-11-19T01:55:37Z</dcterms:modified>
</cp:coreProperties>
</file>