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71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332" y="-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28/11/2014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43731" y="3058510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8 CuadroTexto"/>
          <p:cNvSpPr txBox="1"/>
          <p:nvPr/>
        </p:nvSpPr>
        <p:spPr>
          <a:xfrm>
            <a:off x="8679482" y="2466504"/>
            <a:ext cx="20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CALENDARIO</a:t>
            </a:r>
            <a:endParaRPr lang="es-AR" dirty="0"/>
          </a:p>
        </p:txBody>
      </p:sp>
      <p:sp>
        <p:nvSpPr>
          <p:cNvPr id="23" name="45 CuadroTexto"/>
          <p:cNvSpPr txBox="1"/>
          <p:nvPr/>
        </p:nvSpPr>
        <p:spPr>
          <a:xfrm>
            <a:off x="9477521" y="3148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39 Conector recto"/>
          <p:cNvCxnSpPr>
            <a:stCxn id="4" idx="0"/>
            <a:endCxn id="4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0 Conector recto"/>
          <p:cNvCxnSpPr>
            <a:stCxn id="4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8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9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39 Conector recto"/>
          <p:cNvCxnSpPr>
            <a:stCxn id="10" idx="0"/>
            <a:endCxn id="10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40 Conector recto"/>
          <p:cNvCxnSpPr>
            <a:stCxn id="10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4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15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6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39 Conector recto"/>
          <p:cNvCxnSpPr>
            <a:stCxn id="16" idx="0"/>
            <a:endCxn id="16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40 Conector recto"/>
          <p:cNvCxnSpPr>
            <a:stCxn id="16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20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21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22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39 Conector recto"/>
          <p:cNvCxnSpPr>
            <a:stCxn id="22" idx="0"/>
            <a:endCxn id="22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0 Conector recto"/>
          <p:cNvCxnSpPr>
            <a:stCxn id="22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6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27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28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39 Conector recto"/>
          <p:cNvCxnSpPr>
            <a:stCxn id="28" idx="0"/>
            <a:endCxn id="28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0 Conector recto"/>
          <p:cNvCxnSpPr>
            <a:stCxn id="28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2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</a:p>
        </p:txBody>
      </p:sp>
      <p:sp>
        <p:nvSpPr>
          <p:cNvPr id="33" name="43 CuadroTexto"/>
          <p:cNvSpPr txBox="1"/>
          <p:nvPr/>
        </p:nvSpPr>
        <p:spPr>
          <a:xfrm>
            <a:off x="7070560" y="3651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34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9 Conector recto"/>
          <p:cNvCxnSpPr>
            <a:stCxn id="34" idx="0"/>
            <a:endCxn id="34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40 Conector recto"/>
          <p:cNvCxnSpPr>
            <a:stCxn id="34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38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39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40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39 Conector recto"/>
          <p:cNvCxnSpPr>
            <a:stCxn id="40" idx="0"/>
            <a:endCxn id="40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0 Conector recto"/>
          <p:cNvCxnSpPr>
            <a:stCxn id="40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44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45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cxnSp>
        <p:nvCxnSpPr>
          <p:cNvPr id="46" name="Straight Arrow Connector 45"/>
          <p:cNvCxnSpPr>
            <a:stCxn id="4" idx="6"/>
            <a:endCxn id="10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7"/>
            <a:endCxn id="16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5"/>
            <a:endCxn id="22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6"/>
            <a:endCxn id="28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28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6"/>
            <a:endCxn id="37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6"/>
            <a:endCxn id="43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55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7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58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59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60" name="Elbow Connector 59"/>
          <p:cNvCxnSpPr>
            <a:stCxn id="22" idx="6"/>
            <a:endCxn id="40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62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3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4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5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6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51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5501403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1" name="Oval 20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23" name="Oval 22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25" name="Oval 24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28" name="Straight Arrow Connector 27"/>
          <p:cNvCxnSpPr>
            <a:stCxn id="13" idx="6"/>
            <a:endCxn id="15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9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6"/>
            <a:endCxn id="23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25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0"/>
            <a:endCxn id="17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1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9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50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1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2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53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55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56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7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8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9" name="47 CuadroTexto"/>
          <p:cNvSpPr txBox="1"/>
          <p:nvPr/>
        </p:nvSpPr>
        <p:spPr>
          <a:xfrm>
            <a:off x="7264879" y="41489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0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1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52249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9070920" y="404006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9051684" y="46167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44" name="Elbow Connector 43"/>
          <p:cNvCxnSpPr>
            <a:stCxn id="11" idx="4"/>
          </p:cNvCxnSpPr>
          <p:nvPr/>
        </p:nvCxnSpPr>
        <p:spPr>
          <a:xfrm rot="16200000" flipH="1">
            <a:off x="6106122" y="3114234"/>
            <a:ext cx="901219" cy="1783703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7" idx="4"/>
          </p:cNvCxnSpPr>
          <p:nvPr/>
        </p:nvCxnSpPr>
        <p:spPr>
          <a:xfrm flipV="1">
            <a:off x="7448583" y="3555477"/>
            <a:ext cx="3880119" cy="90121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354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27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27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28357" y="496556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583849" y="496556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592499" y="531338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250913" y="513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576734" y="4972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576734" y="5256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4588542" y="163828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4944034" y="163828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4952684" y="198610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4611098" y="18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4936919" y="1645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4936919" y="192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19817" y="389264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375309" y="389264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383959" y="424046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42373" y="40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368194" y="389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368194" y="4183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7158911" y="175044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514403" y="175044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523053" y="209826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7181467" y="1915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452696" y="1757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452696" y="2041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6694889" y="388409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7050381" y="388409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7059031" y="423191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6717445" y="40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7002322" y="391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7002322" y="417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259884" cy="161289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47" idx="2"/>
          </p:cNvCxnSpPr>
          <p:nvPr/>
        </p:nvCxnSpPr>
        <p:spPr>
          <a:xfrm flipV="1">
            <a:off x="3583849" y="1986103"/>
            <a:ext cx="1004693" cy="29794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7"/>
            <a:endCxn id="53" idx="2"/>
          </p:cNvCxnSpPr>
          <p:nvPr/>
        </p:nvCxnSpPr>
        <p:spPr>
          <a:xfrm flipV="1">
            <a:off x="3835219" y="4240466"/>
            <a:ext cx="1184598" cy="82697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7"/>
            <a:endCxn id="59" idx="3"/>
          </p:cNvCxnSpPr>
          <p:nvPr/>
        </p:nvCxnSpPr>
        <p:spPr>
          <a:xfrm flipV="1">
            <a:off x="5626679" y="2344211"/>
            <a:ext cx="1636353" cy="1650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4"/>
            <a:endCxn id="53" idx="0"/>
          </p:cNvCxnSpPr>
          <p:nvPr/>
        </p:nvCxnSpPr>
        <p:spPr>
          <a:xfrm>
            <a:off x="4944034" y="2333923"/>
            <a:ext cx="431275" cy="155872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05141" y="38830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3967424" y="28489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5230400" y="30564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0" name="45 CuadroTexto"/>
          <p:cNvSpPr txBox="1"/>
          <p:nvPr/>
        </p:nvSpPr>
        <p:spPr>
          <a:xfrm>
            <a:off x="4294969" y="4313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308572" y="28066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25980" y="4425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477314" y="461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203949" y="3115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4833074" y="31704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566339" y="3079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Oval 3"/>
          <p:cNvSpPr/>
          <p:nvPr/>
        </p:nvSpPr>
        <p:spPr>
          <a:xfrm>
            <a:off x="8785271" y="492359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5" name="39 Conector recto"/>
          <p:cNvCxnSpPr>
            <a:stCxn id="124" idx="0"/>
            <a:endCxn id="124" idx="4"/>
          </p:cNvCxnSpPr>
          <p:nvPr/>
        </p:nvCxnSpPr>
        <p:spPr>
          <a:xfrm>
            <a:off x="9140763" y="492359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40 Conector recto"/>
          <p:cNvCxnSpPr>
            <a:stCxn id="124" idx="6"/>
          </p:cNvCxnSpPr>
          <p:nvPr/>
        </p:nvCxnSpPr>
        <p:spPr>
          <a:xfrm flipH="1">
            <a:off x="9149413" y="527141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41 CuadroTexto"/>
          <p:cNvSpPr txBox="1"/>
          <p:nvPr/>
        </p:nvSpPr>
        <p:spPr>
          <a:xfrm>
            <a:off x="8807827" y="5088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28" name="42 CuadroTexto"/>
          <p:cNvSpPr txBox="1"/>
          <p:nvPr/>
        </p:nvSpPr>
        <p:spPr>
          <a:xfrm>
            <a:off x="9092704" y="4958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29" name="43 CuadroTexto"/>
          <p:cNvSpPr txBox="1"/>
          <p:nvPr/>
        </p:nvSpPr>
        <p:spPr>
          <a:xfrm>
            <a:off x="9092704" y="5214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0" name="45 CuadroTexto"/>
          <p:cNvSpPr txBox="1"/>
          <p:nvPr/>
        </p:nvSpPr>
        <p:spPr>
          <a:xfrm>
            <a:off x="8426251" y="33274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131" name="47 CuadroTexto"/>
          <p:cNvSpPr txBox="1"/>
          <p:nvPr/>
        </p:nvSpPr>
        <p:spPr>
          <a:xfrm>
            <a:off x="8151757" y="3600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32" name="Straight Arrow Connector 131"/>
          <p:cNvCxnSpPr>
            <a:stCxn id="59" idx="5"/>
            <a:endCxn id="124" idx="0"/>
          </p:cNvCxnSpPr>
          <p:nvPr/>
        </p:nvCxnSpPr>
        <p:spPr>
          <a:xfrm>
            <a:off x="7765773" y="2344211"/>
            <a:ext cx="1374990" cy="25793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3" idx="6"/>
            <a:endCxn id="65" idx="2"/>
          </p:cNvCxnSpPr>
          <p:nvPr/>
        </p:nvCxnSpPr>
        <p:spPr>
          <a:xfrm flipV="1">
            <a:off x="5730800" y="4231910"/>
            <a:ext cx="964089" cy="855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5" idx="6"/>
            <a:endCxn id="124" idx="1"/>
          </p:cNvCxnSpPr>
          <p:nvPr/>
        </p:nvCxnSpPr>
        <p:spPr>
          <a:xfrm>
            <a:off x="7405872" y="4231910"/>
            <a:ext cx="1483520" cy="793559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1" idx="6"/>
            <a:endCxn id="124" idx="2"/>
          </p:cNvCxnSpPr>
          <p:nvPr/>
        </p:nvCxnSpPr>
        <p:spPr>
          <a:xfrm flipV="1">
            <a:off x="3939340" y="5271415"/>
            <a:ext cx="4845931" cy="41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45 CuadroTexto"/>
          <p:cNvSpPr txBox="1"/>
          <p:nvPr/>
        </p:nvSpPr>
        <p:spPr>
          <a:xfrm>
            <a:off x="6030514" y="49666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51" name="47 CuadroTexto"/>
          <p:cNvSpPr txBox="1"/>
          <p:nvPr/>
        </p:nvSpPr>
        <p:spPr>
          <a:xfrm>
            <a:off x="6075967" y="52881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2" name="45 CuadroTexto"/>
          <p:cNvSpPr txBox="1"/>
          <p:nvPr/>
        </p:nvSpPr>
        <p:spPr>
          <a:xfrm>
            <a:off x="5948626" y="39021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153" name="47 CuadroTexto"/>
          <p:cNvSpPr txBox="1"/>
          <p:nvPr/>
        </p:nvSpPr>
        <p:spPr>
          <a:xfrm>
            <a:off x="5980431" y="4223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54" name="45 CuadroTexto"/>
          <p:cNvSpPr txBox="1"/>
          <p:nvPr/>
        </p:nvSpPr>
        <p:spPr>
          <a:xfrm>
            <a:off x="7845664" y="4175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5" name="47 CuadroTexto"/>
          <p:cNvSpPr txBox="1"/>
          <p:nvPr/>
        </p:nvSpPr>
        <p:spPr>
          <a:xfrm>
            <a:off x="7754637" y="45375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2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220578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755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/>
          <p:nvPr/>
        </p:nvCxnSpPr>
        <p:spPr>
          <a:xfrm>
            <a:off x="8067242" y="5130120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8170116" y="47804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8267528" y="524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824714" y="4813714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8042384" y="5193159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76026" y="4784988"/>
            <a:ext cx="767081" cy="695640"/>
            <a:chOff x="4134779" y="3104530"/>
            <a:chExt cx="767081" cy="695640"/>
          </a:xfrm>
        </p:grpSpPr>
        <p:sp>
          <p:nvSpPr>
            <p:cNvPr id="89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0" name="39 Conector recto"/>
            <p:cNvCxnSpPr>
              <a:stCxn id="89" idx="0"/>
              <a:endCxn id="89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40 Conector recto"/>
            <p:cNvCxnSpPr>
              <a:stCxn id="89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93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94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5" name="41 Conector recto de flecha"/>
          <p:cNvCxnSpPr>
            <a:endCxn id="89" idx="1"/>
          </p:cNvCxnSpPr>
          <p:nvPr/>
        </p:nvCxnSpPr>
        <p:spPr>
          <a:xfrm>
            <a:off x="6337571" y="3800170"/>
            <a:ext cx="1042576" cy="10866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41 Conector recto de flecha"/>
          <p:cNvCxnSpPr>
            <a:endCxn id="89" idx="0"/>
          </p:cNvCxnSpPr>
          <p:nvPr/>
        </p:nvCxnSpPr>
        <p:spPr>
          <a:xfrm flipH="1">
            <a:off x="7631518" y="3812257"/>
            <a:ext cx="13719" cy="9727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1 Conector recto de flecha"/>
          <p:cNvCxnSpPr/>
          <p:nvPr/>
        </p:nvCxnSpPr>
        <p:spPr>
          <a:xfrm flipH="1">
            <a:off x="7862057" y="3827478"/>
            <a:ext cx="994091" cy="10593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22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3 corregido</a:t>
            </a:r>
            <a:endParaRPr lang="es-AR" dirty="0"/>
          </a:p>
        </p:txBody>
      </p: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" idx="6"/>
            <a:endCxn id="9" idx="2"/>
          </p:cNvCxnSpPr>
          <p:nvPr/>
        </p:nvCxnSpPr>
        <p:spPr>
          <a:xfrm flipV="1">
            <a:off x="2133600" y="2379614"/>
            <a:ext cx="2226658" cy="478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4" idx="5"/>
            <a:endCxn id="21" idx="2"/>
          </p:cNvCxnSpPr>
          <p:nvPr/>
        </p:nvCxnSpPr>
        <p:spPr>
          <a:xfrm>
            <a:off x="2029479" y="3103782"/>
            <a:ext cx="2309758" cy="631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2990902" y="35117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930115" y="23007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3.2.1</a:t>
            </a:r>
            <a:endParaRPr lang="es-AR" dirty="0"/>
          </a:p>
        </p:txBody>
      </p: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" idx="6"/>
            <a:endCxn id="9" idx="2"/>
          </p:cNvCxnSpPr>
          <p:nvPr/>
        </p:nvCxnSpPr>
        <p:spPr>
          <a:xfrm flipV="1">
            <a:off x="2133600" y="2379614"/>
            <a:ext cx="2226658" cy="478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4" idx="5"/>
            <a:endCxn id="21" idx="2"/>
          </p:cNvCxnSpPr>
          <p:nvPr/>
        </p:nvCxnSpPr>
        <p:spPr>
          <a:xfrm>
            <a:off x="2029479" y="3103782"/>
            <a:ext cx="2309758" cy="631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2949958" y="34161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957410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3.2.2</a:t>
            </a:r>
            <a:endParaRPr lang="es-AR" dirty="0"/>
          </a:p>
        </p:txBody>
      </p: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9" idx="2"/>
          </p:cNvCxnSpPr>
          <p:nvPr/>
        </p:nvCxnSpPr>
        <p:spPr>
          <a:xfrm flipV="1">
            <a:off x="2019869" y="2379614"/>
            <a:ext cx="2340389" cy="404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endCxn id="21" idx="2"/>
          </p:cNvCxnSpPr>
          <p:nvPr/>
        </p:nvCxnSpPr>
        <p:spPr>
          <a:xfrm>
            <a:off x="2142699" y="3002507"/>
            <a:ext cx="2196538" cy="73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2813481" y="33888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2752693" y="23962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46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47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52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53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58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</a:p>
        </p:txBody>
      </p:sp>
      <p:sp>
        <p:nvSpPr>
          <p:cNvPr id="64" name="43 CuadroTexto"/>
          <p:cNvSpPr txBox="1"/>
          <p:nvPr/>
        </p:nvSpPr>
        <p:spPr>
          <a:xfrm>
            <a:off x="7070560" y="365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1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2" name="39 Conector recto"/>
          <p:cNvCxnSpPr>
            <a:stCxn id="71" idx="0"/>
            <a:endCxn id="71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40 Conector recto"/>
          <p:cNvCxnSpPr>
            <a:stCxn id="71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75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76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47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5"/>
            <a:endCxn id="53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6"/>
            <a:endCxn id="59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6"/>
            <a:endCxn id="59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6"/>
            <a:endCxn id="68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74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100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102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103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105" name="Elbow Connector 104"/>
          <p:cNvCxnSpPr>
            <a:stCxn id="53" idx="6"/>
            <a:endCxn id="71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1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42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278249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7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3576123" y="3698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4504171" y="17923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453948" y="24694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7516302" y="274861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5224438" y="36764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1183492" y="2659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3" name="47 CuadroTexto"/>
          <p:cNvSpPr txBox="1"/>
          <p:nvPr/>
        </p:nvSpPr>
        <p:spPr>
          <a:xfrm>
            <a:off x="9131435" y="42792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4" name="47 CuadroTexto"/>
          <p:cNvSpPr txBox="1"/>
          <p:nvPr/>
        </p:nvSpPr>
        <p:spPr>
          <a:xfrm>
            <a:off x="10127048" y="36557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92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622</Words>
  <Application>Microsoft Office PowerPoint</Application>
  <PresentationFormat>Personalizado</PresentationFormat>
  <Paragraphs>601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Damián</cp:lastModifiedBy>
  <cp:revision>80</cp:revision>
  <dcterms:created xsi:type="dcterms:W3CDTF">2014-09-09T03:30:03Z</dcterms:created>
  <dcterms:modified xsi:type="dcterms:W3CDTF">2014-11-29T02:55:57Z</dcterms:modified>
</cp:coreProperties>
</file>