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t>09/09/2014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23288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579" r="-31579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232884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232884" cy="377604"/>
              </a:xfrm>
              <a:prstGeom prst="rect">
                <a:avLst/>
              </a:prstGeom>
              <a:blipFill rotWithShape="0">
                <a:blip r:embed="rId5"/>
                <a:stretch>
                  <a:fillRect l="-31579" t="-3226" r="-97368" b="-80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245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245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829" r="-24390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245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24551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500" r="-97500" b="-2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34370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70" y="1635057"/>
                <a:ext cx="1015727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797013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797013" cy="377604"/>
              </a:xfrm>
              <a:prstGeom prst="rect">
                <a:avLst/>
              </a:prstGeom>
              <a:blipFill rotWithShape="0">
                <a:blip r:embed="rId5"/>
                <a:stretch>
                  <a:fillRect l="-9160" t="-1613" r="-8397" b="-80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807566" y="1357550"/>
                <a:ext cx="2501710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566" y="1357550"/>
                <a:ext cx="2501710" cy="5843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24004" y="3159064"/>
                <a:ext cx="809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004" y="3159064"/>
                <a:ext cx="80964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023" r="-8271" b="-229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4</cp:revision>
  <dcterms:created xsi:type="dcterms:W3CDTF">2014-09-09T03:30:03Z</dcterms:created>
  <dcterms:modified xsi:type="dcterms:W3CDTF">2014-09-09T04:08:11Z</dcterms:modified>
</cp:coreProperties>
</file>