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/>
          <p:nvPr/>
        </p:nvCxnSpPr>
        <p:spPr>
          <a:xfrm>
            <a:off x="8067242" y="5130120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8170116" y="47804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8267528" y="524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824714" y="4813714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8042384" y="5193159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76026" y="4784988"/>
            <a:ext cx="767081" cy="695640"/>
            <a:chOff x="4134779" y="3104530"/>
            <a:chExt cx="767081" cy="695640"/>
          </a:xfrm>
        </p:grpSpPr>
        <p:sp>
          <p:nvSpPr>
            <p:cNvPr id="89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0" name="39 Conector recto"/>
            <p:cNvCxnSpPr>
              <a:stCxn id="89" idx="0"/>
              <a:endCxn id="89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40 Conector recto"/>
            <p:cNvCxnSpPr>
              <a:stCxn id="89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93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94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5" name="41 Conector recto de flecha"/>
          <p:cNvCxnSpPr>
            <a:endCxn id="89" idx="1"/>
          </p:cNvCxnSpPr>
          <p:nvPr/>
        </p:nvCxnSpPr>
        <p:spPr>
          <a:xfrm>
            <a:off x="6337571" y="3800170"/>
            <a:ext cx="1042576" cy="10866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41 Conector recto de flecha"/>
          <p:cNvCxnSpPr>
            <a:endCxn id="89" idx="0"/>
          </p:cNvCxnSpPr>
          <p:nvPr/>
        </p:nvCxnSpPr>
        <p:spPr>
          <a:xfrm flipH="1">
            <a:off x="7631518" y="3812257"/>
            <a:ext cx="13719" cy="9727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1 Conector recto de flecha"/>
          <p:cNvCxnSpPr/>
          <p:nvPr/>
        </p:nvCxnSpPr>
        <p:spPr>
          <a:xfrm flipH="1">
            <a:off x="7862057" y="3827478"/>
            <a:ext cx="994091" cy="10593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3.2.2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45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51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070560" y="365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9022191" y="3372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9022191" y="365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71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2" name="39 Conector recto"/>
          <p:cNvCxnSpPr>
            <a:stCxn id="71" idx="0"/>
            <a:endCxn id="71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40 Conector recto"/>
          <p:cNvCxnSpPr>
            <a:stCxn id="71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75" name="42 CuadroTexto"/>
          <p:cNvSpPr txBox="1"/>
          <p:nvPr/>
        </p:nvSpPr>
        <p:spPr>
          <a:xfrm>
            <a:off x="11042059" y="3369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76" name="43 CuadroTexto"/>
          <p:cNvSpPr txBox="1"/>
          <p:nvPr/>
        </p:nvSpPr>
        <p:spPr>
          <a:xfrm>
            <a:off x="11042059" y="365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47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5"/>
            <a:endCxn id="53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6"/>
            <a:endCxn id="59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6"/>
            <a:endCxn id="59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6"/>
            <a:endCxn id="68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74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99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  <a:endParaRPr lang="es-AR" dirty="0"/>
          </a:p>
        </p:txBody>
      </p:sp>
      <p:sp>
        <p:nvSpPr>
          <p:cNvPr id="102" name="45 CuadroTexto"/>
          <p:cNvSpPr txBox="1"/>
          <p:nvPr/>
        </p:nvSpPr>
        <p:spPr>
          <a:xfrm>
            <a:off x="7905910" y="32945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</a:t>
            </a:r>
            <a:endParaRPr lang="es-AR" dirty="0"/>
          </a:p>
        </p:txBody>
      </p:sp>
      <p:sp>
        <p:nvSpPr>
          <p:cNvPr id="103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105" name="Elbow Connector 104"/>
          <p:cNvCxnSpPr>
            <a:stCxn id="53" idx="6"/>
            <a:endCxn id="71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427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319</Words>
  <Application>Microsoft Office PowerPoint</Application>
  <PresentationFormat>Custom</PresentationFormat>
  <Paragraphs>310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Diego</cp:lastModifiedBy>
  <cp:revision>57</cp:revision>
  <dcterms:created xsi:type="dcterms:W3CDTF">2014-09-09T03:30:03Z</dcterms:created>
  <dcterms:modified xsi:type="dcterms:W3CDTF">2014-11-20T05:28:29Z</dcterms:modified>
</cp:coreProperties>
</file>