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17/09/2014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Template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60" y="1831648"/>
                <a:ext cx="177100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59" y="1814279"/>
                <a:ext cx="177100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4483" t="-6522" r="-93103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337" y="1814279"/>
                <a:ext cx="185755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41" y="1814279"/>
                <a:ext cx="185755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=24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65" y="1635057"/>
                <a:ext cx="1015727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17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17" y="1534706"/>
                <a:ext cx="2124812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797" y="1783620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8000" r="-9000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208" y="1635057"/>
                <a:ext cx="887486" cy="52591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85" y="1751304"/>
                <a:ext cx="602665" cy="2831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9091" t="-4255" r="-9091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87" y="1524406"/>
                <a:ext cx="1897186" cy="52591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562" y="1757459"/>
                <a:ext cx="611321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9000" r="-9000" b="-2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10517" y="1751304"/>
            <a:ext cx="602665" cy="283154"/>
          </a:xfrm>
          <a:prstGeom prst="rect">
            <a:avLst/>
          </a:prstGeom>
          <a:blipFill rotWithShape="0">
            <a:blip r:embed="rId4" cstate="print"/>
            <a:stretch>
              <a:fillRect l="-9091" t="-4255" r="-9091" b="-6383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  <p:sp>
        <p:nvSpPr>
          <p:cNvPr id="21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1476" y="1723698"/>
            <a:ext cx="756745" cy="401304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29296" y="1639614"/>
            <a:ext cx="826412" cy="451944"/>
          </a:xfrm>
          <a:prstGeom prst="rect">
            <a:avLst/>
          </a:prstGeom>
          <a:noFill/>
        </p:spPr>
      </p:pic>
      <p:sp>
        <p:nvSpPr>
          <p:cNvPr id="26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83562" y="1757459"/>
            <a:ext cx="611321" cy="276999"/>
          </a:xfrm>
          <a:prstGeom prst="rect">
            <a:avLst/>
          </a:prstGeom>
          <a:blipFill rotWithShape="0">
            <a:blip r:embed="rId7" cstate="print"/>
            <a:stretch>
              <a:fillRect l="-9000" r="-9000" b="-21739"/>
            </a:stretch>
          </a:blipFill>
        </p:spPr>
        <p:txBody>
          <a:bodyPr/>
          <a:lstStyle/>
          <a:p>
            <a:r>
              <a:rPr lang="es-A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69897" y="128030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6" name="Rectangle 17"/>
          <p:cNvSpPr/>
          <p:nvPr/>
        </p:nvSpPr>
        <p:spPr>
          <a:xfrm>
            <a:off x="6671256" y="2273399"/>
            <a:ext cx="1459870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4</a:t>
            </a:r>
            <a:endParaRPr lang="es-AR" dirty="0"/>
          </a:p>
        </p:txBody>
      </p:sp>
      <p:sp>
        <p:nvSpPr>
          <p:cNvPr id="21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0965" y="1548025"/>
            <a:ext cx="697953" cy="498538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8841" y="1713186"/>
            <a:ext cx="128337" cy="30479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357" y="1587062"/>
            <a:ext cx="801189" cy="48347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26869" y="1639614"/>
            <a:ext cx="128337" cy="304800"/>
          </a:xfrm>
          <a:prstGeom prst="rect">
            <a:avLst/>
          </a:prstGeom>
          <a:noFill/>
        </p:spPr>
      </p:pic>
      <p:sp>
        <p:nvSpPr>
          <p:cNvPr id="34" name="Right Arrow 11"/>
          <p:cNvSpPr/>
          <p:nvPr/>
        </p:nvSpPr>
        <p:spPr>
          <a:xfrm rot="5400000">
            <a:off x="3451020" y="3382242"/>
            <a:ext cx="875484" cy="672781"/>
          </a:xfrm>
          <a:prstGeom prst="rightArrow">
            <a:avLst>
              <a:gd name="adj1" fmla="val 53124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4" y="4256690"/>
            <a:ext cx="168165" cy="319514"/>
          </a:xfrm>
          <a:prstGeom prst="rect">
            <a:avLst/>
          </a:prstGeom>
          <a:noFill/>
        </p:spPr>
      </p:pic>
      <p:cxnSp>
        <p:nvCxnSpPr>
          <p:cNvPr id="39" name="38 Conector recto"/>
          <p:cNvCxnSpPr/>
          <p:nvPr/>
        </p:nvCxnSpPr>
        <p:spPr>
          <a:xfrm>
            <a:off x="7394028" y="2264979"/>
            <a:ext cx="0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96" y="2200980"/>
            <a:ext cx="745199" cy="745199"/>
          </a:xfrm>
          <a:prstGeom prst="rect">
            <a:avLst/>
          </a:prstGeom>
        </p:spPr>
      </p:pic>
      <p:sp>
        <p:nvSpPr>
          <p:cNvPr id="17" name="Rectangle 17"/>
          <p:cNvSpPr/>
          <p:nvPr/>
        </p:nvSpPr>
        <p:spPr>
          <a:xfrm>
            <a:off x="5866227" y="2273399"/>
            <a:ext cx="2264899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5</a:t>
            </a:r>
            <a:endParaRPr lang="es-AR" dirty="0"/>
          </a:p>
        </p:txBody>
      </p:sp>
      <p:sp>
        <p:nvSpPr>
          <p:cNvPr id="23" name="Right Arrow 12"/>
          <p:cNvSpPr/>
          <p:nvPr/>
        </p:nvSpPr>
        <p:spPr>
          <a:xfrm rot="5400000">
            <a:off x="9877757" y="335448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Arrow 12"/>
          <p:cNvSpPr/>
          <p:nvPr/>
        </p:nvSpPr>
        <p:spPr>
          <a:xfrm rot="5400000">
            <a:off x="9883012" y="4452818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ight Arrow 12"/>
          <p:cNvSpPr/>
          <p:nvPr/>
        </p:nvSpPr>
        <p:spPr>
          <a:xfrm rot="10800000">
            <a:off x="8700598" y="474185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ight Arrow 12"/>
          <p:cNvSpPr/>
          <p:nvPr/>
        </p:nvSpPr>
        <p:spPr>
          <a:xfrm rot="10800000">
            <a:off x="5069274" y="4778635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ight Arrow 12"/>
          <p:cNvSpPr/>
          <p:nvPr/>
        </p:nvSpPr>
        <p:spPr>
          <a:xfrm rot="10800000">
            <a:off x="7628543" y="4762871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ight Arrow 12"/>
          <p:cNvSpPr/>
          <p:nvPr/>
        </p:nvSpPr>
        <p:spPr>
          <a:xfrm rot="10800000">
            <a:off x="6383067" y="4757616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ight Arrow 12"/>
          <p:cNvSpPr/>
          <p:nvPr/>
        </p:nvSpPr>
        <p:spPr>
          <a:xfrm rot="13208264">
            <a:off x="3897369" y="4416029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ight Arrow 12"/>
          <p:cNvSpPr/>
          <p:nvPr/>
        </p:nvSpPr>
        <p:spPr>
          <a:xfrm rot="13208264">
            <a:off x="3009245" y="3633010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errar llave"/>
          <p:cNvSpPr/>
          <p:nvPr/>
        </p:nvSpPr>
        <p:spPr>
          <a:xfrm rot="16200000">
            <a:off x="5733393" y="-3662857"/>
            <a:ext cx="451943" cy="96274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9"/>
              <p:cNvSpPr txBox="1"/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Población </a:t>
                </a:r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total (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  <m:r>
                      <a:rPr lang="es-AR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’=4</m:t>
                    </m:r>
                  </m:oMath>
                </a14:m>
                <a:r>
                  <a:rPr lang="es-AR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endParaRPr lang="es-A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0" y="422619"/>
                <a:ext cx="280569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73" y="1702980"/>
                <a:ext cx="177100" cy="283154"/>
              </a:xfrm>
              <a:prstGeom prst="rect">
                <a:avLst/>
              </a:prstGeom>
              <a:blipFill rotWithShape="0">
                <a:blip r:embed="rId5"/>
                <a:stretch>
                  <a:fillRect l="-34483" t="-4255" r="-93103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62" y="1656372"/>
                <a:ext cx="1857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333" r="-9333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8632" y="1301325"/>
            <a:ext cx="2382592" cy="2369712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635057"/>
            <a:ext cx="425562" cy="4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25" y="1847838"/>
            <a:ext cx="425562" cy="425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2" y="2273400"/>
            <a:ext cx="425562" cy="425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6" y="2984817"/>
            <a:ext cx="425562" cy="42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68" y="2520619"/>
            <a:ext cx="425562" cy="4255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2739" y="3980809"/>
            <a:ext cx="16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Población fuera del sistema (J)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1428" y="1301325"/>
            <a:ext cx="4971245" cy="2369712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ight Arrow 11"/>
          <p:cNvSpPr/>
          <p:nvPr/>
        </p:nvSpPr>
        <p:spPr>
          <a:xfrm>
            <a:off x="3477296" y="2273400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Arrow 12"/>
          <p:cNvSpPr/>
          <p:nvPr/>
        </p:nvSpPr>
        <p:spPr>
          <a:xfrm>
            <a:off x="9851481" y="2214112"/>
            <a:ext cx="875484" cy="67278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ight Arrow 13"/>
          <p:cNvSpPr/>
          <p:nvPr/>
        </p:nvSpPr>
        <p:spPr>
          <a:xfrm>
            <a:off x="4777019" y="2249530"/>
            <a:ext cx="865965" cy="711418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100000">
                <a:schemeClr val="bg2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/>
          <p:cNvSpPr txBox="1"/>
          <p:nvPr/>
        </p:nvSpPr>
        <p:spPr>
          <a:xfrm>
            <a:off x="5542671" y="3980461"/>
            <a:ext cx="296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Sistema = cola + canales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2" y="1852363"/>
            <a:ext cx="745199" cy="745199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506437" y="239151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</a:t>
            </a:r>
            <a:r>
              <a:rPr lang="es-AR" dirty="0" smtClean="0"/>
              <a:t>6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51" y="1764745"/>
                <a:ext cx="177100" cy="283154"/>
              </a:xfrm>
              <a:prstGeom prst="rect">
                <a:avLst/>
              </a:prstGeom>
              <a:blipFill rotWithShape="0">
                <a:blip r:embed="rId4"/>
                <a:stretch>
                  <a:fillRect l="-34483" t="-4255" r="-96552" b="-63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77" y="1662527"/>
                <a:ext cx="887487" cy="525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540" y="1718137"/>
                <a:ext cx="1857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90323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rot="5400000">
            <a:off x="3495594" y="3390995"/>
            <a:ext cx="875484" cy="67278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84" y="4442474"/>
                <a:ext cx="20710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471" t="-6667" r="-47059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𝑐𝑙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h𝑟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387" y="1328000"/>
                <a:ext cx="896143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PI</m:t>
                      </m:r>
                      <m:d>
                        <m:dPr>
                          <m:ctrlPr>
                            <a:rPr lang="es-A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0,5  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34" y="4904139"/>
                <a:ext cx="2363211" cy="8842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17"/>
          <p:cNvSpPr/>
          <p:nvPr/>
        </p:nvSpPr>
        <p:spPr>
          <a:xfrm>
            <a:off x="6933188" y="2273399"/>
            <a:ext cx="1197938" cy="55420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495504" y="2273400"/>
            <a:ext cx="12881" cy="554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1" y="2648719"/>
            <a:ext cx="745199" cy="7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19</cp:revision>
  <dcterms:created xsi:type="dcterms:W3CDTF">2014-09-09T03:30:03Z</dcterms:created>
  <dcterms:modified xsi:type="dcterms:W3CDTF">2014-09-17T04:32:26Z</dcterms:modified>
</cp:coreProperties>
</file>