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1" r:id="rId3"/>
    <p:sldId id="263" r:id="rId4"/>
    <p:sldId id="264" r:id="rId5"/>
    <p:sldId id="262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5" d="100"/>
          <a:sy n="85" d="100"/>
        </p:scale>
        <p:origin x="18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E16413-6E8F-42DB-8254-A10A48EB47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5CF2125-140B-4D0E-9BA3-3085B17DE8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2FBD39-F204-48A3-AD49-FCEAF4FAA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C4655-0600-452C-8282-21BA8E7CA41D}" type="datetimeFigureOut">
              <a:rPr lang="ko-KR" altLang="en-US" smtClean="0"/>
              <a:t>2018-05-30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E887E1-3147-4C6B-AF61-0052B85C3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8CB7A9-C31C-4DAB-8A4A-AFB17354C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C251A-2CE1-4820-802A-1F6DCFCBBE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1949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D250EB-D76D-47FD-B6C4-8F2B03BE7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529A2F3-B189-48F3-9D23-E830F8D7F9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29E8C0-4D4C-4786-ADB0-9E9737127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C4655-0600-452C-8282-21BA8E7CA41D}" type="datetimeFigureOut">
              <a:rPr lang="ko-KR" altLang="en-US" smtClean="0"/>
              <a:t>2018-05-30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640EA3-6778-40D3-8AB7-F25F83F7E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322872-84D2-4C46-B5DC-3F6DC298A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C251A-2CE1-4820-802A-1F6DCFCBBE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4362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084581A-F8FC-44AD-BEC8-3264EB69AD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F557F33-D8FF-40E0-9377-7DDB7D22D0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751CB1-0E81-45E1-B961-445099079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C4655-0600-452C-8282-21BA8E7CA41D}" type="datetimeFigureOut">
              <a:rPr lang="ko-KR" altLang="en-US" smtClean="0"/>
              <a:t>2018-05-30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77C347-6E51-487C-AD12-2A9A5297C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42CEEF-4DFA-4D28-BC59-99F5FD726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C251A-2CE1-4820-802A-1F6DCFCBBE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8446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A73BD7-5F54-45CE-8852-7756BBD2B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81E10C-E0B4-4C9C-99C3-21FE7FEA7B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9151D1-334B-4B73-A19C-1585BE59F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C4655-0600-452C-8282-21BA8E7CA41D}" type="datetimeFigureOut">
              <a:rPr lang="ko-KR" altLang="en-US" smtClean="0"/>
              <a:t>2018-05-30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26FE0A-0E5C-4CFF-873D-81E50F775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7AF636-6C1A-44AE-9934-6654C4368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C251A-2CE1-4820-802A-1F6DCFCBBE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8008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2EDCCC-473C-4517-9C8A-5FDBB5A9B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9FCEC8-2C50-47B7-BF1C-C7F523CF0B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C03946-7A03-4E5A-8EF4-3FCCA51E2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C4655-0600-452C-8282-21BA8E7CA41D}" type="datetimeFigureOut">
              <a:rPr lang="ko-KR" altLang="en-US" smtClean="0"/>
              <a:t>2018-05-30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2D0B53-214A-439B-B445-7D129ECAD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DE6B0F-DBA7-4EF8-A6DB-6AC12CF6A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C251A-2CE1-4820-802A-1F6DCFCBBE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6212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9DD8BD-6B50-4161-A997-C18BC9195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01D05C-5577-409A-A4CD-312492FDE3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215D1B6-A037-4F9D-86DC-6A0FDE3389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846E7E2-FC9D-4D7E-B55E-70EAD3FF5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C4655-0600-452C-8282-21BA8E7CA41D}" type="datetimeFigureOut">
              <a:rPr lang="ko-KR" altLang="en-US" smtClean="0"/>
              <a:t>2018-05-30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E2A99DE-5CFD-4127-B215-0B2E3FB3C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F8AE1F7-A433-461D-9DED-AA3EBC8EC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C251A-2CE1-4820-802A-1F6DCFCBBE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2520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1DD725-C6AF-4B4A-A795-9AD8EC455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0ADB2-3F98-4675-B898-F2EF4DF89A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7548CB0-30C7-40EB-90A1-10F425BD26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51A7DA7-C4C1-4880-BD33-4D85A6738C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C4D5BD1-5831-440A-AD87-29E0B960FB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0A979F3-B8B0-478C-B14E-B360A5A01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C4655-0600-452C-8282-21BA8E7CA41D}" type="datetimeFigureOut">
              <a:rPr lang="ko-KR" altLang="en-US" smtClean="0"/>
              <a:t>2018-05-30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81F7921-86F7-42B7-94E1-B43516F38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ACC458E-40D0-4BB4-A956-B9AF1F184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C251A-2CE1-4820-802A-1F6DCFCBBE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9486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BAB7B8-3985-4C46-AA2C-8C45A17FB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EE55AD6-6227-4311-9D96-25442A8AC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C4655-0600-452C-8282-21BA8E7CA41D}" type="datetimeFigureOut">
              <a:rPr lang="ko-KR" altLang="en-US" smtClean="0"/>
              <a:t>2018-05-30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C6B2100-20FA-4488-B890-5CB4945BB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882BF2A-D52D-4588-B933-DEEE87AF0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C251A-2CE1-4820-802A-1F6DCFCBBE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3556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D352D77-5167-467F-BF90-B0DE4A9E4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C4655-0600-452C-8282-21BA8E7CA41D}" type="datetimeFigureOut">
              <a:rPr lang="ko-KR" altLang="en-US" smtClean="0"/>
              <a:t>2018-05-30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16CB32F-0493-49CD-B0E2-73AFF807B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D8B7033-3593-4F34-A778-5C012142F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C251A-2CE1-4820-802A-1F6DCFCBBE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6377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C99DAE-AAED-4039-BF70-F64967C9D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262B56-ECC9-4B7D-806B-EEBE0470E6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454B038-114A-43A0-A397-37FC57B61F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4FEA91F-F65D-4F5C-A83D-65B89CC90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C4655-0600-452C-8282-21BA8E7CA41D}" type="datetimeFigureOut">
              <a:rPr lang="ko-KR" altLang="en-US" smtClean="0"/>
              <a:t>2018-05-30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950C407-5075-4196-85AB-09EC2D31D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74F8337-8E02-437A-8955-3D8CE671C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C251A-2CE1-4820-802A-1F6DCFCBBE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8934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1A6E9A-3F79-4B95-990E-D863051DB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67D0986-0F0F-47EF-A270-0809B50736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88EE1C0-1D1B-4CE1-B3C0-B4D09D9813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BA16626-9C0B-459A-ABA4-C3B01B6A5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C4655-0600-452C-8282-21BA8E7CA41D}" type="datetimeFigureOut">
              <a:rPr lang="ko-KR" altLang="en-US" smtClean="0"/>
              <a:t>2018-05-30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694D05F-6CF5-40A1-A6F7-5898BD875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5A07075-1A57-4D77-A633-88F130DEE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C251A-2CE1-4820-802A-1F6DCFCBBE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5928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6CCE195-5CF3-4ECE-AE01-E7C3175BA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8C88282-14EA-446F-9FE6-1F86E737B8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53D7CA-8B64-4C3B-87D8-DBBD75F92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0C4655-0600-452C-8282-21BA8E7CA41D}" type="datetimeFigureOut">
              <a:rPr lang="ko-KR" altLang="en-US" smtClean="0"/>
              <a:t>2018-05-30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2B3E78-459B-4E41-B02D-CDE68E3C82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0C8A27-8146-4EDC-B6DE-20C4D65C14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FC251A-2CE1-4820-802A-1F6DCFCBBE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4880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9B27F3F-D84B-49DF-BAA0-AFA212C204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CA18DD0F-A309-4BD9-AF70-22607A3888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스크립트언어 중간발표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8C1C229-FDD9-439D-92BF-C11619EFF6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&lt;</a:t>
            </a:r>
            <a:r>
              <a:rPr lang="ko-KR" altLang="en-US" dirty="0"/>
              <a:t>국문 관광정보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2013182017 </a:t>
            </a:r>
            <a:r>
              <a:rPr lang="ko-KR" altLang="en-US" dirty="0"/>
              <a:t>김희동</a:t>
            </a:r>
            <a:endParaRPr lang="en-US" altLang="ko-KR" dirty="0"/>
          </a:p>
          <a:p>
            <a:r>
              <a:rPr lang="en-US" altLang="ko-KR" dirty="0"/>
              <a:t>2013184033 </a:t>
            </a:r>
            <a:r>
              <a:rPr lang="ko-KR" altLang="en-US" dirty="0"/>
              <a:t>최동민</a:t>
            </a:r>
          </a:p>
        </p:txBody>
      </p:sp>
    </p:spTree>
    <p:extLst>
      <p:ext uri="{BB962C8B-B14F-4D97-AF65-F5344CB8AC3E}">
        <p14:creationId xmlns:p14="http://schemas.microsoft.com/office/powerpoint/2010/main" val="2797936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9B27F3F-D84B-49DF-BAA0-AFA212C204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aphicFrame>
        <p:nvGraphicFramePr>
          <p:cNvPr id="7" name="내용 개체 틀 6">
            <a:extLst>
              <a:ext uri="{FF2B5EF4-FFF2-40B4-BE49-F238E27FC236}">
                <a16:creationId xmlns:a16="http://schemas.microsoft.com/office/drawing/2014/main" id="{37B8332B-B117-4934-95EA-8C629A6EEB9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6814741"/>
              </p:ext>
            </p:extLst>
          </p:nvPr>
        </p:nvGraphicFramePr>
        <p:xfrm>
          <a:off x="1696814" y="320040"/>
          <a:ext cx="8798371" cy="61063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0842">
                  <a:extLst>
                    <a:ext uri="{9D8B030D-6E8A-4147-A177-3AD203B41FA5}">
                      <a16:colId xmlns:a16="http://schemas.microsoft.com/office/drawing/2014/main" val="313011625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567274282"/>
                    </a:ext>
                  </a:extLst>
                </a:gridCol>
                <a:gridCol w="3517033">
                  <a:extLst>
                    <a:ext uri="{9D8B030D-6E8A-4147-A177-3AD203B41FA5}">
                      <a16:colId xmlns:a16="http://schemas.microsoft.com/office/drawing/2014/main" val="4240577183"/>
                    </a:ext>
                  </a:extLst>
                </a:gridCol>
                <a:gridCol w="1427296">
                  <a:extLst>
                    <a:ext uri="{9D8B030D-6E8A-4147-A177-3AD203B41FA5}">
                      <a16:colId xmlns:a16="http://schemas.microsoft.com/office/drawing/2014/main" val="3110937553"/>
                    </a:ext>
                  </a:extLst>
                </a:gridCol>
              </a:tblGrid>
              <a:tr h="2281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계획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세부 계획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시행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1836580"/>
                  </a:ext>
                </a:extLst>
              </a:tr>
              <a:tr h="46488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1</a:t>
                      </a:r>
                      <a:r>
                        <a:rPr lang="ko-KR" altLang="en-US" sz="1600" dirty="0"/>
                        <a:t>주 </a:t>
                      </a:r>
                      <a:r>
                        <a:rPr lang="en-US" altLang="ko-KR" sz="1600" dirty="0"/>
                        <a:t>(4.27~5.3)</a:t>
                      </a:r>
                      <a:endParaRPr lang="ko-KR" altLang="en-US" sz="16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/>
                        <a:t>파이썬</a:t>
                      </a:r>
                      <a:r>
                        <a:rPr lang="ko-KR" altLang="en-US" sz="1600" dirty="0"/>
                        <a:t> 모듈</a:t>
                      </a:r>
                      <a:r>
                        <a:rPr lang="en-US" altLang="ko-KR" sz="1600" dirty="0"/>
                        <a:t>, </a:t>
                      </a:r>
                      <a:r>
                        <a:rPr lang="en-US" altLang="ko-KR" sz="1600" dirty="0" err="1"/>
                        <a:t>OpenAPI</a:t>
                      </a:r>
                      <a:r>
                        <a:rPr lang="en-US" altLang="ko-KR" sz="1600" dirty="0"/>
                        <a:t> </a:t>
                      </a:r>
                      <a:r>
                        <a:rPr lang="ko-KR" altLang="en-US" sz="1600" dirty="0"/>
                        <a:t>조사</a:t>
                      </a:r>
                      <a:endParaRPr lang="en-US" altLang="ko-KR" sz="1600" dirty="0"/>
                    </a:p>
                    <a:p>
                      <a:pPr latinLnBrk="1"/>
                      <a:r>
                        <a:rPr lang="ko-KR" altLang="en-US" sz="1600" dirty="0"/>
                        <a:t>응용 앱 개발 예시 조사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Xml </a:t>
                      </a:r>
                      <a:r>
                        <a:rPr lang="ko-KR" altLang="en-US" sz="1600" dirty="0"/>
                        <a:t>모듈 조사 완료</a:t>
                      </a:r>
                      <a:endParaRPr lang="en-US" altLang="ko-KR" sz="1600" dirty="0"/>
                    </a:p>
                    <a:p>
                      <a:pPr latinLnBrk="1"/>
                      <a:r>
                        <a:rPr lang="ko-KR" altLang="en-US" sz="1600" dirty="0"/>
                        <a:t>국가공공데이터 포털 활용사례조사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o</a:t>
                      </a:r>
                      <a:endParaRPr lang="ko-KR" altLang="en-US" sz="16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6783592"/>
                  </a:ext>
                </a:extLst>
              </a:tr>
              <a:tr h="3612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2</a:t>
                      </a:r>
                      <a:r>
                        <a:rPr lang="ko-KR" altLang="en-US" sz="1600" dirty="0"/>
                        <a:t>주</a:t>
                      </a:r>
                      <a:endParaRPr lang="en-US" altLang="ko-KR" sz="1600" dirty="0"/>
                    </a:p>
                    <a:p>
                      <a:pPr latinLnBrk="1"/>
                      <a:r>
                        <a:rPr lang="en-US" altLang="ko-KR" sz="1600" dirty="0"/>
                        <a:t>(5.4~5.10)</a:t>
                      </a:r>
                      <a:endParaRPr lang="ko-KR" altLang="en-US" sz="16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상세 기능</a:t>
                      </a:r>
                      <a:r>
                        <a:rPr lang="en-US" altLang="ko-KR" sz="1600" dirty="0"/>
                        <a:t>,</a:t>
                      </a:r>
                      <a:r>
                        <a:rPr lang="en-US" altLang="ko-KR" sz="1600" baseline="0" dirty="0"/>
                        <a:t> </a:t>
                      </a:r>
                      <a:r>
                        <a:rPr lang="ko-KR" altLang="en-US" sz="1600" baseline="0" dirty="0"/>
                        <a:t>구현 방법</a:t>
                      </a:r>
                      <a:r>
                        <a:rPr lang="en-US" altLang="ko-KR" sz="1600" baseline="0" dirty="0"/>
                        <a:t>, </a:t>
                      </a:r>
                      <a:r>
                        <a:rPr lang="ko-KR" altLang="en-US" sz="1600" baseline="0" dirty="0"/>
                        <a:t>역할 분담 등</a:t>
                      </a:r>
                      <a:endParaRPr lang="ko-KR" altLang="en-US" sz="16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aseline="0" dirty="0" err="1"/>
                        <a:t>youtube</a:t>
                      </a:r>
                      <a:r>
                        <a:rPr lang="en-US" altLang="ko-KR" sz="1600" baseline="0" dirty="0"/>
                        <a:t> </a:t>
                      </a:r>
                      <a:r>
                        <a:rPr lang="ko-KR" altLang="en-US" sz="1600" baseline="0" dirty="0"/>
                        <a:t>기획 발표</a:t>
                      </a:r>
                      <a:endParaRPr lang="ko-KR" altLang="en-US" sz="16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o</a:t>
                      </a:r>
                      <a:endParaRPr lang="ko-KR" altLang="en-US" sz="16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1699754"/>
                  </a:ext>
                </a:extLst>
              </a:tr>
              <a:tr h="51330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3</a:t>
                      </a:r>
                      <a:r>
                        <a:rPr lang="ko-KR" altLang="en-US" sz="1600" dirty="0"/>
                        <a:t>주</a:t>
                      </a:r>
                      <a:endParaRPr lang="en-US" altLang="ko-KR" sz="1600" dirty="0"/>
                    </a:p>
                    <a:p>
                      <a:pPr latinLnBrk="1"/>
                      <a:r>
                        <a:rPr lang="en-US" altLang="ko-KR" sz="1600" dirty="0"/>
                        <a:t>(5.11~5.17)</a:t>
                      </a:r>
                      <a:endParaRPr lang="ko-KR" altLang="en-US" sz="16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 err="1">
                          <a:solidFill>
                            <a:srgbClr val="FF0000"/>
                          </a:solidFill>
                        </a:rPr>
                        <a:t>기획발표</a:t>
                      </a:r>
                      <a:r>
                        <a:rPr lang="en-US" altLang="ko-KR" sz="1600" b="1" dirty="0">
                          <a:solidFill>
                            <a:srgbClr val="FF0000"/>
                          </a:solidFill>
                        </a:rPr>
                        <a:t>5/17</a:t>
                      </a:r>
                      <a:r>
                        <a:rPr lang="en-US" altLang="ko-KR" sz="1600" dirty="0"/>
                        <a:t>,</a:t>
                      </a:r>
                      <a:r>
                        <a:rPr lang="en-US" altLang="ko-KR" sz="1600" baseline="0" dirty="0"/>
                        <a:t> </a:t>
                      </a:r>
                      <a:r>
                        <a:rPr lang="en-US" altLang="ko-KR" sz="1600" dirty="0" err="1"/>
                        <a:t>OpenAPI</a:t>
                      </a:r>
                      <a:r>
                        <a:rPr lang="en-US" altLang="ko-KR" sz="1600" baseline="0" dirty="0"/>
                        <a:t> </a:t>
                      </a:r>
                      <a:r>
                        <a:rPr lang="ko-KR" altLang="en-US" sz="1600" baseline="0" dirty="0"/>
                        <a:t>연동</a:t>
                      </a:r>
                      <a:r>
                        <a:rPr lang="en-US" altLang="ko-KR" sz="1600" baseline="0" dirty="0"/>
                        <a:t> </a:t>
                      </a:r>
                      <a:r>
                        <a:rPr lang="ko-KR" altLang="en-US" sz="1600" baseline="0" dirty="0"/>
                        <a:t>구현</a:t>
                      </a:r>
                      <a:endParaRPr lang="ko-KR" altLang="en-US" sz="16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국가공공데이터포털 </a:t>
                      </a:r>
                      <a:r>
                        <a:rPr lang="en-US" altLang="ko-KR" sz="1600" dirty="0" err="1"/>
                        <a:t>OpenAPI</a:t>
                      </a:r>
                      <a:r>
                        <a:rPr lang="en-US" altLang="ko-KR" sz="1600" baseline="0" dirty="0"/>
                        <a:t> </a:t>
                      </a:r>
                      <a:r>
                        <a:rPr lang="ko-KR" altLang="en-US" sz="1600" baseline="0" dirty="0"/>
                        <a:t>활용</a:t>
                      </a:r>
                      <a:endParaRPr lang="ko-KR" altLang="en-US" sz="16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9082127"/>
                  </a:ext>
                </a:extLst>
              </a:tr>
              <a:tr h="51330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4</a:t>
                      </a:r>
                      <a:r>
                        <a:rPr lang="ko-KR" altLang="en-US" sz="1600" dirty="0"/>
                        <a:t>주</a:t>
                      </a:r>
                      <a:endParaRPr lang="en-US" altLang="ko-KR" sz="1600" dirty="0"/>
                    </a:p>
                    <a:p>
                      <a:pPr latinLnBrk="1"/>
                      <a:r>
                        <a:rPr lang="en-US" altLang="ko-KR" sz="1600" dirty="0"/>
                        <a:t>(5.18~5.24)</a:t>
                      </a:r>
                      <a:endParaRPr lang="ko-KR" altLang="en-US" sz="16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aseline="0" dirty="0"/>
                        <a:t>다양한 검색 기능 구현</a:t>
                      </a:r>
                      <a:endParaRPr lang="ko-KR" altLang="en-US" sz="16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키워드를 통한 검색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9507104"/>
                  </a:ext>
                </a:extLst>
              </a:tr>
              <a:tr h="51330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5</a:t>
                      </a:r>
                      <a:r>
                        <a:rPr lang="ko-KR" altLang="en-US" sz="1600" dirty="0"/>
                        <a:t>주</a:t>
                      </a:r>
                      <a:endParaRPr lang="en-US" altLang="ko-KR" sz="1600" dirty="0"/>
                    </a:p>
                    <a:p>
                      <a:pPr latinLnBrk="1"/>
                      <a:r>
                        <a:rPr lang="en-US" altLang="ko-KR" sz="1600" dirty="0"/>
                        <a:t>(5.25~5.31)</a:t>
                      </a:r>
                      <a:endParaRPr lang="ko-KR" altLang="en-US" sz="16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>
                          <a:solidFill>
                            <a:srgbClr val="FF0000"/>
                          </a:solidFill>
                        </a:rPr>
                        <a:t>중간 시연 발표</a:t>
                      </a:r>
                      <a:r>
                        <a:rPr lang="en-US" altLang="ko-KR" sz="1600" b="1" dirty="0">
                          <a:solidFill>
                            <a:srgbClr val="FF0000"/>
                          </a:solidFill>
                        </a:rPr>
                        <a:t>5/31</a:t>
                      </a:r>
                      <a:endParaRPr lang="ko-KR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Youtube</a:t>
                      </a:r>
                      <a:r>
                        <a:rPr lang="en-US" altLang="ko-KR" sz="1600" dirty="0"/>
                        <a:t> </a:t>
                      </a:r>
                      <a:r>
                        <a:rPr lang="ko-KR" altLang="en-US" sz="1600" dirty="0"/>
                        <a:t>활용 중간 시연 발표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333453"/>
                  </a:ext>
                </a:extLst>
              </a:tr>
              <a:tr h="7114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6</a:t>
                      </a:r>
                      <a:r>
                        <a:rPr lang="ko-KR" altLang="en-US" sz="1600" dirty="0"/>
                        <a:t>주</a:t>
                      </a:r>
                      <a:endParaRPr lang="en-US" altLang="ko-KR" sz="1600" dirty="0"/>
                    </a:p>
                    <a:p>
                      <a:pPr latinLnBrk="1"/>
                      <a:r>
                        <a:rPr lang="en-US" altLang="ko-KR" sz="1600" dirty="0"/>
                        <a:t>(6.1~6.7)</a:t>
                      </a:r>
                      <a:endParaRPr lang="ko-KR" altLang="en-US" sz="16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/>
                        <a:t>tkinter</a:t>
                      </a:r>
                      <a:r>
                        <a:rPr lang="en-US" altLang="ko-KR" sz="1600" dirty="0"/>
                        <a:t> GUI </a:t>
                      </a:r>
                      <a:r>
                        <a:rPr lang="ko-KR" altLang="en-US" sz="1600" dirty="0"/>
                        <a:t>구현</a:t>
                      </a:r>
                      <a:r>
                        <a:rPr lang="en-US" altLang="ko-KR" sz="1600" dirty="0"/>
                        <a:t>, telegram</a:t>
                      </a:r>
                      <a:r>
                        <a:rPr lang="en-US" altLang="ko-KR" sz="1600" baseline="0" dirty="0"/>
                        <a:t> </a:t>
                      </a:r>
                      <a:r>
                        <a:rPr lang="ko-KR" altLang="en-US" sz="1600" baseline="0" dirty="0"/>
                        <a:t>봇</a:t>
                      </a:r>
                      <a:r>
                        <a:rPr lang="en-US" altLang="ko-KR" sz="1600" baseline="0" dirty="0"/>
                        <a:t> </a:t>
                      </a:r>
                      <a:r>
                        <a:rPr lang="ko-KR" altLang="en-US" sz="1600" baseline="0" dirty="0"/>
                        <a:t>기능 구현 </a:t>
                      </a:r>
                      <a:endParaRPr lang="ko-KR" altLang="en-US" sz="16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주소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전화 등의 공통적 정보를 제공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5219568"/>
                  </a:ext>
                </a:extLst>
              </a:tr>
              <a:tr h="3612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7</a:t>
                      </a:r>
                      <a:r>
                        <a:rPr lang="ko-KR" altLang="en-US" sz="1600" dirty="0"/>
                        <a:t>주</a:t>
                      </a:r>
                      <a:endParaRPr lang="en-US" altLang="ko-KR" sz="1600" dirty="0"/>
                    </a:p>
                    <a:p>
                      <a:pPr latinLnBrk="1"/>
                      <a:r>
                        <a:rPr lang="en-US" altLang="ko-KR" sz="1600" dirty="0"/>
                        <a:t>(6.8~6.14)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aseline="0" dirty="0" err="1"/>
                        <a:t>지메일</a:t>
                      </a:r>
                      <a:r>
                        <a:rPr lang="en-US" altLang="ko-KR" sz="1600" baseline="0" dirty="0"/>
                        <a:t>, </a:t>
                      </a:r>
                      <a:r>
                        <a:rPr lang="ko-KR" altLang="en-US" sz="1600" baseline="0" dirty="0"/>
                        <a:t>데이터베이스</a:t>
                      </a:r>
                      <a:r>
                        <a:rPr lang="en-US" altLang="ko-KR" sz="1600" baseline="0" dirty="0"/>
                        <a:t>, </a:t>
                      </a:r>
                      <a:r>
                        <a:rPr lang="ko-KR" altLang="en-US" sz="1600" baseline="0" dirty="0"/>
                        <a:t>지도 연동</a:t>
                      </a:r>
                      <a:r>
                        <a:rPr lang="en-US" altLang="ko-KR" sz="1600" baseline="0" dirty="0"/>
                        <a:t>, </a:t>
                      </a:r>
                      <a:r>
                        <a:rPr lang="ko-KR" altLang="en-US" sz="1600" baseline="0" dirty="0"/>
                        <a:t>사진 구현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이메일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지도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사진</a:t>
                      </a:r>
                      <a:r>
                        <a:rPr lang="en-US" altLang="ko-KR" sz="1600" dirty="0"/>
                        <a:t> </a:t>
                      </a:r>
                      <a:r>
                        <a:rPr lang="ko-KR" altLang="en-US" sz="1600" dirty="0"/>
                        <a:t>등 추가 기능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3539043"/>
                  </a:ext>
                </a:extLst>
              </a:tr>
              <a:tr h="51330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8</a:t>
                      </a:r>
                      <a:r>
                        <a:rPr lang="ko-KR" altLang="en-US" sz="1600" dirty="0"/>
                        <a:t>주</a:t>
                      </a:r>
                      <a:endParaRPr lang="en-US" altLang="ko-KR" sz="1600" dirty="0"/>
                    </a:p>
                    <a:p>
                      <a:pPr latinLnBrk="1"/>
                      <a:r>
                        <a:rPr lang="en-US" altLang="ko-KR" sz="1600" dirty="0"/>
                        <a:t>(6.15~6.21)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C/C++</a:t>
                      </a:r>
                      <a:r>
                        <a:rPr lang="ko-KR" altLang="en-US" sz="1600" dirty="0"/>
                        <a:t>연동</a:t>
                      </a:r>
                      <a:r>
                        <a:rPr lang="en-US" altLang="ko-KR" sz="1600" dirty="0"/>
                        <a:t>,</a:t>
                      </a:r>
                      <a:r>
                        <a:rPr lang="ko-KR" altLang="en-US" sz="1600" dirty="0"/>
                        <a:t>배포파일작성</a:t>
                      </a:r>
                      <a:endParaRPr lang="en-US" altLang="ko-KR" sz="1600" dirty="0"/>
                    </a:p>
                    <a:p>
                      <a:pPr latinLnBrk="1"/>
                      <a:r>
                        <a:rPr lang="ko-KR" altLang="en-US" sz="1600" b="1" dirty="0">
                          <a:solidFill>
                            <a:srgbClr val="FF0000"/>
                          </a:solidFill>
                        </a:rPr>
                        <a:t>최종구현 발표 </a:t>
                      </a:r>
                      <a:r>
                        <a:rPr lang="en-US" altLang="ko-KR" sz="1600" b="1" dirty="0">
                          <a:solidFill>
                            <a:srgbClr val="FF0000"/>
                          </a:solidFill>
                        </a:rPr>
                        <a:t>6/19</a:t>
                      </a:r>
                      <a:endParaRPr lang="ko-KR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C/C++</a:t>
                      </a:r>
                      <a:r>
                        <a:rPr lang="ko-KR" altLang="en-US" sz="1600" dirty="0"/>
                        <a:t>연동</a:t>
                      </a:r>
                      <a:r>
                        <a:rPr lang="en-US" altLang="ko-KR" sz="1600" dirty="0"/>
                        <a:t>, </a:t>
                      </a:r>
                      <a:r>
                        <a:rPr lang="en-US" altLang="ko-KR" sz="1600" dirty="0" err="1"/>
                        <a:t>distutils</a:t>
                      </a:r>
                      <a:r>
                        <a:rPr lang="en-US" altLang="ko-KR" sz="1600" baseline="0" dirty="0"/>
                        <a:t> </a:t>
                      </a:r>
                      <a:r>
                        <a:rPr lang="ko-KR" altLang="en-US" sz="1600" baseline="0" dirty="0"/>
                        <a:t>모듈 활용 </a:t>
                      </a:r>
                      <a:r>
                        <a:rPr lang="ko-KR" altLang="en-US" sz="1600" baseline="0" dirty="0" err="1"/>
                        <a:t>배포파일</a:t>
                      </a:r>
                      <a:r>
                        <a:rPr lang="en-US" altLang="ko-KR" sz="1600" baseline="0" dirty="0"/>
                        <a:t>,</a:t>
                      </a:r>
                      <a:r>
                        <a:rPr lang="ko-KR" altLang="en-US" sz="1600" baseline="0" dirty="0"/>
                        <a:t> </a:t>
                      </a:r>
                      <a:r>
                        <a:rPr lang="en-US" altLang="ko-KR" sz="1600" dirty="0" err="1"/>
                        <a:t>Youtube</a:t>
                      </a:r>
                      <a:r>
                        <a:rPr lang="en-US" altLang="ko-KR" sz="1600" baseline="0" dirty="0"/>
                        <a:t> </a:t>
                      </a:r>
                      <a:r>
                        <a:rPr lang="ko-KR" altLang="en-US" sz="1600" baseline="0" dirty="0"/>
                        <a:t>활용</a:t>
                      </a:r>
                      <a:r>
                        <a:rPr lang="en-US" altLang="ko-KR" sz="1600" baseline="0" dirty="0"/>
                        <a:t> </a:t>
                      </a:r>
                      <a:r>
                        <a:rPr lang="ko-KR" altLang="en-US" sz="1600" baseline="0" dirty="0"/>
                        <a:t>최종 시연 발표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6666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1720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9B27F3F-D84B-49DF-BAA0-AFA212C204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내용 개체 틀 2">
            <a:extLst>
              <a:ext uri="{FF2B5EF4-FFF2-40B4-BE49-F238E27FC236}">
                <a16:creationId xmlns:a16="http://schemas.microsoft.com/office/drawing/2014/main" id="{989D5B23-B775-4349-B712-E6CBA11F3B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365125"/>
            <a:ext cx="7157156" cy="2389364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43C4FA8A-777D-48DE-91DF-60F434B10F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6273" y="2460978"/>
            <a:ext cx="10695727" cy="4031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388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 descr="지도, 텍스트이(가) 표시된 사진&#10;&#10;높은 신뢰도로 생성된 설명">
            <a:extLst>
              <a:ext uri="{FF2B5EF4-FFF2-40B4-BE49-F238E27FC236}">
                <a16:creationId xmlns:a16="http://schemas.microsoft.com/office/drawing/2014/main" id="{6C5AA5EA-1957-47E5-9034-B659D61899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5307" b="10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9754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B45F84A8-422A-48D7-8BCC-A4BEA93552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96" b="1860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4000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</TotalTime>
  <Words>170</Words>
  <Application>Microsoft Office PowerPoint</Application>
  <PresentationFormat>와이드스크린</PresentationFormat>
  <Paragraphs>44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스크립트언어 중간발표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스크립트언어 1차발표</dc:title>
  <dc:creator>Shaun</dc:creator>
  <cp:lastModifiedBy>Shaun</cp:lastModifiedBy>
  <cp:revision>16</cp:revision>
  <dcterms:created xsi:type="dcterms:W3CDTF">2018-05-16T02:10:24Z</dcterms:created>
  <dcterms:modified xsi:type="dcterms:W3CDTF">2018-05-30T06:18:01Z</dcterms:modified>
</cp:coreProperties>
</file>