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6413-6E8F-42DB-8254-A10A48EB4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F2125-140B-4D0E-9BA3-3085B17D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FBD39-F204-48A3-AD49-FCEAF4FA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887E1-3147-4C6B-AF61-0052B85C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CB7A9-C31C-4DAB-8A4A-AFB17354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4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250EB-D76D-47FD-B6C4-8F2B03BE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9A2F3-B189-48F3-9D23-E830F8D7F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9E8C0-4D4C-4786-ADB0-9E973712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40EA3-6778-40D3-8AB7-F25F83F7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22872-84D2-4C46-B5DC-3F6DC298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84581A-F8FC-44AD-BEC8-3264EB69A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57F33-D8FF-40E0-9377-7DDB7D22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51CB1-0E81-45E1-B961-44509907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7C347-6E51-487C-AD12-2A9A5297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2CEEF-4DFA-4D28-BC59-99F5FD72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4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3BD7-5F54-45CE-8852-7756BBD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1E10C-E0B4-4C9C-99C3-21FE7FEA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151D1-334B-4B73-A19C-1585BE59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6FE0A-0E5C-4CFF-873D-81E50F77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F636-6C1A-44AE-9934-6654C43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0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EDCCC-473C-4517-9C8A-5FDBB5A9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FCEC8-2C50-47B7-BF1C-C7F523CF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03946-7A03-4E5A-8EF4-3FCCA51E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D0B53-214A-439B-B445-7D129EC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E6B0F-DBA7-4EF8-A6DB-6AC12CF6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D8BD-6B50-4161-A997-C18BC919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1D05C-5577-409A-A4CD-312492FDE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5D1B6-A037-4F9D-86DC-6A0FDE33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6E7E2-FC9D-4D7E-B55E-70EAD3FF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A99DE-5CFD-4127-B215-0B2E3FB3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AE1F7-A433-461D-9DED-AA3EBC8E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2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DD725-C6AF-4B4A-A795-9AD8EC45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0ADB2-3F98-4675-B898-F2EF4DF89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48CB0-30C7-40EB-90A1-10F425BD2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1A7DA7-C4C1-4880-BD33-4D85A6738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D5BD1-5831-440A-AD87-29E0B960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A979F3-B8B0-478C-B14E-B360A5A0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1F7921-86F7-42B7-94E1-B43516F3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C458E-40D0-4BB4-A956-B9AF1F18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8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AB7B8-3985-4C46-AA2C-8C45A17F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E55AD6-6227-4311-9D96-25442A8A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6B2100-20FA-4488-B890-5CB4945B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2BF2A-D52D-4588-B933-DEEE87AF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352D77-5167-467F-BF90-B0DE4A9E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6CB32F-0493-49CD-B0E2-73AFF807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B7033-3593-4F34-A778-5C012142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99DAE-AAED-4039-BF70-F64967C9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62B56-ECC9-4B7D-806B-EEBE0470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4B038-114A-43A0-A397-37FC57B6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EA91F-F65D-4F5C-A83D-65B89CC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0C407-5075-4196-85AB-09EC2D31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F8337-8E02-437A-8955-3D8CE671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3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A6E9A-3F79-4B95-990E-D863051D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7D0986-0F0F-47EF-A270-0809B5073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EE1C0-1D1B-4CE1-B3C0-B4D09D98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16626-9C0B-459A-ABA4-C3B01B6A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4D05F-6CF5-40A1-A6F7-5898BD87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07075-1A57-4D77-A633-88F130DE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2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CCE195-5CF3-4ECE-AE01-E7C3175B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88282-14EA-446F-9FE6-1F86E73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3D7CA-8B64-4C3B-87D8-DBBD75F92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4655-0600-452C-8282-21BA8E7CA41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B3E78-459B-4E41-B02D-CDE68E3C8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C8A27-8146-4EDC-B6DE-20C4D65C1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251A-2CE1-4820-802A-1F6DCFCBB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8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18DD0F-A309-4BD9-AF70-22607A38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en-US" altLang="ko-KR" dirty="0"/>
              <a:t>1</a:t>
            </a:r>
            <a:r>
              <a:rPr lang="ko-KR" altLang="en-US" dirty="0" err="1"/>
              <a:t>차발표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1C229-FDD9-439D-92BF-C11619EFF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국문 관광정보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2013182017 </a:t>
            </a:r>
            <a:r>
              <a:rPr lang="ko-KR" altLang="en-US" dirty="0"/>
              <a:t>김희동</a:t>
            </a:r>
            <a:endParaRPr lang="en-US" altLang="ko-KR" dirty="0"/>
          </a:p>
          <a:p>
            <a:r>
              <a:rPr lang="en-US" altLang="ko-KR" dirty="0"/>
              <a:t>2013184033 </a:t>
            </a:r>
            <a:r>
              <a:rPr lang="ko-KR" altLang="en-US" dirty="0"/>
              <a:t>최동민</a:t>
            </a:r>
          </a:p>
        </p:txBody>
      </p:sp>
    </p:spTree>
    <p:extLst>
      <p:ext uri="{BB962C8B-B14F-4D97-AF65-F5344CB8AC3E}">
        <p14:creationId xmlns:p14="http://schemas.microsoft.com/office/powerpoint/2010/main" val="279793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18DD0F-A309-4BD9-AF70-22607A38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10D41B-C754-48FB-A3BF-E81A2F7C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" y="1456267"/>
            <a:ext cx="4945380" cy="3894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기획의도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-Open API </a:t>
            </a:r>
            <a:r>
              <a:rPr lang="ko-KR" altLang="en-US" dirty="0"/>
              <a:t>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구현기능 </a:t>
            </a:r>
            <a:r>
              <a:rPr lang="en-US" altLang="ko-KR" dirty="0"/>
              <a:t>&amp; </a:t>
            </a:r>
            <a:r>
              <a:rPr lang="ko-KR" altLang="en-US" dirty="0"/>
              <a:t>역할분담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주차별</a:t>
            </a:r>
            <a:r>
              <a:rPr lang="ko-KR" altLang="en-US" dirty="0"/>
              <a:t>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438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2"/>
          <a:stretch/>
        </p:blipFill>
        <p:spPr>
          <a:xfrm>
            <a:off x="-74914" y="8467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E7B09E-D545-41DD-BC55-2FCDD90B2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39" r="4806" b="-1"/>
          <a:stretch/>
        </p:blipFill>
        <p:spPr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18DD0F-A309-4BD9-AF70-22607A38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05" y="758437"/>
            <a:ext cx="4666470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기획의도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10D41B-C754-48FB-A3BF-E81A2F7C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348680"/>
            <a:ext cx="4823883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latinLnBrk="0">
              <a:buNone/>
            </a:pPr>
            <a:r>
              <a: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국내 관광지에 대한 정보 조회</a:t>
            </a:r>
          </a:p>
        </p:txBody>
      </p:sp>
    </p:spTree>
    <p:extLst>
      <p:ext uri="{BB962C8B-B14F-4D97-AF65-F5344CB8AC3E}">
        <p14:creationId xmlns:p14="http://schemas.microsoft.com/office/powerpoint/2010/main" val="589097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33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18DD0F-A309-4BD9-AF70-22607A38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Open API </a:t>
            </a:r>
            <a:r>
              <a:rPr lang="ko-KR" altLang="en-US" dirty="0"/>
              <a:t>정보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10D41B-C754-48FB-A3BF-E81A2F7C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6244" cy="4351338"/>
          </a:xfrm>
        </p:spPr>
        <p:txBody>
          <a:bodyPr/>
          <a:lstStyle/>
          <a:p>
            <a:r>
              <a:rPr lang="ko-KR" altLang="en-US" dirty="0"/>
              <a:t>다양한 키워드를 통한 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 등의 공통적 정보를 제공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D41EE9-7BD1-446B-A8C5-44424A79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96" y="455260"/>
            <a:ext cx="57531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7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18DD0F-A309-4BD9-AF70-22607A38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구현기능 및 역할분담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10D41B-C754-48FB-A3BF-E81A2F7C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993" y="1563367"/>
            <a:ext cx="4945380" cy="38946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김희동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-API </a:t>
            </a:r>
            <a:r>
              <a:rPr lang="ko-KR" altLang="en-US" dirty="0"/>
              <a:t>정보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검색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-C/C++</a:t>
            </a:r>
            <a:r>
              <a:rPr lang="ko-KR" altLang="en-US" dirty="0"/>
              <a:t>연동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4F1C1-1F9A-4D76-9449-0D9CDA40EA7F}"/>
              </a:ext>
            </a:extLst>
          </p:cNvPr>
          <p:cNvSpPr txBox="1"/>
          <p:nvPr/>
        </p:nvSpPr>
        <p:spPr>
          <a:xfrm>
            <a:off x="1646576" y="1690688"/>
            <a:ext cx="4161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  <a:p>
            <a:r>
              <a:rPr lang="ko-KR" altLang="en-US" sz="2800" dirty="0"/>
              <a:t>최동민</a:t>
            </a:r>
            <a:endParaRPr lang="en-US" altLang="ko-KR" sz="2800" dirty="0"/>
          </a:p>
          <a:p>
            <a:r>
              <a:rPr lang="en-US" altLang="ko-KR" sz="2800" dirty="0"/>
              <a:t>-</a:t>
            </a:r>
            <a:r>
              <a:rPr lang="en-US" altLang="ko-KR" sz="2800" dirty="0" err="1"/>
              <a:t>gmail</a:t>
            </a:r>
            <a:r>
              <a:rPr lang="en-US" altLang="ko-KR" sz="2800" dirty="0"/>
              <a:t> </a:t>
            </a:r>
            <a:r>
              <a:rPr lang="ko-KR" altLang="en-US" sz="2800" dirty="0"/>
              <a:t>연동</a:t>
            </a:r>
            <a:endParaRPr lang="en-US" altLang="ko-KR" sz="2800" dirty="0"/>
          </a:p>
          <a:p>
            <a:r>
              <a:rPr lang="en-US" altLang="ko-KR" sz="2800" dirty="0"/>
              <a:t>-</a:t>
            </a:r>
            <a:r>
              <a:rPr lang="ko-KR" altLang="en-US" sz="2800" dirty="0"/>
              <a:t>지도 연동</a:t>
            </a:r>
            <a:endParaRPr lang="en-US" altLang="ko-KR" sz="2800" dirty="0"/>
          </a:p>
          <a:p>
            <a:r>
              <a:rPr lang="en-US" altLang="ko-KR" sz="2800" dirty="0"/>
              <a:t>-</a:t>
            </a:r>
            <a:r>
              <a:rPr lang="ko-KR" altLang="en-US" sz="2800" dirty="0" err="1"/>
              <a:t>텔레그램</a:t>
            </a:r>
            <a:r>
              <a:rPr lang="ko-KR" altLang="en-US" sz="2800" dirty="0"/>
              <a:t> 봇 구현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1862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27F3F-D84B-49DF-BAA0-AFA212C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7B8332B-B117-4934-95EA-8C629A6EE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948067"/>
              </p:ext>
            </p:extLst>
          </p:nvPr>
        </p:nvGraphicFramePr>
        <p:xfrm>
          <a:off x="1696814" y="320040"/>
          <a:ext cx="8798371" cy="610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42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1703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2729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2281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464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(4.27~5.3)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파이썬</a:t>
                      </a:r>
                      <a:r>
                        <a:rPr lang="ko-KR" altLang="en-US" sz="1600" dirty="0"/>
                        <a:t> 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(5.4~5.10)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13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(5.11~5.17)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13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(5.18~5.24)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키워드를 통한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13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(5.25~5.31)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711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(6.1~6.7)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, telegram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봇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기능 구현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주소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전화 등의 공통적 정보를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361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(6.8~6.14)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err="1"/>
                        <a:t>지메일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데이터베이스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지도 연동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사진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이메일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지도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사진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13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(6.15~6.21)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배포파일작성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distutils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 활용 </a:t>
                      </a:r>
                      <a:r>
                        <a:rPr lang="ko-KR" altLang="en-US" sz="1600" baseline="0" dirty="0" err="1"/>
                        <a:t>배포파일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72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45F84A8-422A-48D7-8BCC-A4BEA935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6" b="186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231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스크립트언어 1차발표</vt:lpstr>
      <vt:lpstr>목차</vt:lpstr>
      <vt:lpstr>기획의도</vt:lpstr>
      <vt:lpstr>Open API 정보</vt:lpstr>
      <vt:lpstr>구현기능 및 역할분담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1차발표</dc:title>
  <dc:creator>Shaun</dc:creator>
  <cp:lastModifiedBy>Shaun</cp:lastModifiedBy>
  <cp:revision>12</cp:revision>
  <dcterms:created xsi:type="dcterms:W3CDTF">2018-05-16T02:10:24Z</dcterms:created>
  <dcterms:modified xsi:type="dcterms:W3CDTF">2018-05-16T05:16:37Z</dcterms:modified>
</cp:coreProperties>
</file>