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586" r:id="rId5"/>
    <p:sldId id="587" r:id="rId6"/>
    <p:sldId id="650" r:id="rId7"/>
    <p:sldId id="665" r:id="rId8"/>
    <p:sldId id="671" r:id="rId9"/>
    <p:sldId id="666" r:id="rId10"/>
    <p:sldId id="667" r:id="rId11"/>
    <p:sldId id="668" r:id="rId12"/>
    <p:sldId id="669" r:id="rId13"/>
    <p:sldId id="670" r:id="rId14"/>
    <p:sldId id="35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303" userDrawn="1">
          <p15:clr>
            <a:srgbClr val="A4A3A4"/>
          </p15:clr>
        </p15:guide>
        <p15:guide id="5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olina Calvo" initials="AMC" lastIdx="2" clrIdx="0">
    <p:extLst>
      <p:ext uri="{19B8F6BF-5375-455C-9EA6-DF929625EA0E}">
        <p15:presenceInfo xmlns:p15="http://schemas.microsoft.com/office/powerpoint/2012/main" userId="S-1-5-21-2915997116-4131603029-1789207793-104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555"/>
    <a:srgbClr val="F27E7E"/>
    <a:srgbClr val="EE5858"/>
    <a:srgbClr val="1898F8"/>
    <a:srgbClr val="15B9FB"/>
    <a:srgbClr val="E01616"/>
    <a:srgbClr val="FFFFCC"/>
    <a:srgbClr val="FFCC66"/>
    <a:srgbClr val="95C13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27F03-E482-4572-AE3D-DF8ECEB544FE}" v="10" dt="2022-02-08T09:10:42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0" autoAdjust="0"/>
    <p:restoredTop sz="80970" autoAdjust="0"/>
  </p:normalViewPr>
  <p:slideViewPr>
    <p:cSldViewPr>
      <p:cViewPr varScale="1">
        <p:scale>
          <a:sx n="69" d="100"/>
          <a:sy n="69" d="100"/>
        </p:scale>
        <p:origin x="346" y="72"/>
      </p:cViewPr>
      <p:guideLst>
        <p:guide orient="horz" pos="3938"/>
        <p:guide orient="horz" pos="164"/>
        <p:guide orient="horz" pos="2659"/>
        <p:guide pos="7303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Loren Del Amo" userId="90f3b181-44d0-4483-ad40-30995a209f00" providerId="ADAL" clId="{C9127F03-E482-4572-AE3D-DF8ECEB544FE}"/>
    <pc:docChg chg="undo redo custSel addSld modSld">
      <pc:chgData name="Mariano Loren Del Amo" userId="90f3b181-44d0-4483-ad40-30995a209f00" providerId="ADAL" clId="{C9127F03-E482-4572-AE3D-DF8ECEB544FE}" dt="2022-02-08T09:14:37.577" v="537" actId="1076"/>
      <pc:docMkLst>
        <pc:docMk/>
      </pc:docMkLst>
      <pc:sldChg chg="addSp delSp modSp mod">
        <pc:chgData name="Mariano Loren Del Amo" userId="90f3b181-44d0-4483-ad40-30995a209f00" providerId="ADAL" clId="{C9127F03-E482-4572-AE3D-DF8ECEB544FE}" dt="2022-02-07T19:33:39.859" v="374" actId="1076"/>
        <pc:sldMkLst>
          <pc:docMk/>
          <pc:sldMk cId="3827013016" sldId="650"/>
        </pc:sldMkLst>
        <pc:spChg chg="add del mod">
          <ac:chgData name="Mariano Loren Del Amo" userId="90f3b181-44d0-4483-ad40-30995a209f00" providerId="ADAL" clId="{C9127F03-E482-4572-AE3D-DF8ECEB544FE}" dt="2022-02-07T19:33:31.026" v="372"/>
          <ac:spMkLst>
            <pc:docMk/>
            <pc:sldMk cId="3827013016" sldId="650"/>
            <ac:spMk id="6" creationId="{9EA297CD-601E-4B24-993C-40FF6F21E999}"/>
          </ac:spMkLst>
        </pc:spChg>
        <pc:spChg chg="add del mod">
          <ac:chgData name="Mariano Loren Del Amo" userId="90f3b181-44d0-4483-ad40-30995a209f00" providerId="ADAL" clId="{C9127F03-E482-4572-AE3D-DF8ECEB544FE}" dt="2022-02-07T19:33:30.529" v="370" actId="478"/>
          <ac:spMkLst>
            <pc:docMk/>
            <pc:sldMk cId="3827013016" sldId="650"/>
            <ac:spMk id="7" creationId="{C52A2CF3-B942-443F-B593-688CB8142A91}"/>
          </ac:spMkLst>
        </pc:spChg>
        <pc:spChg chg="add del mod">
          <ac:chgData name="Mariano Loren Del Amo" userId="90f3b181-44d0-4483-ad40-30995a209f00" providerId="ADAL" clId="{C9127F03-E482-4572-AE3D-DF8ECEB544FE}" dt="2022-02-07T19:33:30.399" v="369" actId="478"/>
          <ac:spMkLst>
            <pc:docMk/>
            <pc:sldMk cId="3827013016" sldId="650"/>
            <ac:spMk id="8" creationId="{23188AC6-EEB0-49C5-8DEB-12D618120F25}"/>
          </ac:spMkLst>
        </pc:spChg>
        <pc:spChg chg="add del mod">
          <ac:chgData name="Mariano Loren Del Amo" userId="90f3b181-44d0-4483-ad40-30995a209f00" providerId="ADAL" clId="{C9127F03-E482-4572-AE3D-DF8ECEB544FE}" dt="2022-02-07T19:33:31.026" v="372"/>
          <ac:spMkLst>
            <pc:docMk/>
            <pc:sldMk cId="3827013016" sldId="650"/>
            <ac:spMk id="9" creationId="{14BB9CB5-C9D6-4501-A478-9C2692CA7017}"/>
          </ac:spMkLst>
        </pc:spChg>
        <pc:spChg chg="add del mod">
          <ac:chgData name="Mariano Loren Del Amo" userId="90f3b181-44d0-4483-ad40-30995a209f00" providerId="ADAL" clId="{C9127F03-E482-4572-AE3D-DF8ECEB544FE}" dt="2022-02-07T19:33:31.026" v="372"/>
          <ac:spMkLst>
            <pc:docMk/>
            <pc:sldMk cId="3827013016" sldId="650"/>
            <ac:spMk id="10" creationId="{709C1D91-6824-410D-BC34-7CBAEE76479C}"/>
          </ac:spMkLst>
        </pc:spChg>
        <pc:spChg chg="mod">
          <ac:chgData name="Mariano Loren Del Amo" userId="90f3b181-44d0-4483-ad40-30995a209f00" providerId="ADAL" clId="{C9127F03-E482-4572-AE3D-DF8ECEB544FE}" dt="2022-02-07T19:33:39.859" v="374" actId="1076"/>
          <ac:spMkLst>
            <pc:docMk/>
            <pc:sldMk cId="3827013016" sldId="650"/>
            <ac:spMk id="18" creationId="{00000000-0000-0000-0000-000000000000}"/>
          </ac:spMkLst>
        </pc:spChg>
        <pc:spChg chg="mod">
          <ac:chgData name="Mariano Loren Del Amo" userId="90f3b181-44d0-4483-ad40-30995a209f00" providerId="ADAL" clId="{C9127F03-E482-4572-AE3D-DF8ECEB544FE}" dt="2022-02-07T19:33:37.186" v="373" actId="1076"/>
          <ac:spMkLst>
            <pc:docMk/>
            <pc:sldMk cId="3827013016" sldId="650"/>
            <ac:spMk id="30" creationId="{C971E6AD-D69A-4D78-860C-F9F76D5BF94A}"/>
          </ac:spMkLst>
        </pc:spChg>
      </pc:sldChg>
      <pc:sldChg chg="addSp delSp modSp mod">
        <pc:chgData name="Mariano Loren Del Amo" userId="90f3b181-44d0-4483-ad40-30995a209f00" providerId="ADAL" clId="{C9127F03-E482-4572-AE3D-DF8ECEB544FE}" dt="2022-02-08T09:04:44.476" v="389" actId="1076"/>
        <pc:sldMkLst>
          <pc:docMk/>
          <pc:sldMk cId="3959672286" sldId="666"/>
        </pc:sldMkLst>
        <pc:picChg chg="del">
          <ac:chgData name="Mariano Loren Del Amo" userId="90f3b181-44d0-4483-ad40-30995a209f00" providerId="ADAL" clId="{C9127F03-E482-4572-AE3D-DF8ECEB544FE}" dt="2022-02-08T09:04:20.321" v="386" actId="478"/>
          <ac:picMkLst>
            <pc:docMk/>
            <pc:sldMk cId="3959672286" sldId="666"/>
            <ac:picMk id="3" creationId="{00000000-0000-0000-0000-000000000000}"/>
          </ac:picMkLst>
        </pc:picChg>
        <pc:picChg chg="del">
          <ac:chgData name="Mariano Loren Del Amo" userId="90f3b181-44d0-4483-ad40-30995a209f00" providerId="ADAL" clId="{C9127F03-E482-4572-AE3D-DF8ECEB544FE}" dt="2022-02-08T09:04:21.961" v="387" actId="478"/>
          <ac:picMkLst>
            <pc:docMk/>
            <pc:sldMk cId="3959672286" sldId="666"/>
            <ac:picMk id="4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04:44.476" v="389" actId="1076"/>
          <ac:picMkLst>
            <pc:docMk/>
            <pc:sldMk cId="3959672286" sldId="666"/>
            <ac:picMk id="6" creationId="{01F86CC6-E792-4EAC-B7DB-91CC4DA9A191}"/>
          </ac:picMkLst>
        </pc:picChg>
      </pc:sldChg>
      <pc:sldChg chg="addSp delSp modSp mod">
        <pc:chgData name="Mariano Loren Del Amo" userId="90f3b181-44d0-4483-ad40-30995a209f00" providerId="ADAL" clId="{C9127F03-E482-4572-AE3D-DF8ECEB544FE}" dt="2022-02-08T09:06:52.762" v="411" actId="1076"/>
        <pc:sldMkLst>
          <pc:docMk/>
          <pc:sldMk cId="3962392410" sldId="667"/>
        </pc:sldMkLst>
        <pc:spChg chg="mod">
          <ac:chgData name="Mariano Loren Del Amo" userId="90f3b181-44d0-4483-ad40-30995a209f00" providerId="ADAL" clId="{C9127F03-E482-4572-AE3D-DF8ECEB544FE}" dt="2022-02-08T09:06:47.078" v="409" actId="14100"/>
          <ac:spMkLst>
            <pc:docMk/>
            <pc:sldMk cId="3962392410" sldId="667"/>
            <ac:spMk id="7" creationId="{C971E6AD-D69A-4D78-860C-F9F76D5BF94A}"/>
          </ac:spMkLst>
        </pc:spChg>
        <pc:picChg chg="del">
          <ac:chgData name="Mariano Loren Del Amo" userId="90f3b181-44d0-4483-ad40-30995a209f00" providerId="ADAL" clId="{C9127F03-E482-4572-AE3D-DF8ECEB544FE}" dt="2022-02-08T09:05:35.592" v="390" actId="478"/>
          <ac:picMkLst>
            <pc:docMk/>
            <pc:sldMk cId="3962392410" sldId="667"/>
            <ac:picMk id="2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06:09.994" v="401" actId="1076"/>
          <ac:picMkLst>
            <pc:docMk/>
            <pc:sldMk cId="3962392410" sldId="667"/>
            <ac:picMk id="4" creationId="{FA363A97-7944-42EC-93CD-23F9C823C65A}"/>
          </ac:picMkLst>
        </pc:picChg>
        <pc:picChg chg="del mod">
          <ac:chgData name="Mariano Loren Del Amo" userId="90f3b181-44d0-4483-ad40-30995a209f00" providerId="ADAL" clId="{C9127F03-E482-4572-AE3D-DF8ECEB544FE}" dt="2022-02-08T09:06:35.965" v="403" actId="478"/>
          <ac:picMkLst>
            <pc:docMk/>
            <pc:sldMk cId="3962392410" sldId="667"/>
            <ac:picMk id="5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06:52.762" v="411" actId="1076"/>
          <ac:picMkLst>
            <pc:docMk/>
            <pc:sldMk cId="3962392410" sldId="667"/>
            <ac:picMk id="8" creationId="{BA0A3F6E-D5BE-4AE6-A44E-B022B5373F9A}"/>
          </ac:picMkLst>
        </pc:picChg>
      </pc:sldChg>
      <pc:sldChg chg="addSp delSp modSp mod">
        <pc:chgData name="Mariano Loren Del Amo" userId="90f3b181-44d0-4483-ad40-30995a209f00" providerId="ADAL" clId="{C9127F03-E482-4572-AE3D-DF8ECEB544FE}" dt="2022-02-08T09:07:35.268" v="416" actId="14100"/>
        <pc:sldMkLst>
          <pc:docMk/>
          <pc:sldMk cId="139249214" sldId="668"/>
        </pc:sldMkLst>
        <pc:picChg chg="del">
          <ac:chgData name="Mariano Loren Del Amo" userId="90f3b181-44d0-4483-ad40-30995a209f00" providerId="ADAL" clId="{C9127F03-E482-4572-AE3D-DF8ECEB544FE}" dt="2022-02-08T09:07:28.474" v="412" actId="478"/>
          <ac:picMkLst>
            <pc:docMk/>
            <pc:sldMk cId="139249214" sldId="668"/>
            <ac:picMk id="4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07:35.268" v="416" actId="14100"/>
          <ac:picMkLst>
            <pc:docMk/>
            <pc:sldMk cId="139249214" sldId="668"/>
            <ac:picMk id="5" creationId="{60E21F67-C6AF-403C-8226-7908627FAFC3}"/>
          </ac:picMkLst>
        </pc:picChg>
      </pc:sldChg>
      <pc:sldChg chg="addSp delSp modSp mod">
        <pc:chgData name="Mariano Loren Del Amo" userId="90f3b181-44d0-4483-ad40-30995a209f00" providerId="ADAL" clId="{C9127F03-E482-4572-AE3D-DF8ECEB544FE}" dt="2022-02-08T09:12:28.633" v="534" actId="14100"/>
        <pc:sldMkLst>
          <pc:docMk/>
          <pc:sldMk cId="3593049435" sldId="669"/>
        </pc:sldMkLst>
        <pc:spChg chg="mod">
          <ac:chgData name="Mariano Loren Del Amo" userId="90f3b181-44d0-4483-ad40-30995a209f00" providerId="ADAL" clId="{C9127F03-E482-4572-AE3D-DF8ECEB544FE}" dt="2022-02-08T09:12:15.516" v="530" actId="14100"/>
          <ac:spMkLst>
            <pc:docMk/>
            <pc:sldMk cId="3593049435" sldId="669"/>
            <ac:spMk id="3" creationId="{00000000-0000-0000-0000-000000000000}"/>
          </ac:spMkLst>
        </pc:spChg>
        <pc:spChg chg="add del">
          <ac:chgData name="Mariano Loren Del Amo" userId="90f3b181-44d0-4483-ad40-30995a209f00" providerId="ADAL" clId="{C9127F03-E482-4572-AE3D-DF8ECEB544FE}" dt="2022-02-08T09:10:42.446" v="419"/>
          <ac:spMkLst>
            <pc:docMk/>
            <pc:sldMk cId="3593049435" sldId="669"/>
            <ac:spMk id="4" creationId="{F5D57DFF-6720-4833-83B8-06427FCE9F53}"/>
          </ac:spMkLst>
        </pc:spChg>
        <pc:spChg chg="mod">
          <ac:chgData name="Mariano Loren Del Amo" userId="90f3b181-44d0-4483-ad40-30995a209f00" providerId="ADAL" clId="{C9127F03-E482-4572-AE3D-DF8ECEB544FE}" dt="2022-02-08T09:12:23.753" v="532" actId="1076"/>
          <ac:spMkLst>
            <pc:docMk/>
            <pc:sldMk cId="3593049435" sldId="669"/>
            <ac:spMk id="6" creationId="{00000000-0000-0000-0000-000000000000}"/>
          </ac:spMkLst>
        </pc:spChg>
        <pc:picChg chg="mod">
          <ac:chgData name="Mariano Loren Del Amo" userId="90f3b181-44d0-4483-ad40-30995a209f00" providerId="ADAL" clId="{C9127F03-E482-4572-AE3D-DF8ECEB544FE}" dt="2022-02-08T09:12:19.537" v="531" actId="1076"/>
          <ac:picMkLst>
            <pc:docMk/>
            <pc:sldMk cId="3593049435" sldId="669"/>
            <ac:picMk id="2" creationId="{00000000-0000-0000-0000-000000000000}"/>
          </ac:picMkLst>
        </pc:picChg>
        <pc:picChg chg="del">
          <ac:chgData name="Mariano Loren Del Amo" userId="90f3b181-44d0-4483-ad40-30995a209f00" providerId="ADAL" clId="{C9127F03-E482-4572-AE3D-DF8ECEB544FE}" dt="2022-02-08T09:10:26.995" v="417" actId="478"/>
          <ac:picMkLst>
            <pc:docMk/>
            <pc:sldMk cId="3593049435" sldId="669"/>
            <ac:picMk id="5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12:28.633" v="534" actId="14100"/>
          <ac:picMkLst>
            <pc:docMk/>
            <pc:sldMk cId="3593049435" sldId="669"/>
            <ac:picMk id="8" creationId="{A08F679D-3252-4E3F-A221-44D08A0898CB}"/>
          </ac:picMkLst>
        </pc:picChg>
      </pc:sldChg>
      <pc:sldChg chg="addSp delSp modSp mod">
        <pc:chgData name="Mariano Loren Del Amo" userId="90f3b181-44d0-4483-ad40-30995a209f00" providerId="ADAL" clId="{C9127F03-E482-4572-AE3D-DF8ECEB544FE}" dt="2022-02-08T09:14:37.577" v="537" actId="1076"/>
        <pc:sldMkLst>
          <pc:docMk/>
          <pc:sldMk cId="2054791344" sldId="670"/>
        </pc:sldMkLst>
        <pc:picChg chg="del">
          <ac:chgData name="Mariano Loren Del Amo" userId="90f3b181-44d0-4483-ad40-30995a209f00" providerId="ADAL" clId="{C9127F03-E482-4572-AE3D-DF8ECEB544FE}" dt="2022-02-08T09:14:34.755" v="535" actId="478"/>
          <ac:picMkLst>
            <pc:docMk/>
            <pc:sldMk cId="2054791344" sldId="670"/>
            <ac:picMk id="4" creationId="{00000000-0000-0000-0000-000000000000}"/>
          </ac:picMkLst>
        </pc:picChg>
        <pc:picChg chg="add mod">
          <ac:chgData name="Mariano Loren Del Amo" userId="90f3b181-44d0-4483-ad40-30995a209f00" providerId="ADAL" clId="{C9127F03-E482-4572-AE3D-DF8ECEB544FE}" dt="2022-02-08T09:14:37.577" v="537" actId="1076"/>
          <ac:picMkLst>
            <pc:docMk/>
            <pc:sldMk cId="2054791344" sldId="670"/>
            <ac:picMk id="5" creationId="{E91AC193-CBAD-4956-A000-EC480285609A}"/>
          </ac:picMkLst>
        </pc:picChg>
      </pc:sldChg>
      <pc:sldChg chg="addSp delSp modSp new mod">
        <pc:chgData name="Mariano Loren Del Amo" userId="90f3b181-44d0-4483-ad40-30995a209f00" providerId="ADAL" clId="{C9127F03-E482-4572-AE3D-DF8ECEB544FE}" dt="2022-02-07T19:39:20.537" v="385" actId="1076"/>
        <pc:sldMkLst>
          <pc:docMk/>
          <pc:sldMk cId="2038909186" sldId="671"/>
        </pc:sldMkLst>
        <pc:spChg chg="del">
          <ac:chgData name="Mariano Loren Del Amo" userId="90f3b181-44d0-4483-ad40-30995a209f00" providerId="ADAL" clId="{C9127F03-E482-4572-AE3D-DF8ECEB544FE}" dt="2022-02-07T19:38:49.933" v="376" actId="478"/>
          <ac:spMkLst>
            <pc:docMk/>
            <pc:sldMk cId="2038909186" sldId="671"/>
            <ac:spMk id="3" creationId="{7E997D7D-502E-4C60-999A-CA262894E06B}"/>
          </ac:spMkLst>
        </pc:spChg>
        <pc:spChg chg="del">
          <ac:chgData name="Mariano Loren Del Amo" userId="90f3b181-44d0-4483-ad40-30995a209f00" providerId="ADAL" clId="{C9127F03-E482-4572-AE3D-DF8ECEB544FE}" dt="2022-02-07T19:38:52.860" v="378" actId="478"/>
          <ac:spMkLst>
            <pc:docMk/>
            <pc:sldMk cId="2038909186" sldId="671"/>
            <ac:spMk id="4" creationId="{74FB8752-2B66-42A4-8900-03AC430797AA}"/>
          </ac:spMkLst>
        </pc:spChg>
        <pc:spChg chg="del">
          <ac:chgData name="Mariano Loren Del Amo" userId="90f3b181-44d0-4483-ad40-30995a209f00" providerId="ADAL" clId="{C9127F03-E482-4572-AE3D-DF8ECEB544FE}" dt="2022-02-07T19:38:51.110" v="377" actId="478"/>
          <ac:spMkLst>
            <pc:docMk/>
            <pc:sldMk cId="2038909186" sldId="671"/>
            <ac:spMk id="5" creationId="{5D7F7AD3-B76B-4D00-BC84-FE431C55CD24}"/>
          </ac:spMkLst>
        </pc:spChg>
        <pc:picChg chg="add mod">
          <ac:chgData name="Mariano Loren Del Amo" userId="90f3b181-44d0-4483-ad40-30995a209f00" providerId="ADAL" clId="{C9127F03-E482-4572-AE3D-DF8ECEB544FE}" dt="2022-02-07T19:39:20.537" v="385" actId="1076"/>
          <ac:picMkLst>
            <pc:docMk/>
            <pc:sldMk cId="2038909186" sldId="671"/>
            <ac:picMk id="7" creationId="{7C708526-6766-41E7-A598-D36390D82D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894F-3838-0641-AA89-FF44FE6EE4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4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10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50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6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4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6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9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0B6A-BC1A-264C-BDAE-1941D3453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2CD9C35-071A-394A-95E7-3E6F060D2C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561138"/>
          </a:xfrm>
          <a:custGeom>
            <a:avLst/>
            <a:gdLst>
              <a:gd name="connsiteX0" fmla="*/ 11113718 w 12192000"/>
              <a:gd name="connsiteY0" fmla="*/ 0 h 6561138"/>
              <a:gd name="connsiteX1" fmla="*/ 12192000 w 12192000"/>
              <a:gd name="connsiteY1" fmla="*/ 0 h 6561138"/>
              <a:gd name="connsiteX2" fmla="*/ 12192000 w 12192000"/>
              <a:gd name="connsiteY2" fmla="*/ 6561138 h 6561138"/>
              <a:gd name="connsiteX3" fmla="*/ 0 w 12192000"/>
              <a:gd name="connsiteY3" fmla="*/ 6561138 h 6561138"/>
              <a:gd name="connsiteX4" fmla="*/ 0 w 12192000"/>
              <a:gd name="connsiteY4" fmla="*/ 5529187 h 6561138"/>
              <a:gd name="connsiteX5" fmla="*/ 74168 w 12192000"/>
              <a:gd name="connsiteY5" fmla="*/ 5531594 h 6561138"/>
              <a:gd name="connsiteX6" fmla="*/ 2630219 w 12192000"/>
              <a:gd name="connsiteY6" fmla="*/ 4795387 h 6561138"/>
              <a:gd name="connsiteX7" fmla="*/ 5726405 w 12192000"/>
              <a:gd name="connsiteY7" fmla="*/ 2342473 h 6561138"/>
              <a:gd name="connsiteX8" fmla="*/ 9078727 w 12192000"/>
              <a:gd name="connsiteY8" fmla="*/ 1412947 h 6561138"/>
              <a:gd name="connsiteX9" fmla="*/ 11091511 w 12192000"/>
              <a:gd name="connsiteY9" fmla="*/ 37115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561138">
                <a:moveTo>
                  <a:pt x="11113718" y="0"/>
                </a:moveTo>
                <a:lnTo>
                  <a:pt x="12192000" y="0"/>
                </a:lnTo>
                <a:lnTo>
                  <a:pt x="12192000" y="6561138"/>
                </a:lnTo>
                <a:lnTo>
                  <a:pt x="0" y="6561138"/>
                </a:lnTo>
                <a:lnTo>
                  <a:pt x="0" y="5529187"/>
                </a:lnTo>
                <a:lnTo>
                  <a:pt x="74168" y="5531594"/>
                </a:lnTo>
                <a:cubicBezTo>
                  <a:pt x="971057" y="5539608"/>
                  <a:pt x="1870284" y="5275063"/>
                  <a:pt x="2630219" y="4795387"/>
                </a:cubicBezTo>
                <a:cubicBezTo>
                  <a:pt x="3746516" y="4090551"/>
                  <a:pt x="4558398" y="2956912"/>
                  <a:pt x="5726405" y="2342473"/>
                </a:cubicBezTo>
                <a:cubicBezTo>
                  <a:pt x="6755796" y="1800903"/>
                  <a:pt x="7955904" y="1717419"/>
                  <a:pt x="9078727" y="1412947"/>
                </a:cubicBezTo>
                <a:cubicBezTo>
                  <a:pt x="9920844" y="1184592"/>
                  <a:pt x="10645452" y="724283"/>
                  <a:pt x="11091511" y="37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CB39D81E-9853-C442-BACA-200AEFF96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1063626"/>
            <a:ext cx="4348163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1AE6F26-A9C4-624A-B367-4BE2E92CD4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85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EF57FEBD-9F2F-894E-93F3-5E82771D5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3283853" cy="6561138"/>
          </a:xfrm>
          <a:custGeom>
            <a:avLst/>
            <a:gdLst>
              <a:gd name="connsiteX0" fmla="*/ 0 w 3264784"/>
              <a:gd name="connsiteY0" fmla="*/ 0 h 6523038"/>
              <a:gd name="connsiteX1" fmla="*/ 2978862 w 3264784"/>
              <a:gd name="connsiteY1" fmla="*/ 0 h 6523038"/>
              <a:gd name="connsiteX2" fmla="*/ 2965652 w 3264784"/>
              <a:gd name="connsiteY2" fmla="*/ 30579 h 6523038"/>
              <a:gd name="connsiteX3" fmla="*/ 2822463 w 3264784"/>
              <a:gd name="connsiteY3" fmla="*/ 622500 h 6523038"/>
              <a:gd name="connsiteX4" fmla="*/ 3048068 w 3264784"/>
              <a:gd name="connsiteY4" fmla="*/ 2932732 h 6523038"/>
              <a:gd name="connsiteX5" fmla="*/ 3215803 w 3264784"/>
              <a:gd name="connsiteY5" fmla="*/ 5305274 h 6523038"/>
              <a:gd name="connsiteX6" fmla="*/ 3102212 w 3264784"/>
              <a:gd name="connsiteY6" fmla="*/ 6374414 h 6523038"/>
              <a:gd name="connsiteX7" fmla="*/ 3109732 w 3264784"/>
              <a:gd name="connsiteY7" fmla="*/ 6523038 h 6523038"/>
              <a:gd name="connsiteX8" fmla="*/ 0 w 3264784"/>
              <a:gd name="connsiteY8" fmla="*/ 6523038 h 65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4784" h="6523038">
                <a:moveTo>
                  <a:pt x="0" y="0"/>
                </a:moveTo>
                <a:lnTo>
                  <a:pt x="2978862" y="0"/>
                </a:lnTo>
                <a:lnTo>
                  <a:pt x="2965652" y="30579"/>
                </a:lnTo>
                <a:cubicBezTo>
                  <a:pt x="2887578" y="228214"/>
                  <a:pt x="2837403" y="429363"/>
                  <a:pt x="2822463" y="622500"/>
                </a:cubicBezTo>
                <a:cubicBezTo>
                  <a:pt x="2762707" y="1395045"/>
                  <a:pt x="2845288" y="2183573"/>
                  <a:pt x="3048068" y="2932732"/>
                </a:cubicBezTo>
                <a:cubicBezTo>
                  <a:pt x="3251994" y="3686408"/>
                  <a:pt x="3321444" y="4534499"/>
                  <a:pt x="3215803" y="5305274"/>
                </a:cubicBezTo>
                <a:cubicBezTo>
                  <a:pt x="3167132" y="5659926"/>
                  <a:pt x="3097515" y="6018790"/>
                  <a:pt x="3102212" y="6374414"/>
                </a:cubicBezTo>
                <a:lnTo>
                  <a:pt x="3109732" y="6523038"/>
                </a:lnTo>
                <a:lnTo>
                  <a:pt x="0" y="6523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3"/>
            <a:ext cx="2251251" cy="144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D86F76A6-4CD0-7D4A-89DA-2E80ED290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9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071D56A1-2751-3842-9BDD-D2C1F4FC9A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19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A4DBDFBA-F2B5-6944-98B6-089C0399C2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43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BC0769C-5750-6449-9223-605B86F20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43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9135F16-0D92-6D41-B2B0-B06FABDAA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575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4402641E-D180-E341-8755-C935230C8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75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C2ADA-296D-E14D-A46E-D21C2C66273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orient="horz" pos="413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  <p15:guide id="4" pos="5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línea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AC7B686C-E01F-B24F-B3E4-1015288887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0E57D02-03EA-A449-91E2-D0280B196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25148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B8766862-9487-254C-A81E-BE6457747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36451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03D1873-55AE-D344-A34C-7AD9CE37C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47627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9DF978-E432-3540-9143-11BAF08FC115}"/>
              </a:ext>
            </a:extLst>
          </p:cNvPr>
          <p:cNvCxnSpPr>
            <a:cxnSpLocks/>
          </p:cNvCxnSpPr>
          <p:nvPr userDrawn="1"/>
        </p:nvCxnSpPr>
        <p:spPr>
          <a:xfrm>
            <a:off x="0" y="2349500"/>
            <a:ext cx="67056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1DD643-ABB7-2648-A996-B732264D331E}"/>
              </a:ext>
            </a:extLst>
          </p:cNvPr>
          <p:cNvCxnSpPr>
            <a:cxnSpLocks/>
          </p:cNvCxnSpPr>
          <p:nvPr userDrawn="1"/>
        </p:nvCxnSpPr>
        <p:spPr>
          <a:xfrm>
            <a:off x="1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1E4A3D-30AC-E84D-BC4A-A55B8C9217EA}"/>
              </a:ext>
            </a:extLst>
          </p:cNvPr>
          <p:cNvCxnSpPr/>
          <p:nvPr userDrawn="1"/>
        </p:nvCxnSpPr>
        <p:spPr>
          <a:xfrm>
            <a:off x="1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8E36BFB-9F6E-E845-8321-B9B1A49E9A23}"/>
              </a:ext>
            </a:extLst>
          </p:cNvPr>
          <p:cNvCxnSpPr/>
          <p:nvPr userDrawn="1"/>
        </p:nvCxnSpPr>
        <p:spPr>
          <a:xfrm>
            <a:off x="1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1E68F15A-8EFD-9249-9418-B18EB5BAC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70003" y="341382"/>
            <a:ext cx="5394860" cy="6219755"/>
          </a:xfrm>
          <a:custGeom>
            <a:avLst/>
            <a:gdLst>
              <a:gd name="connsiteX0" fmla="*/ 2863230 w 5394860"/>
              <a:gd name="connsiteY0" fmla="*/ 2146 h 6219755"/>
              <a:gd name="connsiteX1" fmla="*/ 4198210 w 5394860"/>
              <a:gd name="connsiteY1" fmla="*/ 575074 h 6219755"/>
              <a:gd name="connsiteX2" fmla="*/ 5059193 w 5394860"/>
              <a:gd name="connsiteY2" fmla="*/ 1766377 h 6219755"/>
              <a:gd name="connsiteX3" fmla="*/ 5262600 w 5394860"/>
              <a:gd name="connsiteY3" fmla="*/ 2270937 h 6219755"/>
              <a:gd name="connsiteX4" fmla="*/ 4623815 w 5394860"/>
              <a:gd name="connsiteY4" fmla="*/ 4918887 h 6219755"/>
              <a:gd name="connsiteX5" fmla="*/ 4582757 w 5394860"/>
              <a:gd name="connsiteY5" fmla="*/ 4957785 h 6219755"/>
              <a:gd name="connsiteX6" fmla="*/ 3767204 w 5394860"/>
              <a:gd name="connsiteY6" fmla="*/ 5782585 h 6219755"/>
              <a:gd name="connsiteX7" fmla="*/ 3687329 w 5394860"/>
              <a:gd name="connsiteY7" fmla="*/ 5878653 h 6219755"/>
              <a:gd name="connsiteX8" fmla="*/ 3408173 w 5394860"/>
              <a:gd name="connsiteY8" fmla="*/ 6213042 h 6219755"/>
              <a:gd name="connsiteX9" fmla="*/ 3402449 w 5394860"/>
              <a:gd name="connsiteY9" fmla="*/ 6219755 h 6219755"/>
              <a:gd name="connsiteX10" fmla="*/ 9636 w 5394860"/>
              <a:gd name="connsiteY10" fmla="*/ 6219755 h 6219755"/>
              <a:gd name="connsiteX11" fmla="*/ 2644 w 5394860"/>
              <a:gd name="connsiteY11" fmla="*/ 6164644 h 6219755"/>
              <a:gd name="connsiteX12" fmla="*/ 146063 w 5394860"/>
              <a:gd name="connsiteY12" fmla="*/ 5381293 h 6219755"/>
              <a:gd name="connsiteX13" fmla="*/ 774462 w 5394860"/>
              <a:gd name="connsiteY13" fmla="*/ 3841289 h 6219755"/>
              <a:gd name="connsiteX14" fmla="*/ 751650 w 5394860"/>
              <a:gd name="connsiteY14" fmla="*/ 1952821 h 6219755"/>
              <a:gd name="connsiteX15" fmla="*/ 1420146 w 5394860"/>
              <a:gd name="connsiteY15" fmla="*/ 551031 h 6219755"/>
              <a:gd name="connsiteX16" fmla="*/ 2863230 w 5394860"/>
              <a:gd name="connsiteY16" fmla="*/ 2146 h 621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4860" h="6219755">
                <a:moveTo>
                  <a:pt x="2863230" y="2146"/>
                </a:moveTo>
                <a:cubicBezTo>
                  <a:pt x="3356147" y="26280"/>
                  <a:pt x="3826570" y="250147"/>
                  <a:pt x="4198210" y="575074"/>
                </a:cubicBezTo>
                <a:cubicBezTo>
                  <a:pt x="4569847" y="900002"/>
                  <a:pt x="4847972" y="1320421"/>
                  <a:pt x="5059193" y="1766377"/>
                </a:cubicBezTo>
                <a:cubicBezTo>
                  <a:pt x="5137156" y="1930289"/>
                  <a:pt x="5205083" y="2098786"/>
                  <a:pt x="5262600" y="2270937"/>
                </a:cubicBezTo>
                <a:cubicBezTo>
                  <a:pt x="5571693" y="3203783"/>
                  <a:pt x="5331102" y="4236563"/>
                  <a:pt x="4623815" y="4918887"/>
                </a:cubicBezTo>
                <a:cubicBezTo>
                  <a:pt x="4610387" y="4931885"/>
                  <a:pt x="4596649" y="4944843"/>
                  <a:pt x="4582757" y="4957785"/>
                </a:cubicBezTo>
                <a:cubicBezTo>
                  <a:pt x="4048554" y="5456502"/>
                  <a:pt x="3832031" y="5703317"/>
                  <a:pt x="3767204" y="5782585"/>
                </a:cubicBezTo>
                <a:cubicBezTo>
                  <a:pt x="3740722" y="5814729"/>
                  <a:pt x="3714239" y="5846873"/>
                  <a:pt x="3687329" y="5878653"/>
                </a:cubicBezTo>
                <a:cubicBezTo>
                  <a:pt x="3567601" y="6020690"/>
                  <a:pt x="3480671" y="6126486"/>
                  <a:pt x="3408173" y="6213042"/>
                </a:cubicBezTo>
                <a:lnTo>
                  <a:pt x="3402449" y="6219755"/>
                </a:lnTo>
                <a:lnTo>
                  <a:pt x="9636" y="6219755"/>
                </a:lnTo>
                <a:lnTo>
                  <a:pt x="2644" y="6164644"/>
                </a:lnTo>
                <a:cubicBezTo>
                  <a:pt x="-12739" y="5905475"/>
                  <a:pt x="39527" y="5638194"/>
                  <a:pt x="146063" y="5381293"/>
                </a:cubicBezTo>
                <a:cubicBezTo>
                  <a:pt x="359134" y="4867492"/>
                  <a:pt x="678405" y="4389059"/>
                  <a:pt x="774462" y="3841289"/>
                </a:cubicBezTo>
                <a:cubicBezTo>
                  <a:pt x="883477" y="3219775"/>
                  <a:pt x="691953" y="2581200"/>
                  <a:pt x="751650" y="1952821"/>
                </a:cubicBezTo>
                <a:cubicBezTo>
                  <a:pt x="801740" y="1426379"/>
                  <a:pt x="1036801" y="915384"/>
                  <a:pt x="1420146" y="551031"/>
                </a:cubicBezTo>
                <a:cubicBezTo>
                  <a:pt x="1803489" y="186677"/>
                  <a:pt x="2334967" y="-23772"/>
                  <a:pt x="2863230" y="21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1" name="Gráfico 1">
            <a:extLst>
              <a:ext uri="{FF2B5EF4-FFF2-40B4-BE49-F238E27FC236}">
                <a16:creationId xmlns:a16="http://schemas.microsoft.com/office/drawing/2014/main" id="{03E3A02D-BAF1-4D49-9E40-D0DAE61FCC41}"/>
              </a:ext>
            </a:extLst>
          </p:cNvPr>
          <p:cNvSpPr/>
          <p:nvPr userDrawn="1"/>
        </p:nvSpPr>
        <p:spPr>
          <a:xfrm rot="20638497">
            <a:off x="8259906" y="3683912"/>
            <a:ext cx="4576903" cy="2426944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DDB322">
              <a:alpha val="82000"/>
            </a:srgbClr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ED0352-C2D2-324F-A057-7B63C7E85A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5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9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ar + Subtitular + texto lar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6007A66D-6D49-2348-A039-C1916CF83A28}"/>
              </a:ext>
            </a:extLst>
          </p:cNvPr>
          <p:cNvSpPr/>
          <p:nvPr userDrawn="1"/>
        </p:nvSpPr>
        <p:spPr>
          <a:xfrm rot="7200000">
            <a:off x="8630579" y="859225"/>
            <a:ext cx="5973042" cy="4489631"/>
          </a:xfrm>
          <a:custGeom>
            <a:avLst/>
            <a:gdLst>
              <a:gd name="connsiteX0" fmla="*/ 692825 w 5973042"/>
              <a:gd name="connsiteY0" fmla="*/ 4480095 h 4489631"/>
              <a:gd name="connsiteX1" fmla="*/ 0 w 5973042"/>
              <a:gd name="connsiteY1" fmla="*/ 3280087 h 4489631"/>
              <a:gd name="connsiteX2" fmla="*/ 5681278 w 5973042"/>
              <a:gd name="connsiteY2" fmla="*/ 0 h 4489631"/>
              <a:gd name="connsiteX3" fmla="*/ 5973042 w 5973042"/>
              <a:gd name="connsiteY3" fmla="*/ 505349 h 4489631"/>
              <a:gd name="connsiteX4" fmla="*/ 5901090 w 5973042"/>
              <a:gd name="connsiteY4" fmla="*/ 673955 h 4489631"/>
              <a:gd name="connsiteX5" fmla="*/ 5180758 w 5973042"/>
              <a:gd name="connsiteY5" fmla="*/ 1387518 h 4489631"/>
              <a:gd name="connsiteX6" fmla="*/ 3687533 w 5973042"/>
              <a:gd name="connsiteY6" fmla="*/ 2231760 h 4489631"/>
              <a:gd name="connsiteX7" fmla="*/ 2498401 w 5973042"/>
              <a:gd name="connsiteY7" fmla="*/ 3774377 h 4489631"/>
              <a:gd name="connsiteX8" fmla="*/ 1061115 w 5973042"/>
              <a:gd name="connsiteY8" fmla="*/ 4481145 h 4489631"/>
              <a:gd name="connsiteX9" fmla="*/ 856764 w 5973042"/>
              <a:gd name="connsiteY9" fmla="*/ 4489556 h 448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042" h="4489631">
                <a:moveTo>
                  <a:pt x="692825" y="4480095"/>
                </a:moveTo>
                <a:lnTo>
                  <a:pt x="0" y="3280087"/>
                </a:lnTo>
                <a:lnTo>
                  <a:pt x="5681278" y="0"/>
                </a:lnTo>
                <a:lnTo>
                  <a:pt x="5973042" y="505349"/>
                </a:lnTo>
                <a:lnTo>
                  <a:pt x="5901090" y="673955"/>
                </a:lnTo>
                <a:cubicBezTo>
                  <a:pt x="5748713" y="970812"/>
                  <a:pt x="5493855" y="1212839"/>
                  <a:pt x="5180758" y="1387518"/>
                </a:cubicBezTo>
                <a:cubicBezTo>
                  <a:pt x="4679801" y="1667004"/>
                  <a:pt x="4115531" y="1849962"/>
                  <a:pt x="3687533" y="2231760"/>
                </a:cubicBezTo>
                <a:cubicBezTo>
                  <a:pt x="3201894" y="2664940"/>
                  <a:pt x="2948525" y="3304106"/>
                  <a:pt x="2498401" y="3774377"/>
                </a:cubicBezTo>
                <a:cubicBezTo>
                  <a:pt x="2121236" y="4168311"/>
                  <a:pt x="1604280" y="4431465"/>
                  <a:pt x="1061115" y="4481145"/>
                </a:cubicBezTo>
                <a:cubicBezTo>
                  <a:pt x="993219" y="4487355"/>
                  <a:pt x="924988" y="4490139"/>
                  <a:pt x="856764" y="4489556"/>
                </a:cubicBezTo>
                <a:close/>
              </a:path>
            </a:pathLst>
          </a:custGeom>
          <a:solidFill>
            <a:schemeClr val="accent5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74CA7097-7F03-894B-9EDA-25C24B50D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40" y="1369528"/>
            <a:ext cx="9970633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8878D26B-5171-A247-919F-FDDC3032BD48}"/>
              </a:ext>
            </a:extLst>
          </p:cNvPr>
          <p:cNvSpPr/>
          <p:nvPr userDrawn="1"/>
        </p:nvSpPr>
        <p:spPr>
          <a:xfrm>
            <a:off x="6825035" y="9793368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12" name="Gráfico 3">
            <a:extLst>
              <a:ext uri="{FF2B5EF4-FFF2-40B4-BE49-F238E27FC236}">
                <a16:creationId xmlns:a16="http://schemas.microsoft.com/office/drawing/2014/main" id="{036DAD51-39B7-2F41-A464-E5CB8C94F7F6}"/>
              </a:ext>
            </a:extLst>
          </p:cNvPr>
          <p:cNvSpPr/>
          <p:nvPr userDrawn="1"/>
        </p:nvSpPr>
        <p:spPr>
          <a:xfrm rot="10800000">
            <a:off x="1482576" y="10371887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89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31C79301-93BB-EC47-96D4-97E700C8A3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37113" y="0"/>
            <a:ext cx="3983687" cy="6561138"/>
          </a:xfrm>
          <a:custGeom>
            <a:avLst/>
            <a:gdLst>
              <a:gd name="connsiteX0" fmla="*/ 0 w 3357420"/>
              <a:gd name="connsiteY0" fmla="*/ 0 h 6561138"/>
              <a:gd name="connsiteX1" fmla="*/ 3357420 w 3357420"/>
              <a:gd name="connsiteY1" fmla="*/ 0 h 6561138"/>
              <a:gd name="connsiteX2" fmla="*/ 3317886 w 3357420"/>
              <a:gd name="connsiteY2" fmla="*/ 98795 h 6561138"/>
              <a:gd name="connsiteX3" fmla="*/ 3226306 w 3357420"/>
              <a:gd name="connsiteY3" fmla="*/ 404691 h 6561138"/>
              <a:gd name="connsiteX4" fmla="*/ 2853172 w 3357420"/>
              <a:gd name="connsiteY4" fmla="*/ 6262987 h 6561138"/>
              <a:gd name="connsiteX5" fmla="*/ 2893468 w 3357420"/>
              <a:gd name="connsiteY5" fmla="*/ 6530642 h 6561138"/>
              <a:gd name="connsiteX6" fmla="*/ 2899874 w 3357420"/>
              <a:gd name="connsiteY6" fmla="*/ 6561138 h 6561138"/>
              <a:gd name="connsiteX7" fmla="*/ 0 w 3357420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7420" h="6561138">
                <a:moveTo>
                  <a:pt x="0" y="0"/>
                </a:moveTo>
                <a:lnTo>
                  <a:pt x="3357420" y="0"/>
                </a:lnTo>
                <a:lnTo>
                  <a:pt x="3317886" y="98795"/>
                </a:lnTo>
                <a:cubicBezTo>
                  <a:pt x="3282359" y="198959"/>
                  <a:pt x="3253653" y="302018"/>
                  <a:pt x="3226306" y="404691"/>
                </a:cubicBezTo>
                <a:cubicBezTo>
                  <a:pt x="2718975" y="2314030"/>
                  <a:pt x="2592194" y="4304547"/>
                  <a:pt x="2853172" y="6262987"/>
                </a:cubicBezTo>
                <a:cubicBezTo>
                  <a:pt x="2865090" y="6352074"/>
                  <a:pt x="2878003" y="6441600"/>
                  <a:pt x="2893468" y="6530642"/>
                </a:cubicBezTo>
                <a:lnTo>
                  <a:pt x="2899874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cuadrado para cambiar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la imagen</a:t>
            </a:r>
          </a:p>
          <a:p>
            <a:endParaRPr lang="es-ES" dirty="0"/>
          </a:p>
        </p:txBody>
      </p:sp>
      <p:sp>
        <p:nvSpPr>
          <p:cNvPr id="26" name="Marcador de texto 40">
            <a:extLst>
              <a:ext uri="{FF2B5EF4-FFF2-40B4-BE49-F238E27FC236}">
                <a16:creationId xmlns:a16="http://schemas.microsoft.com/office/drawing/2014/main" id="{E911EB4F-833F-1646-8D37-91C0F5EEE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4527" y="4049162"/>
            <a:ext cx="3013587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3B94960-66C5-E447-919D-28DD147F3C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73364" y="0"/>
            <a:ext cx="3633259" cy="6561138"/>
          </a:xfrm>
          <a:custGeom>
            <a:avLst/>
            <a:gdLst>
              <a:gd name="connsiteX0" fmla="*/ 0 w 3813839"/>
              <a:gd name="connsiteY0" fmla="*/ 0 h 6561138"/>
              <a:gd name="connsiteX1" fmla="*/ 2754193 w 3813839"/>
              <a:gd name="connsiteY1" fmla="*/ 0 h 6561138"/>
              <a:gd name="connsiteX2" fmla="*/ 2728968 w 3813839"/>
              <a:gd name="connsiteY2" fmla="*/ 84386 h 6561138"/>
              <a:gd name="connsiteX3" fmla="*/ 2763228 w 3813839"/>
              <a:gd name="connsiteY3" fmla="*/ 1704451 h 6561138"/>
              <a:gd name="connsiteX4" fmla="*/ 3748690 w 3813839"/>
              <a:gd name="connsiteY4" fmla="*/ 4111574 h 6561138"/>
              <a:gd name="connsiteX5" fmla="*/ 3723658 w 3813839"/>
              <a:gd name="connsiteY5" fmla="*/ 6402146 h 6561138"/>
              <a:gd name="connsiteX6" fmla="*/ 3728901 w 3813839"/>
              <a:gd name="connsiteY6" fmla="*/ 6561138 h 6561138"/>
              <a:gd name="connsiteX7" fmla="*/ 0 w 3813839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3839" h="6561138">
                <a:moveTo>
                  <a:pt x="0" y="0"/>
                </a:moveTo>
                <a:lnTo>
                  <a:pt x="2754193" y="0"/>
                </a:lnTo>
                <a:lnTo>
                  <a:pt x="2728968" y="84386"/>
                </a:lnTo>
                <a:cubicBezTo>
                  <a:pt x="2597261" y="613482"/>
                  <a:pt x="2611415" y="1179745"/>
                  <a:pt x="2763228" y="1704451"/>
                </a:cubicBezTo>
                <a:cubicBezTo>
                  <a:pt x="3004956" y="2539483"/>
                  <a:pt x="3573601" y="3260363"/>
                  <a:pt x="3748690" y="4111574"/>
                </a:cubicBezTo>
                <a:cubicBezTo>
                  <a:pt x="3903033" y="4861776"/>
                  <a:pt x="3736383" y="5636199"/>
                  <a:pt x="3723658" y="6402146"/>
                </a:cubicBezTo>
                <a:lnTo>
                  <a:pt x="372890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</a:t>
            </a:r>
          </a:p>
          <a:p>
            <a:r>
              <a:rPr lang="es-ES" dirty="0"/>
              <a:t>en el cuadrado </a:t>
            </a:r>
          </a:p>
          <a:p>
            <a:r>
              <a:rPr lang="es-ES" dirty="0"/>
              <a:t>para cambiar la imagen</a:t>
            </a:r>
          </a:p>
          <a:p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AACAC5D1-8F5C-FF49-BD0F-6C0D0F346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274143" cy="6561138"/>
          </a:xfrm>
          <a:custGeom>
            <a:avLst/>
            <a:gdLst>
              <a:gd name="connsiteX0" fmla="*/ 0 w 3645940"/>
              <a:gd name="connsiteY0" fmla="*/ 0 h 6561138"/>
              <a:gd name="connsiteX1" fmla="*/ 3589687 w 3645940"/>
              <a:gd name="connsiteY1" fmla="*/ 0 h 6561138"/>
              <a:gd name="connsiteX2" fmla="*/ 3553206 w 3645940"/>
              <a:gd name="connsiteY2" fmla="*/ 45029 h 6561138"/>
              <a:gd name="connsiteX3" fmla="*/ 3351936 w 3645940"/>
              <a:gd name="connsiteY3" fmla="*/ 384511 h 6561138"/>
              <a:gd name="connsiteX4" fmla="*/ 3190421 w 3645940"/>
              <a:gd name="connsiteY4" fmla="*/ 1864696 h 6561138"/>
              <a:gd name="connsiteX5" fmla="*/ 3474757 w 3645940"/>
              <a:gd name="connsiteY5" fmla="*/ 3346287 h 6561138"/>
              <a:gd name="connsiteX6" fmla="*/ 3514917 w 3645940"/>
              <a:gd name="connsiteY6" fmla="*/ 5155383 h 6561138"/>
              <a:gd name="connsiteX7" fmla="*/ 3477766 w 3645940"/>
              <a:gd name="connsiteY7" fmla="*/ 6180443 h 6561138"/>
              <a:gd name="connsiteX8" fmla="*/ 3629319 w 3645940"/>
              <a:gd name="connsiteY8" fmla="*/ 6539840 h 6561138"/>
              <a:gd name="connsiteX9" fmla="*/ 3645940 w 3645940"/>
              <a:gd name="connsiteY9" fmla="*/ 6561138 h 6561138"/>
              <a:gd name="connsiteX10" fmla="*/ 0 w 3645940"/>
              <a:gd name="connsiteY10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940" h="6561138">
                <a:moveTo>
                  <a:pt x="0" y="0"/>
                </a:moveTo>
                <a:lnTo>
                  <a:pt x="3589687" y="0"/>
                </a:lnTo>
                <a:lnTo>
                  <a:pt x="3553206" y="45029"/>
                </a:lnTo>
                <a:cubicBezTo>
                  <a:pt x="3473041" y="154748"/>
                  <a:pt x="3404949" y="270455"/>
                  <a:pt x="3351936" y="384511"/>
                </a:cubicBezTo>
                <a:cubicBezTo>
                  <a:pt x="3139882" y="840734"/>
                  <a:pt x="3125752" y="1365775"/>
                  <a:pt x="3190421" y="1864696"/>
                </a:cubicBezTo>
                <a:cubicBezTo>
                  <a:pt x="3255089" y="2363617"/>
                  <a:pt x="3393735" y="2849897"/>
                  <a:pt x="3474757" y="3346287"/>
                </a:cubicBezTo>
                <a:cubicBezTo>
                  <a:pt x="3572383" y="3944438"/>
                  <a:pt x="3585891" y="4553375"/>
                  <a:pt x="3514917" y="5155383"/>
                </a:cubicBezTo>
                <a:cubicBezTo>
                  <a:pt x="3474664" y="5496631"/>
                  <a:pt x="3407477" y="5844189"/>
                  <a:pt x="3477766" y="6180443"/>
                </a:cubicBezTo>
                <a:cubicBezTo>
                  <a:pt x="3504124" y="6306537"/>
                  <a:pt x="3556319" y="6431518"/>
                  <a:pt x="3629319" y="6539840"/>
                </a:cubicBezTo>
                <a:lnTo>
                  <a:pt x="364594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</a:t>
            </a:r>
          </a:p>
          <a:p>
            <a:r>
              <a:rPr lang="es-ES" dirty="0"/>
              <a:t>cuadrado para </a:t>
            </a:r>
          </a:p>
          <a:p>
            <a:r>
              <a:rPr lang="es-ES" dirty="0"/>
              <a:t>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7" name="Marcador de texto 40">
            <a:extLst>
              <a:ext uri="{FF2B5EF4-FFF2-40B4-BE49-F238E27FC236}">
                <a16:creationId xmlns:a16="http://schemas.microsoft.com/office/drawing/2014/main" id="{89CFB284-8B35-3E49-A874-C12E06BC9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159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40">
            <a:extLst>
              <a:ext uri="{FF2B5EF4-FFF2-40B4-BE49-F238E27FC236}">
                <a16:creationId xmlns:a16="http://schemas.microsoft.com/office/drawing/2014/main" id="{8319A975-2A68-ED44-8465-E27F626D7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830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40">
            <a:extLst>
              <a:ext uri="{FF2B5EF4-FFF2-40B4-BE49-F238E27FC236}">
                <a16:creationId xmlns:a16="http://schemas.microsoft.com/office/drawing/2014/main" id="{8135DA08-F0A1-A44A-B204-9236475480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9594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66095F-4CB8-0649-BA4E-871961169F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3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0FA06403-D0FA-4947-94BC-7B1EA0819A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45" y="1936923"/>
            <a:ext cx="6021355" cy="4622629"/>
          </a:xfrm>
          <a:custGeom>
            <a:avLst/>
            <a:gdLst>
              <a:gd name="connsiteX0" fmla="*/ 6021354 w 6021354"/>
              <a:gd name="connsiteY0" fmla="*/ 0 h 4622629"/>
              <a:gd name="connsiteX1" fmla="*/ 6021354 w 6021354"/>
              <a:gd name="connsiteY1" fmla="*/ 4622629 h 4622629"/>
              <a:gd name="connsiteX2" fmla="*/ 0 w 6021354"/>
              <a:gd name="connsiteY2" fmla="*/ 4622629 h 4622629"/>
              <a:gd name="connsiteX3" fmla="*/ 32015 w 6021354"/>
              <a:gd name="connsiteY3" fmla="*/ 4597191 h 4622629"/>
              <a:gd name="connsiteX4" fmla="*/ 1295548 w 6021354"/>
              <a:gd name="connsiteY4" fmla="*/ 3357550 h 4622629"/>
              <a:gd name="connsiteX5" fmla="*/ 4140956 w 6021354"/>
              <a:gd name="connsiteY5" fmla="*/ 1130196 h 4622629"/>
              <a:gd name="connsiteX6" fmla="*/ 6002957 w 6021354"/>
              <a:gd name="connsiteY6" fmla="*/ 21385 h 46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1354" h="4622629">
                <a:moveTo>
                  <a:pt x="6021354" y="0"/>
                </a:moveTo>
                <a:lnTo>
                  <a:pt x="6021354" y="4622629"/>
                </a:lnTo>
                <a:lnTo>
                  <a:pt x="0" y="4622629"/>
                </a:lnTo>
                <a:lnTo>
                  <a:pt x="32015" y="4597191"/>
                </a:lnTo>
                <a:cubicBezTo>
                  <a:pt x="487041" y="4219568"/>
                  <a:pt x="910336" y="3803236"/>
                  <a:pt x="1295548" y="3357550"/>
                </a:cubicBezTo>
                <a:cubicBezTo>
                  <a:pt x="2070683" y="2460898"/>
                  <a:pt x="3079693" y="1652793"/>
                  <a:pt x="4140956" y="1130196"/>
                </a:cubicBezTo>
                <a:cubicBezTo>
                  <a:pt x="4792111" y="809691"/>
                  <a:pt x="5484523" y="529562"/>
                  <a:pt x="6002957" y="213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A1776E69-DD83-A242-A95F-ADBC220D4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2D83DF1B-EFA1-FF45-992F-5B1EF17DA6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936922"/>
            <a:ext cx="5225959" cy="4336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131441F4-82EF-7A47-B065-F17EB10B78F2}"/>
              </a:ext>
            </a:extLst>
          </p:cNvPr>
          <p:cNvSpPr/>
          <p:nvPr userDrawn="1"/>
        </p:nvSpPr>
        <p:spPr>
          <a:xfrm>
            <a:off x="5865044" y="1775930"/>
            <a:ext cx="6326957" cy="4785209"/>
          </a:xfrm>
          <a:custGeom>
            <a:avLst/>
            <a:gdLst>
              <a:gd name="connsiteX0" fmla="*/ 6326957 w 6326957"/>
              <a:gd name="connsiteY0" fmla="*/ 0 h 4785209"/>
              <a:gd name="connsiteX1" fmla="*/ 6326957 w 6326957"/>
              <a:gd name="connsiteY1" fmla="*/ 161886 h 4785209"/>
              <a:gd name="connsiteX2" fmla="*/ 6308559 w 6326957"/>
              <a:gd name="connsiteY2" fmla="*/ 182379 h 4785209"/>
              <a:gd name="connsiteX3" fmla="*/ 4446557 w 6326957"/>
              <a:gd name="connsiteY3" fmla="*/ 1291191 h 4785209"/>
              <a:gd name="connsiteX4" fmla="*/ 1601150 w 6326957"/>
              <a:gd name="connsiteY4" fmla="*/ 3518543 h 4785209"/>
              <a:gd name="connsiteX5" fmla="*/ 422561 w 6326957"/>
              <a:gd name="connsiteY5" fmla="*/ 4686929 h 4785209"/>
              <a:gd name="connsiteX6" fmla="*/ 300213 w 6326957"/>
              <a:gd name="connsiteY6" fmla="*/ 4785209 h 4785209"/>
              <a:gd name="connsiteX7" fmla="*/ 0 w 6326957"/>
              <a:gd name="connsiteY7" fmla="*/ 4785209 h 4785209"/>
              <a:gd name="connsiteX8" fmla="*/ 79155 w 6326957"/>
              <a:gd name="connsiteY8" fmla="*/ 4715373 h 4785209"/>
              <a:gd name="connsiteX9" fmla="*/ 1139206 w 6326957"/>
              <a:gd name="connsiteY9" fmla="*/ 3622915 h 4785209"/>
              <a:gd name="connsiteX10" fmla="*/ 4618865 w 6326957"/>
              <a:gd name="connsiteY10" fmla="*/ 899078 h 4785209"/>
              <a:gd name="connsiteX11" fmla="*/ 6177375 w 6326957"/>
              <a:gd name="connsiteY11" fmla="*/ 98453 h 4785209"/>
              <a:gd name="connsiteX12" fmla="*/ 6326957 w 6326957"/>
              <a:gd name="connsiteY12" fmla="*/ 0 h 478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6957" h="4785209">
                <a:moveTo>
                  <a:pt x="6326957" y="0"/>
                </a:moveTo>
                <a:lnTo>
                  <a:pt x="6326957" y="161886"/>
                </a:lnTo>
                <a:lnTo>
                  <a:pt x="6308559" y="182379"/>
                </a:lnTo>
                <a:cubicBezTo>
                  <a:pt x="5790125" y="690557"/>
                  <a:pt x="5097711" y="970686"/>
                  <a:pt x="4446557" y="1291191"/>
                </a:cubicBezTo>
                <a:cubicBezTo>
                  <a:pt x="3385295" y="1813788"/>
                  <a:pt x="2376285" y="2621892"/>
                  <a:pt x="1601150" y="3518543"/>
                </a:cubicBezTo>
                <a:cubicBezTo>
                  <a:pt x="1240014" y="3936374"/>
                  <a:pt x="845406" y="4328405"/>
                  <a:pt x="422561" y="4686929"/>
                </a:cubicBezTo>
                <a:lnTo>
                  <a:pt x="300213" y="4785209"/>
                </a:lnTo>
                <a:lnTo>
                  <a:pt x="0" y="4785209"/>
                </a:lnTo>
                <a:lnTo>
                  <a:pt x="79155" y="4715373"/>
                </a:lnTo>
                <a:cubicBezTo>
                  <a:pt x="453730" y="4371618"/>
                  <a:pt x="807980" y="4006140"/>
                  <a:pt x="1139206" y="3622915"/>
                </a:cubicBezTo>
                <a:cubicBezTo>
                  <a:pt x="2087121" y="2526398"/>
                  <a:pt x="3321043" y="1538163"/>
                  <a:pt x="4618865" y="899078"/>
                </a:cubicBezTo>
                <a:cubicBezTo>
                  <a:pt x="5141437" y="641863"/>
                  <a:pt x="5685735" y="405912"/>
                  <a:pt x="6177375" y="98453"/>
                </a:cubicBezTo>
                <a:lnTo>
                  <a:pt x="6326957" y="0"/>
                </a:lnTo>
                <a:close/>
              </a:path>
            </a:pathLst>
          </a:custGeom>
          <a:solidFill>
            <a:srgbClr val="970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DF3A9B-1929-6442-9B09-87157F2A38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2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7BE794-A2E6-DD46-85B2-84749BD9B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93888"/>
            <a:ext cx="12192000" cy="2528856"/>
          </a:xfrm>
          <a:custGeom>
            <a:avLst/>
            <a:gdLst>
              <a:gd name="connsiteX0" fmla="*/ 0 w 12192000"/>
              <a:gd name="connsiteY0" fmla="*/ 0 h 2528856"/>
              <a:gd name="connsiteX1" fmla="*/ 12192000 w 12192000"/>
              <a:gd name="connsiteY1" fmla="*/ 0 h 2528856"/>
              <a:gd name="connsiteX2" fmla="*/ 12192000 w 12192000"/>
              <a:gd name="connsiteY2" fmla="*/ 2034740 h 2528856"/>
              <a:gd name="connsiteX3" fmla="*/ 12092788 w 12192000"/>
              <a:gd name="connsiteY3" fmla="*/ 2018427 h 2528856"/>
              <a:gd name="connsiteX4" fmla="*/ 10275635 w 12192000"/>
              <a:gd name="connsiteY4" fmla="*/ 1968499 h 2528856"/>
              <a:gd name="connsiteX5" fmla="*/ 6681644 w 12192000"/>
              <a:gd name="connsiteY5" fmla="*/ 2444619 h 2528856"/>
              <a:gd name="connsiteX6" fmla="*/ 2335895 w 12192000"/>
              <a:gd name="connsiteY6" fmla="*/ 2289403 h 2528856"/>
              <a:gd name="connsiteX7" fmla="*/ 35041 w 12192000"/>
              <a:gd name="connsiteY7" fmla="*/ 2038671 h 2528856"/>
              <a:gd name="connsiteX8" fmla="*/ 0 w 12192000"/>
              <a:gd name="connsiteY8" fmla="*/ 2043032 h 252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28856">
                <a:moveTo>
                  <a:pt x="0" y="0"/>
                </a:moveTo>
                <a:lnTo>
                  <a:pt x="12192000" y="0"/>
                </a:lnTo>
                <a:lnTo>
                  <a:pt x="12192000" y="2034740"/>
                </a:lnTo>
                <a:lnTo>
                  <a:pt x="12092788" y="2018427"/>
                </a:lnTo>
                <a:cubicBezTo>
                  <a:pt x="11494505" y="1930899"/>
                  <a:pt x="10878607" y="1925614"/>
                  <a:pt x="10275635" y="1968499"/>
                </a:cubicBezTo>
                <a:cubicBezTo>
                  <a:pt x="9069693" y="2054265"/>
                  <a:pt x="7883789" y="2319268"/>
                  <a:pt x="6681644" y="2444619"/>
                </a:cubicBezTo>
                <a:cubicBezTo>
                  <a:pt x="5233058" y="2595657"/>
                  <a:pt x="3770290" y="2543388"/>
                  <a:pt x="2335895" y="2289403"/>
                </a:cubicBezTo>
                <a:cubicBezTo>
                  <a:pt x="1573631" y="2154381"/>
                  <a:pt x="801351" y="1961797"/>
                  <a:pt x="35041" y="2038671"/>
                </a:cubicBezTo>
                <a:lnTo>
                  <a:pt x="0" y="20430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8" name="Marcador de texto 40">
            <a:extLst>
              <a:ext uri="{FF2B5EF4-FFF2-40B4-BE49-F238E27FC236}">
                <a16:creationId xmlns:a16="http://schemas.microsoft.com/office/drawing/2014/main" id="{6284E165-D72E-5445-8DB7-1FF6D4332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948518"/>
            <a:ext cx="9603379" cy="617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656A8AD-6C3F-5348-89FE-6A0F881852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93A8F2B-5CE4-544D-84B1-6E0FB45C0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2348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18E70E82-3B40-FF48-99A0-B7CA141218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23E7EC6-DE6C-F848-A404-93B8D0BEF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2349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F8624F-3354-8D40-A104-1BB0DFC2BD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4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tos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126E089-E689-0442-8967-45659E49D7CC}"/>
              </a:ext>
            </a:extLst>
          </p:cNvPr>
          <p:cNvCxnSpPr>
            <a:cxnSpLocks/>
          </p:cNvCxnSpPr>
          <p:nvPr userDrawn="1"/>
        </p:nvCxnSpPr>
        <p:spPr>
          <a:xfrm>
            <a:off x="4649494" y="2349500"/>
            <a:ext cx="7242471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8571BF-AF0B-D843-9742-7E2CAF3905F3}"/>
              </a:ext>
            </a:extLst>
          </p:cNvPr>
          <p:cNvCxnSpPr>
            <a:cxnSpLocks/>
          </p:cNvCxnSpPr>
          <p:nvPr userDrawn="1"/>
        </p:nvCxnSpPr>
        <p:spPr>
          <a:xfrm>
            <a:off x="4995863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56321-9F9E-5544-9606-70AA4C67A2AD}"/>
              </a:ext>
            </a:extLst>
          </p:cNvPr>
          <p:cNvCxnSpPr/>
          <p:nvPr userDrawn="1"/>
        </p:nvCxnSpPr>
        <p:spPr>
          <a:xfrm>
            <a:off x="5376863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C21032-CC95-994F-A373-83A7010BCAF8}"/>
              </a:ext>
            </a:extLst>
          </p:cNvPr>
          <p:cNvCxnSpPr/>
          <p:nvPr userDrawn="1"/>
        </p:nvCxnSpPr>
        <p:spPr>
          <a:xfrm>
            <a:off x="5376863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5652809E-385A-8747-B069-300AB52702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737471" cy="6561138"/>
          </a:xfrm>
          <a:custGeom>
            <a:avLst/>
            <a:gdLst>
              <a:gd name="connsiteX0" fmla="*/ 0 w 5737471"/>
              <a:gd name="connsiteY0" fmla="*/ 0 h 6561138"/>
              <a:gd name="connsiteX1" fmla="*/ 5082458 w 5737471"/>
              <a:gd name="connsiteY1" fmla="*/ 0 h 6561138"/>
              <a:gd name="connsiteX2" fmla="*/ 5035051 w 5737471"/>
              <a:gd name="connsiteY2" fmla="*/ 86882 h 6561138"/>
              <a:gd name="connsiteX3" fmla="*/ 4924424 w 5737471"/>
              <a:gd name="connsiteY3" fmla="*/ 346822 h 6561138"/>
              <a:gd name="connsiteX4" fmla="*/ 4869314 w 5737471"/>
              <a:gd name="connsiteY4" fmla="*/ 2516874 h 6561138"/>
              <a:gd name="connsiteX5" fmla="*/ 5462120 w 5737471"/>
              <a:gd name="connsiteY5" fmla="*/ 4634888 h 6561138"/>
              <a:gd name="connsiteX6" fmla="*/ 5721766 w 5737471"/>
              <a:gd name="connsiteY6" fmla="*/ 6266132 h 6561138"/>
              <a:gd name="connsiteX7" fmla="*/ 5737471 w 5737471"/>
              <a:gd name="connsiteY7" fmla="*/ 6561138 h 6561138"/>
              <a:gd name="connsiteX8" fmla="*/ 0 w 5737471"/>
              <a:gd name="connsiteY8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71" h="6561138">
                <a:moveTo>
                  <a:pt x="0" y="0"/>
                </a:moveTo>
                <a:lnTo>
                  <a:pt x="5082458" y="0"/>
                </a:lnTo>
                <a:lnTo>
                  <a:pt x="5035051" y="86882"/>
                </a:lnTo>
                <a:cubicBezTo>
                  <a:pt x="4993035" y="173630"/>
                  <a:pt x="4956016" y="260755"/>
                  <a:pt x="4924424" y="346822"/>
                </a:cubicBezTo>
                <a:cubicBezTo>
                  <a:pt x="4671684" y="1035360"/>
                  <a:pt x="4714842" y="1799870"/>
                  <a:pt x="4869314" y="2516874"/>
                </a:cubicBezTo>
                <a:cubicBezTo>
                  <a:pt x="5023784" y="3233878"/>
                  <a:pt x="5284198" y="3923545"/>
                  <a:pt x="5462120" y="4634888"/>
                </a:cubicBezTo>
                <a:cubicBezTo>
                  <a:pt x="5596114" y="5170620"/>
                  <a:pt x="5682880" y="5716459"/>
                  <a:pt x="5721766" y="6266132"/>
                </a:cubicBezTo>
                <a:lnTo>
                  <a:pt x="573747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E820691-5AB0-AE42-8F82-50B53B8C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439" y="1642820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7481F98-83C0-8943-B4B8-2EC5242DCA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3747" y="1647593"/>
            <a:ext cx="4998216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D60DF8-92F7-1942-801F-E4126E9F2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2747" y="2758698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38D5278A-6A02-2F4D-9FEE-5D01CB9A01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729" y="2763471"/>
            <a:ext cx="4840235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348D016A-9203-B34B-8EB4-7600DC6FF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1278" y="3905573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9F28685E-AF7D-C445-A249-71F8B3884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190" y="3910346"/>
            <a:ext cx="448377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0666FA8-D67A-4D40-ABA4-0D2A20A8E2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82" y="4990455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5ECC791F-1F71-1245-9753-5F25907AAB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2400" y="4995228"/>
            <a:ext cx="425956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9D1BF89-AF76-EE49-BC46-C9A7CF9A5E8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3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F4CA57B3-0F90-FE46-86C6-7F7611FB23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353"/>
            <a:ext cx="4048379" cy="2904421"/>
          </a:xfrm>
          <a:custGeom>
            <a:avLst/>
            <a:gdLst>
              <a:gd name="connsiteX0" fmla="*/ 0 w 4008438"/>
              <a:gd name="connsiteY0" fmla="*/ 0 h 2904421"/>
              <a:gd name="connsiteX1" fmla="*/ 4008438 w 4008438"/>
              <a:gd name="connsiteY1" fmla="*/ 0 h 2904421"/>
              <a:gd name="connsiteX2" fmla="*/ 4008438 w 4008438"/>
              <a:gd name="connsiteY2" fmla="*/ 2736615 h 2904421"/>
              <a:gd name="connsiteX3" fmla="*/ 3777888 w 4008438"/>
              <a:gd name="connsiteY3" fmla="*/ 2792108 h 2904421"/>
              <a:gd name="connsiteX4" fmla="*/ 1854574 w 4008438"/>
              <a:gd name="connsiteY4" fmla="*/ 2824693 h 2904421"/>
              <a:gd name="connsiteX5" fmla="*/ 916552 w 4008438"/>
              <a:gd name="connsiteY5" fmla="*/ 2733803 h 2904421"/>
              <a:gd name="connsiteX6" fmla="*/ 210533 w 4008438"/>
              <a:gd name="connsiteY6" fmla="*/ 2771702 h 2904421"/>
              <a:gd name="connsiteX7" fmla="*/ 0 w 4008438"/>
              <a:gd name="connsiteY7" fmla="*/ 2802180 h 29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38" h="2904421">
                <a:moveTo>
                  <a:pt x="0" y="0"/>
                </a:moveTo>
                <a:lnTo>
                  <a:pt x="4008438" y="0"/>
                </a:lnTo>
                <a:lnTo>
                  <a:pt x="4008438" y="2736615"/>
                </a:lnTo>
                <a:lnTo>
                  <a:pt x="3777888" y="2792108"/>
                </a:lnTo>
                <a:cubicBezTo>
                  <a:pt x="3163792" y="2933838"/>
                  <a:pt x="2475647" y="2937713"/>
                  <a:pt x="1854574" y="2824693"/>
                </a:cubicBezTo>
                <a:cubicBezTo>
                  <a:pt x="1545897" y="2768492"/>
                  <a:pt x="1231302" y="2737605"/>
                  <a:pt x="916552" y="2733803"/>
                </a:cubicBezTo>
                <a:cubicBezTo>
                  <a:pt x="680490" y="2730951"/>
                  <a:pt x="444340" y="2743335"/>
                  <a:pt x="210533" y="2771702"/>
                </a:cubicBezTo>
                <a:lnTo>
                  <a:pt x="0" y="280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6139A2-B5EA-AA45-AB9B-63CDF609C8A7}"/>
              </a:ext>
            </a:extLst>
          </p:cNvPr>
          <p:cNvSpPr/>
          <p:nvPr userDrawn="1"/>
        </p:nvSpPr>
        <p:spPr>
          <a:xfrm>
            <a:off x="4015113" y="4039338"/>
            <a:ext cx="4168451" cy="2521800"/>
          </a:xfrm>
          <a:custGeom>
            <a:avLst/>
            <a:gdLst>
              <a:gd name="connsiteX0" fmla="*/ 3595424 w 4087099"/>
              <a:gd name="connsiteY0" fmla="*/ 863 h 2477645"/>
              <a:gd name="connsiteX1" fmla="*/ 3940326 w 4087099"/>
              <a:gd name="connsiteY1" fmla="*/ 56019 h 2477645"/>
              <a:gd name="connsiteX2" fmla="*/ 4086090 w 4087099"/>
              <a:gd name="connsiteY2" fmla="*/ 120445 h 2477645"/>
              <a:gd name="connsiteX3" fmla="*/ 4087099 w 4087099"/>
              <a:gd name="connsiteY3" fmla="*/ 121049 h 2477645"/>
              <a:gd name="connsiteX4" fmla="*/ 4087099 w 4087099"/>
              <a:gd name="connsiteY4" fmla="*/ 2477645 h 2477645"/>
              <a:gd name="connsiteX5" fmla="*/ 0 w 4087099"/>
              <a:gd name="connsiteY5" fmla="*/ 2477645 h 2477645"/>
              <a:gd name="connsiteX6" fmla="*/ 0 w 4087099"/>
              <a:gd name="connsiteY6" fmla="*/ 590129 h 2477645"/>
              <a:gd name="connsiteX7" fmla="*/ 4324 w 4087099"/>
              <a:gd name="connsiteY7" fmla="*/ 587357 h 2477645"/>
              <a:gd name="connsiteX8" fmla="*/ 585365 w 4087099"/>
              <a:gd name="connsiteY8" fmla="*/ 383025 h 2477645"/>
              <a:gd name="connsiteX9" fmla="*/ 1713609 w 4087099"/>
              <a:gd name="connsiteY9" fmla="*/ 630011 h 2477645"/>
              <a:gd name="connsiteX10" fmla="*/ 3033982 w 4087099"/>
              <a:gd name="connsiteY10" fmla="*/ 160146 h 2477645"/>
              <a:gd name="connsiteX11" fmla="*/ 3595424 w 4087099"/>
              <a:gd name="connsiteY11" fmla="*/ 863 h 247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7099" h="2477645">
                <a:moveTo>
                  <a:pt x="3595424" y="863"/>
                </a:moveTo>
                <a:cubicBezTo>
                  <a:pt x="3706987" y="-4043"/>
                  <a:pt x="3820515" y="11673"/>
                  <a:pt x="3940326" y="56019"/>
                </a:cubicBezTo>
                <a:cubicBezTo>
                  <a:pt x="3990151" y="74473"/>
                  <a:pt x="4038876" y="96003"/>
                  <a:pt x="4086090" y="120445"/>
                </a:cubicBezTo>
                <a:lnTo>
                  <a:pt x="4087099" y="121049"/>
                </a:lnTo>
                <a:lnTo>
                  <a:pt x="4087099" y="2477645"/>
                </a:lnTo>
                <a:lnTo>
                  <a:pt x="0" y="2477645"/>
                </a:lnTo>
                <a:lnTo>
                  <a:pt x="0" y="590129"/>
                </a:lnTo>
                <a:lnTo>
                  <a:pt x="4324" y="587357"/>
                </a:lnTo>
                <a:cubicBezTo>
                  <a:pt x="182512" y="487987"/>
                  <a:pt x="381215" y="419221"/>
                  <a:pt x="585365" y="383025"/>
                </a:cubicBezTo>
                <a:cubicBezTo>
                  <a:pt x="991348" y="311113"/>
                  <a:pt x="1300215" y="697039"/>
                  <a:pt x="1713609" y="630011"/>
                </a:cubicBezTo>
                <a:cubicBezTo>
                  <a:pt x="2114135" y="565094"/>
                  <a:pt x="2662368" y="323251"/>
                  <a:pt x="3033982" y="160146"/>
                </a:cubicBezTo>
                <a:cubicBezTo>
                  <a:pt x="3229002" y="74496"/>
                  <a:pt x="3409485" y="9039"/>
                  <a:pt x="3595424" y="863"/>
                </a:cubicBezTo>
                <a:close/>
              </a:path>
            </a:pathLst>
          </a:custGeom>
          <a:solidFill>
            <a:srgbClr val="93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2165D36-F4F3-6142-A80C-AF8965682E4D}"/>
              </a:ext>
            </a:extLst>
          </p:cNvPr>
          <p:cNvSpPr/>
          <p:nvPr userDrawn="1"/>
        </p:nvSpPr>
        <p:spPr>
          <a:xfrm>
            <a:off x="8143625" y="4159419"/>
            <a:ext cx="4070953" cy="2401720"/>
          </a:xfrm>
          <a:custGeom>
            <a:avLst/>
            <a:gdLst>
              <a:gd name="connsiteX0" fmla="*/ 3098564 w 4128511"/>
              <a:gd name="connsiteY0" fmla="*/ 394 h 2361905"/>
              <a:gd name="connsiteX1" fmla="*/ 4037518 w 4128511"/>
              <a:gd name="connsiteY1" fmla="*/ 70848 h 2361905"/>
              <a:gd name="connsiteX2" fmla="*/ 4128511 w 4128511"/>
              <a:gd name="connsiteY2" fmla="*/ 90009 h 2361905"/>
              <a:gd name="connsiteX3" fmla="*/ 4128511 w 4128511"/>
              <a:gd name="connsiteY3" fmla="*/ 2361905 h 2361905"/>
              <a:gd name="connsiteX4" fmla="*/ 0 w 4128511"/>
              <a:gd name="connsiteY4" fmla="*/ 2361905 h 2361905"/>
              <a:gd name="connsiteX5" fmla="*/ 0 w 4128511"/>
              <a:gd name="connsiteY5" fmla="*/ 1579 h 2361905"/>
              <a:gd name="connsiteX6" fmla="*/ 237228 w 4128511"/>
              <a:gd name="connsiteY6" fmla="*/ 57750 h 2361905"/>
              <a:gd name="connsiteX7" fmla="*/ 2160542 w 4128511"/>
              <a:gd name="connsiteY7" fmla="*/ 89804 h 2361905"/>
              <a:gd name="connsiteX8" fmla="*/ 3098564 w 4128511"/>
              <a:gd name="connsiteY8" fmla="*/ 394 h 236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2361905">
                <a:moveTo>
                  <a:pt x="3098564" y="394"/>
                </a:moveTo>
                <a:cubicBezTo>
                  <a:pt x="3413314" y="-3346"/>
                  <a:pt x="3728219" y="19558"/>
                  <a:pt x="4037518" y="70848"/>
                </a:cubicBezTo>
                <a:lnTo>
                  <a:pt x="4128511" y="90009"/>
                </a:lnTo>
                <a:lnTo>
                  <a:pt x="4128511" y="2361905"/>
                </a:lnTo>
                <a:lnTo>
                  <a:pt x="0" y="2361905"/>
                </a:lnTo>
                <a:lnTo>
                  <a:pt x="0" y="1579"/>
                </a:lnTo>
                <a:lnTo>
                  <a:pt x="237228" y="57750"/>
                </a:lnTo>
                <a:cubicBezTo>
                  <a:pt x="851324" y="197171"/>
                  <a:pt x="1539469" y="200983"/>
                  <a:pt x="2160542" y="89804"/>
                </a:cubicBezTo>
                <a:cubicBezTo>
                  <a:pt x="2469219" y="34518"/>
                  <a:pt x="2783814" y="4134"/>
                  <a:pt x="3098564" y="394"/>
                </a:cubicBezTo>
                <a:close/>
              </a:path>
            </a:pathLst>
          </a:custGeom>
          <a:solidFill>
            <a:srgbClr val="AD8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DE208CE9-DC3D-4F4C-BE0A-0B34D75D589C}"/>
              </a:ext>
            </a:extLst>
          </p:cNvPr>
          <p:cNvSpPr/>
          <p:nvPr userDrawn="1"/>
        </p:nvSpPr>
        <p:spPr>
          <a:xfrm>
            <a:off x="1" y="4625364"/>
            <a:ext cx="4015116" cy="1935774"/>
          </a:xfrm>
          <a:custGeom>
            <a:avLst/>
            <a:gdLst>
              <a:gd name="connsiteX0" fmla="*/ 1029947 w 4128511"/>
              <a:gd name="connsiteY0" fmla="*/ 393 h 1885174"/>
              <a:gd name="connsiteX1" fmla="*/ 1967969 w 4128511"/>
              <a:gd name="connsiteY1" fmla="*/ 89803 h 1885174"/>
              <a:gd name="connsiteX2" fmla="*/ 3891283 w 4128511"/>
              <a:gd name="connsiteY2" fmla="*/ 57749 h 1885174"/>
              <a:gd name="connsiteX3" fmla="*/ 4128511 w 4128511"/>
              <a:gd name="connsiteY3" fmla="*/ 1578 h 1885174"/>
              <a:gd name="connsiteX4" fmla="*/ 4128511 w 4128511"/>
              <a:gd name="connsiteY4" fmla="*/ 1885174 h 1885174"/>
              <a:gd name="connsiteX5" fmla="*/ 0 w 4128511"/>
              <a:gd name="connsiteY5" fmla="*/ 1885174 h 1885174"/>
              <a:gd name="connsiteX6" fmla="*/ 0 w 4128511"/>
              <a:gd name="connsiteY6" fmla="*/ 90008 h 1885174"/>
              <a:gd name="connsiteX7" fmla="*/ 90993 w 4128511"/>
              <a:gd name="connsiteY7" fmla="*/ 70847 h 1885174"/>
              <a:gd name="connsiteX8" fmla="*/ 1029947 w 4128511"/>
              <a:gd name="connsiteY8" fmla="*/ 393 h 18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1885174">
                <a:moveTo>
                  <a:pt x="1029947" y="393"/>
                </a:moveTo>
                <a:cubicBezTo>
                  <a:pt x="1344697" y="4133"/>
                  <a:pt x="1659292" y="34517"/>
                  <a:pt x="1967969" y="89803"/>
                </a:cubicBezTo>
                <a:cubicBezTo>
                  <a:pt x="2589042" y="200982"/>
                  <a:pt x="3277187" y="197170"/>
                  <a:pt x="3891283" y="57749"/>
                </a:cubicBezTo>
                <a:lnTo>
                  <a:pt x="4128511" y="1578"/>
                </a:lnTo>
                <a:lnTo>
                  <a:pt x="4128511" y="1885174"/>
                </a:lnTo>
                <a:lnTo>
                  <a:pt x="0" y="1885174"/>
                </a:lnTo>
                <a:lnTo>
                  <a:pt x="0" y="90008"/>
                </a:lnTo>
                <a:lnTo>
                  <a:pt x="90993" y="70847"/>
                </a:lnTo>
                <a:cubicBezTo>
                  <a:pt x="400292" y="19557"/>
                  <a:pt x="715197" y="-3347"/>
                  <a:pt x="1029947" y="393"/>
                </a:cubicBezTo>
                <a:close/>
              </a:path>
            </a:pathLst>
          </a:custGeom>
          <a:solidFill>
            <a:srgbClr val="856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2BFF5B34-D984-3248-B163-63B22F8941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31674" y="1911353"/>
            <a:ext cx="4111951" cy="2791621"/>
          </a:xfrm>
          <a:custGeom>
            <a:avLst/>
            <a:gdLst>
              <a:gd name="connsiteX0" fmla="*/ 0 w 4086512"/>
              <a:gd name="connsiteY0" fmla="*/ 0 h 2791621"/>
              <a:gd name="connsiteX1" fmla="*/ 4086512 w 4086512"/>
              <a:gd name="connsiteY1" fmla="*/ 0 h 2791621"/>
              <a:gd name="connsiteX2" fmla="*/ 4086512 w 4086512"/>
              <a:gd name="connsiteY2" fmla="*/ 2267446 h 2791621"/>
              <a:gd name="connsiteX3" fmla="*/ 3943572 w 4086512"/>
              <a:gd name="connsiteY3" fmla="*/ 2203956 h 2791621"/>
              <a:gd name="connsiteX4" fmla="*/ 3596937 w 4086512"/>
              <a:gd name="connsiteY4" fmla="*/ 2148249 h 2791621"/>
              <a:gd name="connsiteX5" fmla="*/ 3032673 w 4086512"/>
              <a:gd name="connsiteY5" fmla="*/ 2309124 h 2791621"/>
              <a:gd name="connsiteX6" fmla="*/ 1705663 w 4086512"/>
              <a:gd name="connsiteY6" fmla="*/ 2783686 h 2791621"/>
              <a:gd name="connsiteX7" fmla="*/ 571748 w 4086512"/>
              <a:gd name="connsiteY7" fmla="*/ 2534231 h 2791621"/>
              <a:gd name="connsiteX8" fmla="*/ 125728 w 4086512"/>
              <a:gd name="connsiteY8" fmla="*/ 2671160 h 2791621"/>
              <a:gd name="connsiteX9" fmla="*/ 0 w 4086512"/>
              <a:gd name="connsiteY9" fmla="*/ 2734456 h 279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6512" h="2791621">
                <a:moveTo>
                  <a:pt x="0" y="0"/>
                </a:moveTo>
                <a:lnTo>
                  <a:pt x="4086512" y="0"/>
                </a:lnTo>
                <a:lnTo>
                  <a:pt x="4086512" y="2267446"/>
                </a:lnTo>
                <a:lnTo>
                  <a:pt x="3943572" y="2203956"/>
                </a:lnTo>
                <a:cubicBezTo>
                  <a:pt x="3823159" y="2159167"/>
                  <a:pt x="3709060" y="2143294"/>
                  <a:pt x="3596937" y="2148249"/>
                </a:cubicBezTo>
                <a:cubicBezTo>
                  <a:pt x="3410063" y="2156506"/>
                  <a:pt x="3228673" y="2222618"/>
                  <a:pt x="3032673" y="2309124"/>
                </a:cubicBezTo>
                <a:cubicBezTo>
                  <a:pt x="2659191" y="2473859"/>
                  <a:pt x="2108202" y="2718120"/>
                  <a:pt x="1705663" y="2783686"/>
                </a:cubicBezTo>
                <a:cubicBezTo>
                  <a:pt x="1290191" y="2851384"/>
                  <a:pt x="979771" y="2461600"/>
                  <a:pt x="571748" y="2534231"/>
                </a:cubicBezTo>
                <a:cubicBezTo>
                  <a:pt x="417865" y="2561649"/>
                  <a:pt x="267063" y="2607571"/>
                  <a:pt x="125728" y="2671160"/>
                </a:cubicBezTo>
                <a:lnTo>
                  <a:pt x="0" y="27344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9DE69881-E320-CB4A-9FEC-FF5220AC68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1" y="1911353"/>
            <a:ext cx="4057259" cy="2437147"/>
          </a:xfrm>
          <a:custGeom>
            <a:avLst/>
            <a:gdLst>
              <a:gd name="connsiteX0" fmla="*/ 0 w 4057258"/>
              <a:gd name="connsiteY0" fmla="*/ 0 h 2437147"/>
              <a:gd name="connsiteX1" fmla="*/ 4057258 w 4057258"/>
              <a:gd name="connsiteY1" fmla="*/ 0 h 2437147"/>
              <a:gd name="connsiteX2" fmla="*/ 4057258 w 4057258"/>
              <a:gd name="connsiteY2" fmla="*/ 2353413 h 2437147"/>
              <a:gd name="connsiteX3" fmla="*/ 3989550 w 4057258"/>
              <a:gd name="connsiteY3" fmla="*/ 2338919 h 2437147"/>
              <a:gd name="connsiteX4" fmla="*/ 3057901 w 4057258"/>
              <a:gd name="connsiteY4" fmla="*/ 2267856 h 2437147"/>
              <a:gd name="connsiteX5" fmla="*/ 2127176 w 4057258"/>
              <a:gd name="connsiteY5" fmla="*/ 2358039 h 2437147"/>
              <a:gd name="connsiteX6" fmla="*/ 218826 w 4057258"/>
              <a:gd name="connsiteY6" fmla="*/ 2325708 h 2437147"/>
              <a:gd name="connsiteX7" fmla="*/ 0 w 4057258"/>
              <a:gd name="connsiteY7" fmla="*/ 2273036 h 24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258" h="2437147">
                <a:moveTo>
                  <a:pt x="0" y="0"/>
                </a:moveTo>
                <a:lnTo>
                  <a:pt x="4057258" y="0"/>
                </a:lnTo>
                <a:lnTo>
                  <a:pt x="4057258" y="2353413"/>
                </a:lnTo>
                <a:lnTo>
                  <a:pt x="3989550" y="2338919"/>
                </a:lnTo>
                <a:cubicBezTo>
                  <a:pt x="3682657" y="2287185"/>
                  <a:pt x="3370202" y="2264083"/>
                  <a:pt x="3057901" y="2267856"/>
                </a:cubicBezTo>
                <a:cubicBezTo>
                  <a:pt x="2745600" y="2271628"/>
                  <a:pt x="2433452" y="2302275"/>
                  <a:pt x="2127176" y="2358039"/>
                </a:cubicBezTo>
                <a:cubicBezTo>
                  <a:pt x="1510935" y="2470179"/>
                  <a:pt x="828144" y="2466334"/>
                  <a:pt x="218826" y="2325708"/>
                </a:cubicBezTo>
                <a:lnTo>
                  <a:pt x="0" y="2273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61B18F0D-490F-9941-8CF1-DFD2A5FB5A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40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4A94859A-E3F8-4948-8604-338E63B569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CDA7D6AC-0940-354A-9FE1-5D1896150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5566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DA56B8EB-04A5-9F41-A2A4-307B86E9FF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5564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01097FFD-33CE-4046-9807-348DAF9F5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1093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9" name="Marcador de texto 6">
            <a:extLst>
              <a:ext uri="{FF2B5EF4-FFF2-40B4-BE49-F238E27FC236}">
                <a16:creationId xmlns:a16="http://schemas.microsoft.com/office/drawing/2014/main" id="{7BE3C752-F934-8F4A-8C48-6324A99E06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1091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FC5941A7-F89A-994D-981B-AAD6B76249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6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5BC2777-CA00-C349-98B1-C0B5E8E59C9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97D9-0669-D948-AD8A-1E0F7CE02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93" y="3575052"/>
            <a:ext cx="6767513" cy="150812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s-ES" dirty="0"/>
              <a:t>Título</a:t>
            </a:r>
          </a:p>
          <a:p>
            <a:pPr lvl="0"/>
            <a:r>
              <a:rPr lang="es-ES" dirty="0"/>
              <a:t>presentación año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5B37BAFD-C172-5645-B52A-C9AC97EC47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6" y="5083177"/>
            <a:ext cx="6767513" cy="36671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 presentación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9F8D068F-8E2D-B54A-A23D-E0FB3543B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6" y="54864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Información adicional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 + 4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ráfico 4">
            <a:extLst>
              <a:ext uri="{FF2B5EF4-FFF2-40B4-BE49-F238E27FC236}">
                <a16:creationId xmlns:a16="http://schemas.microsoft.com/office/drawing/2014/main" id="{43A1AFC6-6B9C-0647-B23A-B0860970CF6B}"/>
              </a:ext>
            </a:extLst>
          </p:cNvPr>
          <p:cNvSpPr/>
          <p:nvPr userDrawn="1"/>
        </p:nvSpPr>
        <p:spPr>
          <a:xfrm rot="3511991">
            <a:off x="9866653" y="1319688"/>
            <a:ext cx="2094577" cy="1714935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D76734"/>
              </a:solidFill>
            </a:endParaRPr>
          </a:p>
        </p:txBody>
      </p:sp>
      <p:sp>
        <p:nvSpPr>
          <p:cNvPr id="49" name="Gráfico 1">
            <a:extLst>
              <a:ext uri="{FF2B5EF4-FFF2-40B4-BE49-F238E27FC236}">
                <a16:creationId xmlns:a16="http://schemas.microsoft.com/office/drawing/2014/main" id="{F78F1753-B8A0-D246-8A4A-4865E2DE8438}"/>
              </a:ext>
            </a:extLst>
          </p:cNvPr>
          <p:cNvSpPr/>
          <p:nvPr userDrawn="1"/>
        </p:nvSpPr>
        <p:spPr>
          <a:xfrm>
            <a:off x="1491181" y="3102005"/>
            <a:ext cx="2909888" cy="1542995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4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3194FDB5-73DE-6042-B031-FA0D22AAC8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4988"/>
            <a:ext cx="2909888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6" name="Marcador de posición de imagen 5">
            <a:extLst>
              <a:ext uri="{FF2B5EF4-FFF2-40B4-BE49-F238E27FC236}">
                <a16:creationId xmlns:a16="http://schemas.microsoft.com/office/drawing/2014/main" id="{69513E0D-7381-644B-81B1-8BFBA23945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02227" y="1804988"/>
            <a:ext cx="321451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7" name="Marcador de posición de imagen 5">
            <a:extLst>
              <a:ext uri="{FF2B5EF4-FFF2-40B4-BE49-F238E27FC236}">
                <a16:creationId xmlns:a16="http://schemas.microsoft.com/office/drawing/2014/main" id="{4403A544-2B35-334E-BA5E-C8F6987F11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2566" y="1804988"/>
            <a:ext cx="302455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8" name="Marcador de posición de imagen 5">
            <a:extLst>
              <a:ext uri="{FF2B5EF4-FFF2-40B4-BE49-F238E27FC236}">
                <a16:creationId xmlns:a16="http://schemas.microsoft.com/office/drawing/2014/main" id="{6EE8DB78-02E4-6443-96B5-212DC697DA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4122" y="1804988"/>
            <a:ext cx="3067879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147A1DD-ED71-5E4B-84D7-373849930C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3767093"/>
            <a:ext cx="244316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FEF5CCF3-C659-2945-8741-82BD142F2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2812" y="3767093"/>
            <a:ext cx="2756176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B26A251-5E82-754F-B147-B0D8C297F9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212" y="3767093"/>
            <a:ext cx="263320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FFEF05E-65AC-F34A-8A8E-F0AB18FFB1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4830" y="3767093"/>
            <a:ext cx="2577135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7A115DB8-EFA3-F544-9B1B-945B37FABC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578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7A0B3C40-667C-B440-995B-F8144F024E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036" y="4830429"/>
            <a:ext cx="2443165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6694AC6A-1906-094B-8221-18D997D782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2809" y="4830429"/>
            <a:ext cx="2756179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5587D63D-8AC4-C14C-9921-4306CD3B69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2724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0DE2EC66-2309-654A-A5CE-7E4146903F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54585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C2440AD-5B4C-8140-8B38-E9F0826E171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8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975ED401-754F-7A40-A1D2-57B6516A5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037" y="296865"/>
            <a:ext cx="3846419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019ADCC9-3DAD-DC47-9EEC-9A4D44C15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3680067" cy="406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029BF2-ECBE-C340-A40B-018B2AB60740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C70FD20-0EBA-9140-8C18-68505E75A274}"/>
              </a:ext>
            </a:extLst>
          </p:cNvPr>
          <p:cNvCxnSpPr>
            <a:cxnSpLocks/>
          </p:cNvCxnSpPr>
          <p:nvPr userDrawn="1"/>
        </p:nvCxnSpPr>
        <p:spPr>
          <a:xfrm>
            <a:off x="300039" y="3454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F17507-97E5-9340-8DDF-C6EFCBC8EB0E}"/>
              </a:ext>
            </a:extLst>
          </p:cNvPr>
          <p:cNvCxnSpPr>
            <a:cxnSpLocks/>
          </p:cNvCxnSpPr>
          <p:nvPr userDrawn="1"/>
        </p:nvCxnSpPr>
        <p:spPr>
          <a:xfrm>
            <a:off x="300039" y="4597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0611F70-EA0B-804F-86A5-6E0478446184}"/>
              </a:ext>
            </a:extLst>
          </p:cNvPr>
          <p:cNvCxnSpPr>
            <a:cxnSpLocks/>
          </p:cNvCxnSpPr>
          <p:nvPr userDrawn="1"/>
        </p:nvCxnSpPr>
        <p:spPr>
          <a:xfrm>
            <a:off x="300039" y="56896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F34A3CE1-3DAE-B94A-81CE-C9A1462617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610D5071-06AB-434C-B020-A6AF81D88F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6456" y="0"/>
            <a:ext cx="3680067" cy="6561138"/>
          </a:xfrm>
          <a:custGeom>
            <a:avLst/>
            <a:gdLst>
              <a:gd name="connsiteX0" fmla="*/ 492517 w 3680066"/>
              <a:gd name="connsiteY0" fmla="*/ 0 h 6561138"/>
              <a:gd name="connsiteX1" fmla="*/ 2828973 w 3680066"/>
              <a:gd name="connsiteY1" fmla="*/ 0 h 6561138"/>
              <a:gd name="connsiteX2" fmla="*/ 2866864 w 3680066"/>
              <a:gd name="connsiteY2" fmla="*/ 32367 h 6561138"/>
              <a:gd name="connsiteX3" fmla="*/ 3218132 w 3680066"/>
              <a:gd name="connsiteY3" fmla="*/ 469157 h 6561138"/>
              <a:gd name="connsiteX4" fmla="*/ 3671783 w 3680066"/>
              <a:gd name="connsiteY4" fmla="*/ 2060391 h 6561138"/>
              <a:gd name="connsiteX5" fmla="*/ 3680066 w 3680066"/>
              <a:gd name="connsiteY5" fmla="*/ 2300235 h 6561138"/>
              <a:gd name="connsiteX6" fmla="*/ 3680066 w 3680066"/>
              <a:gd name="connsiteY6" fmla="*/ 2446572 h 6561138"/>
              <a:gd name="connsiteX7" fmla="*/ 3677707 w 3680066"/>
              <a:gd name="connsiteY7" fmla="*/ 2621440 h 6561138"/>
              <a:gd name="connsiteX8" fmla="*/ 2501842 w 3680066"/>
              <a:gd name="connsiteY8" fmla="*/ 6355248 h 6561138"/>
              <a:gd name="connsiteX9" fmla="*/ 2363216 w 3680066"/>
              <a:gd name="connsiteY9" fmla="*/ 6561138 h 6561138"/>
              <a:gd name="connsiteX10" fmla="*/ 542303 w 3680066"/>
              <a:gd name="connsiteY10" fmla="*/ 6561138 h 6561138"/>
              <a:gd name="connsiteX11" fmla="*/ 540792 w 3680066"/>
              <a:gd name="connsiteY11" fmla="*/ 6553772 h 6561138"/>
              <a:gd name="connsiteX12" fmla="*/ 559834 w 3680066"/>
              <a:gd name="connsiteY12" fmla="*/ 5598056 h 6561138"/>
              <a:gd name="connsiteX13" fmla="*/ 433008 w 3680066"/>
              <a:gd name="connsiteY13" fmla="*/ 3680939 h 6561138"/>
              <a:gd name="connsiteX14" fmla="*/ 62423 w 3680066"/>
              <a:gd name="connsiteY14" fmla="*/ 2122589 h 6561138"/>
              <a:gd name="connsiteX15" fmla="*/ 164836 w 3680066"/>
              <a:gd name="connsiteY15" fmla="*/ 544973 h 6561138"/>
              <a:gd name="connsiteX16" fmla="*/ 491876 w 3680066"/>
              <a:gd name="connsiteY16" fmla="*/ 69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0066" h="6561138">
                <a:moveTo>
                  <a:pt x="492517" y="0"/>
                </a:moveTo>
                <a:lnTo>
                  <a:pt x="2828973" y="0"/>
                </a:lnTo>
                <a:lnTo>
                  <a:pt x="2866864" y="32367"/>
                </a:lnTo>
                <a:cubicBezTo>
                  <a:pt x="3001857" y="163125"/>
                  <a:pt x="3120708" y="310733"/>
                  <a:pt x="3218132" y="469157"/>
                </a:cubicBezTo>
                <a:cubicBezTo>
                  <a:pt x="3510403" y="944432"/>
                  <a:pt x="3637557" y="1498961"/>
                  <a:pt x="3671783" y="2060391"/>
                </a:cubicBezTo>
                <a:lnTo>
                  <a:pt x="3680066" y="2300235"/>
                </a:lnTo>
                <a:lnTo>
                  <a:pt x="3680066" y="2446572"/>
                </a:lnTo>
                <a:lnTo>
                  <a:pt x="3677707" y="2621440"/>
                </a:lnTo>
                <a:cubicBezTo>
                  <a:pt x="3631098" y="3941356"/>
                  <a:pt x="3217728" y="5245828"/>
                  <a:pt x="2501842" y="6355248"/>
                </a:cubicBezTo>
                <a:lnTo>
                  <a:pt x="2363216" y="6561138"/>
                </a:lnTo>
                <a:lnTo>
                  <a:pt x="542303" y="6561138"/>
                </a:lnTo>
                <a:lnTo>
                  <a:pt x="540792" y="6553772"/>
                </a:lnTo>
                <a:cubicBezTo>
                  <a:pt x="491266" y="6240879"/>
                  <a:pt x="536374" y="5916425"/>
                  <a:pt x="559834" y="5598056"/>
                </a:cubicBezTo>
                <a:cubicBezTo>
                  <a:pt x="607091" y="4956176"/>
                  <a:pt x="564413" y="4310878"/>
                  <a:pt x="433008" y="3680939"/>
                </a:cubicBezTo>
                <a:cubicBezTo>
                  <a:pt x="323955" y="3158169"/>
                  <a:pt x="154247" y="2648805"/>
                  <a:pt x="62423" y="2122589"/>
                </a:cubicBezTo>
                <a:cubicBezTo>
                  <a:pt x="-29403" y="1596373"/>
                  <a:pt x="-38859" y="1038782"/>
                  <a:pt x="164836" y="544973"/>
                </a:cubicBezTo>
                <a:cubicBezTo>
                  <a:pt x="241221" y="359795"/>
                  <a:pt x="353420" y="169097"/>
                  <a:pt x="491876" y="6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E6293455-3343-6145-8FF9-4B5315B60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C7D289DA-352F-F24A-9FB7-632DECA3A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0AAB59ED-11C0-E54E-9EE8-242EC330A0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D8D2A1A4-8A21-9441-9BA1-BF0F2D48DC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037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14FDC0C6-21B5-204D-8EE5-D8BCA9EBFF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039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781C7608-B179-8047-97A4-F2ABF558A4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37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6CB4C626-F270-B845-B453-812283E293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9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66D09EA5-4E8D-3C48-8829-F2DFD8F6E6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1099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FFE7132-5213-6B48-84BC-C41E398129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1100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2" name="Marcador de texto 6">
            <a:extLst>
              <a:ext uri="{FF2B5EF4-FFF2-40B4-BE49-F238E27FC236}">
                <a16:creationId xmlns:a16="http://schemas.microsoft.com/office/drawing/2014/main" id="{22822DD9-92EC-CF4C-A8FD-764B73B0CB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1099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8DB1C0DA-79C4-B649-839F-C499CC1282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1100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4215C354-460A-564F-82AF-734E3FA82F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1099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00707899-1EEE-1D48-81C5-68BE0A06CF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1100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4B5BC81D-26DA-9542-AC91-9D7B976CF7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1099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BA1AB065-355D-C34C-889C-39727E2CC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91100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D24402F-B8DC-B641-AAD7-7189B2F851D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4929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D3FA1CF3-216C-044F-9296-CFFCC199C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391485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EA7D1045-DBAA-8E4B-8B85-82F1C4DB24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99049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F9E1DAD7-5128-804F-87E3-A2DD489A01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0245" y="26436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6C2C49CC-CF44-7148-985F-A06C74680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30246" y="22426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0DEB523-E61C-B34E-98EC-1C7E6713B8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0245" y="47010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D428EE5B-E247-C44F-8969-48595B1D5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6" y="43000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B72FF045-290B-8B48-83F5-9829B7525C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3446342"/>
            <a:ext cx="2910301" cy="2827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205548" y="2757417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77567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42">
            <a:extLst>
              <a:ext uri="{FF2B5EF4-FFF2-40B4-BE49-F238E27FC236}">
                <a16:creationId xmlns:a16="http://schemas.microsoft.com/office/drawing/2014/main" id="{11A665C0-B51B-9941-B703-9490E7DDF69A}"/>
              </a:ext>
            </a:extLst>
          </p:cNvPr>
          <p:cNvSpPr/>
          <p:nvPr userDrawn="1"/>
        </p:nvSpPr>
        <p:spPr>
          <a:xfrm>
            <a:off x="623888" y="826451"/>
            <a:ext cx="10903312" cy="5489963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C5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6434EB37-F193-5E47-B31B-CEA11A30F311}"/>
              </a:ext>
            </a:extLst>
          </p:cNvPr>
          <p:cNvSpPr/>
          <p:nvPr userDrawn="1"/>
        </p:nvSpPr>
        <p:spPr>
          <a:xfrm>
            <a:off x="441054" y="2156715"/>
            <a:ext cx="8624367" cy="4159698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D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587517" y="3677571"/>
            <a:ext cx="6494388" cy="264035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9D6BEB1E-C63E-4E47-88FA-EACD6A72B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539" y="4860889"/>
            <a:ext cx="2780127" cy="61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610DA51-28D5-FD45-ACDE-3B935993A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9539" y="4448792"/>
            <a:ext cx="2780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0024D5FC-9A2E-D84E-AAE9-BEAC4F7AE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316" y="3183887"/>
            <a:ext cx="2910301" cy="62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BB5D37B-A47C-344A-88F1-8F2647CC3C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318" y="277347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6C9FDE29-F25D-8443-A7DF-13F7535913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6207" y="1688669"/>
            <a:ext cx="2528148" cy="539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34D02F9-F9C3-F048-B9CE-3115F0F4D4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46208" y="1287675"/>
            <a:ext cx="222278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B9828A-A152-3B4F-9946-2F700281AF8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1344255" y="5416860"/>
            <a:ext cx="2120023" cy="90106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Gráfico 2">
            <a:extLst>
              <a:ext uri="{FF2B5EF4-FFF2-40B4-BE49-F238E27FC236}">
                <a16:creationId xmlns:a16="http://schemas.microsoft.com/office/drawing/2014/main" id="{BC06945A-EDDE-CA46-8FE1-398074BB75BE}"/>
              </a:ext>
            </a:extLst>
          </p:cNvPr>
          <p:cNvSpPr/>
          <p:nvPr userDrawn="1"/>
        </p:nvSpPr>
        <p:spPr>
          <a:xfrm>
            <a:off x="1824559" y="989209"/>
            <a:ext cx="8203583" cy="5170528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E7E7E7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1DAFAE0-14ED-D740-ABA2-130FF2E04E02}"/>
              </a:ext>
            </a:extLst>
          </p:cNvPr>
          <p:cNvSpPr/>
          <p:nvPr userDrawn="1"/>
        </p:nvSpPr>
        <p:spPr>
          <a:xfrm>
            <a:off x="259520" y="1011488"/>
            <a:ext cx="4034185" cy="3302989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20" name="Gráfico 1">
            <a:extLst>
              <a:ext uri="{FF2B5EF4-FFF2-40B4-BE49-F238E27FC236}">
                <a16:creationId xmlns:a16="http://schemas.microsoft.com/office/drawing/2014/main" id="{9363E0F6-A32E-7047-9D68-59BDB4CCEF46}"/>
              </a:ext>
            </a:extLst>
          </p:cNvPr>
          <p:cNvSpPr/>
          <p:nvPr userDrawn="1"/>
        </p:nvSpPr>
        <p:spPr>
          <a:xfrm>
            <a:off x="8035963" y="3679763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1" name="Gráfico 3">
            <a:extLst>
              <a:ext uri="{FF2B5EF4-FFF2-40B4-BE49-F238E27FC236}">
                <a16:creationId xmlns:a16="http://schemas.microsoft.com/office/drawing/2014/main" id="{EDA2DED9-A02E-284E-87B8-1B23D6B24098}"/>
              </a:ext>
            </a:extLst>
          </p:cNvPr>
          <p:cNvSpPr/>
          <p:nvPr userDrawn="1"/>
        </p:nvSpPr>
        <p:spPr>
          <a:xfrm rot="10800000">
            <a:off x="2693504" y="4258282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sp>
        <p:nvSpPr>
          <p:cNvPr id="22" name="Gráfico 2">
            <a:extLst>
              <a:ext uri="{FF2B5EF4-FFF2-40B4-BE49-F238E27FC236}">
                <a16:creationId xmlns:a16="http://schemas.microsoft.com/office/drawing/2014/main" id="{67017EFB-1A90-9F4C-8BCE-414F71085301}"/>
              </a:ext>
            </a:extLst>
          </p:cNvPr>
          <p:cNvSpPr/>
          <p:nvPr userDrawn="1"/>
        </p:nvSpPr>
        <p:spPr>
          <a:xfrm rot="2091667">
            <a:off x="6509371" y="781832"/>
            <a:ext cx="3538216" cy="2230055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932B70E9-8C46-FB44-AEA1-2F0225B074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01" y="2236304"/>
            <a:ext cx="1658831" cy="1311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7095349-023A-4B44-9FE4-1597498F3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500" y="181873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839DB47-5BCB-AD45-83BD-4AC83C2C95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9247" y="1530626"/>
            <a:ext cx="2593111" cy="575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F7DD83F-55B7-A143-8EF5-F290487E45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9249" y="1113057"/>
            <a:ext cx="1937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C2CE394E-F425-254B-9D4B-B56F66D2A1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00385" y="4675853"/>
            <a:ext cx="2593111" cy="5754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153A460-602F-3042-8CFE-A736B81B8C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3601" y="4258284"/>
            <a:ext cx="1639895" cy="2873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7737965C-A907-3841-A981-A67BB1B275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9116" y="5251647"/>
            <a:ext cx="2069873" cy="617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B051FEE-7076-4E48-9167-A9B01A582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47785" y="4834078"/>
            <a:ext cx="148418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3CB8B96C-2E73-2F4B-8CBA-41C3F2A740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47787" y="3397553"/>
            <a:ext cx="4088176" cy="4254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21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6F01BA-7979-644E-BFCB-41FA0098B50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7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1" descr="portada">
            <a:hlinkClick r:id="" action="ppaction://media"/>
            <a:extLst>
              <a:ext uri="{FF2B5EF4-FFF2-40B4-BE49-F238E27FC236}">
                <a16:creationId xmlns:a16="http://schemas.microsoft.com/office/drawing/2014/main" id="{EF533441-DE30-2341-8C23-016F6CC4EB15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C59457-1EB5-AA40-8DD4-B4DBD8EB6908}"/>
              </a:ext>
            </a:extLst>
          </p:cNvPr>
          <p:cNvSpPr txBox="1"/>
          <p:nvPr userDrawn="1"/>
        </p:nvSpPr>
        <p:spPr>
          <a:xfrm>
            <a:off x="914329" y="5322537"/>
            <a:ext cx="67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1200" dirty="0">
                <a:solidFill>
                  <a:srgbClr val="9AAE04"/>
                </a:solidFill>
                <a:latin typeface="+mn-lt"/>
                <a:ea typeface="+mn-ea"/>
                <a:cs typeface="+mn-cs"/>
              </a:rPr>
              <a:t>Gracias.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1448B-5D9E-5148-94D0-33A2D75077E2}"/>
              </a:ext>
            </a:extLst>
          </p:cNvPr>
          <p:cNvSpPr txBox="1"/>
          <p:nvPr userDrawn="1"/>
        </p:nvSpPr>
        <p:spPr>
          <a:xfrm>
            <a:off x="8343087" y="5511069"/>
            <a:ext cx="293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Consulting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Transformation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E852AD-114B-4A8D-8330-E42D5130838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D84010-8AC4-438D-A5AE-79B2E6A19C5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5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10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1E790C-5D74-3945-B7F7-8B3964CF52AB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F70CD8A-DC90-C14D-BE67-D45FF40C9F52}"/>
              </a:ext>
            </a:extLst>
          </p:cNvPr>
          <p:cNvSpPr/>
          <p:nvPr userDrawn="1"/>
        </p:nvSpPr>
        <p:spPr>
          <a:xfrm rot="19283118">
            <a:off x="-1572951" y="-946668"/>
            <a:ext cx="8953128" cy="7961807"/>
          </a:xfrm>
          <a:custGeom>
            <a:avLst/>
            <a:gdLst>
              <a:gd name="connsiteX0" fmla="*/ 4375013 w 8957237"/>
              <a:gd name="connsiteY0" fmla="*/ 0 h 7965461"/>
              <a:gd name="connsiteX1" fmla="*/ 8957237 w 8957237"/>
              <a:gd name="connsiteY1" fmla="*/ 3659866 h 7965461"/>
              <a:gd name="connsiteX2" fmla="*/ 8862998 w 8957237"/>
              <a:gd name="connsiteY2" fmla="*/ 3715518 h 7965461"/>
              <a:gd name="connsiteX3" fmla="*/ 6705275 w 8957237"/>
              <a:gd name="connsiteY3" fmla="*/ 4935455 h 7965461"/>
              <a:gd name="connsiteX4" fmla="*/ 4986970 w 8957237"/>
              <a:gd name="connsiteY4" fmla="*/ 7164550 h 7965461"/>
              <a:gd name="connsiteX5" fmla="*/ 4038476 w 8957237"/>
              <a:gd name="connsiteY5" fmla="*/ 7861737 h 7965461"/>
              <a:gd name="connsiteX6" fmla="*/ 3804088 w 8957237"/>
              <a:gd name="connsiteY6" fmla="*/ 7965461 h 7965461"/>
              <a:gd name="connsiteX7" fmla="*/ 0 w 8957237"/>
              <a:gd name="connsiteY7" fmla="*/ 4927099 h 7965461"/>
              <a:gd name="connsiteX8" fmla="*/ 3891248 w 8957237"/>
              <a:gd name="connsiteY8" fmla="*/ 55180 h 7965461"/>
              <a:gd name="connsiteX9" fmla="*/ 3989266 w 8957237"/>
              <a:gd name="connsiteY9" fmla="*/ 45025 h 7965461"/>
              <a:gd name="connsiteX10" fmla="*/ 4264784 w 8957237"/>
              <a:gd name="connsiteY10" fmla="*/ 13727 h 796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57237" h="7965461">
                <a:moveTo>
                  <a:pt x="4375013" y="0"/>
                </a:moveTo>
                <a:lnTo>
                  <a:pt x="8957237" y="3659866"/>
                </a:lnTo>
                <a:lnTo>
                  <a:pt x="8862998" y="3715518"/>
                </a:lnTo>
                <a:cubicBezTo>
                  <a:pt x="8139111" y="4119378"/>
                  <a:pt x="7323736" y="4383755"/>
                  <a:pt x="6705275" y="4935455"/>
                </a:cubicBezTo>
                <a:cubicBezTo>
                  <a:pt x="6003524" y="5561405"/>
                  <a:pt x="5637402" y="6485004"/>
                  <a:pt x="4986970" y="7164550"/>
                </a:cubicBezTo>
                <a:cubicBezTo>
                  <a:pt x="4714466" y="7449169"/>
                  <a:pt x="4391463" y="7686544"/>
                  <a:pt x="4038476" y="7861737"/>
                </a:cubicBezTo>
                <a:lnTo>
                  <a:pt x="3804088" y="7965461"/>
                </a:lnTo>
                <a:lnTo>
                  <a:pt x="0" y="4927099"/>
                </a:lnTo>
                <a:lnTo>
                  <a:pt x="3891248" y="55180"/>
                </a:lnTo>
                <a:lnTo>
                  <a:pt x="3989266" y="45025"/>
                </a:lnTo>
                <a:cubicBezTo>
                  <a:pt x="4089307" y="34328"/>
                  <a:pt x="4180969" y="23860"/>
                  <a:pt x="4264784" y="13727"/>
                </a:cubicBezTo>
                <a:close/>
              </a:path>
            </a:pathLst>
          </a:custGeom>
          <a:solidFill>
            <a:srgbClr val="6785C1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2D1E10E9-291B-9A43-AB8F-510C7A67A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8552"/>
            <a:ext cx="5356964" cy="6578102"/>
          </a:xfrm>
          <a:custGeom>
            <a:avLst/>
            <a:gdLst>
              <a:gd name="connsiteX0" fmla="*/ 0 w 5341856"/>
              <a:gd name="connsiteY0" fmla="*/ 0 h 6559550"/>
              <a:gd name="connsiteX1" fmla="*/ 5341856 w 5341856"/>
              <a:gd name="connsiteY1" fmla="*/ 0 h 6559550"/>
              <a:gd name="connsiteX2" fmla="*/ 5265523 w 5341856"/>
              <a:gd name="connsiteY2" fmla="*/ 135601 h 6559550"/>
              <a:gd name="connsiteX3" fmla="*/ 4972369 w 5341856"/>
              <a:gd name="connsiteY3" fmla="*/ 1098695 h 6559550"/>
              <a:gd name="connsiteX4" fmla="*/ 4935646 w 5341856"/>
              <a:gd name="connsiteY4" fmla="*/ 3505415 h 6559550"/>
              <a:gd name="connsiteX5" fmla="*/ 4081414 w 5341856"/>
              <a:gd name="connsiteY5" fmla="*/ 5445502 h 6559550"/>
              <a:gd name="connsiteX6" fmla="*/ 3871409 w 5341856"/>
              <a:gd name="connsiteY6" fmla="*/ 6438501 h 6559550"/>
              <a:gd name="connsiteX7" fmla="*/ 3883415 w 5341856"/>
              <a:gd name="connsiteY7" fmla="*/ 6559550 h 6559550"/>
              <a:gd name="connsiteX8" fmla="*/ 0 w 5341856"/>
              <a:gd name="connsiteY8" fmla="*/ 6559550 h 6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1856" h="6559550">
                <a:moveTo>
                  <a:pt x="0" y="0"/>
                </a:moveTo>
                <a:lnTo>
                  <a:pt x="5341856" y="0"/>
                </a:lnTo>
                <a:lnTo>
                  <a:pt x="5265523" y="135601"/>
                </a:lnTo>
                <a:cubicBezTo>
                  <a:pt x="5113302" y="436280"/>
                  <a:pt x="5013446" y="764222"/>
                  <a:pt x="4972369" y="1098695"/>
                </a:cubicBezTo>
                <a:cubicBezTo>
                  <a:pt x="4874425" y="1897177"/>
                  <a:pt x="5096183" y="2717398"/>
                  <a:pt x="4935646" y="3505415"/>
                </a:cubicBezTo>
                <a:cubicBezTo>
                  <a:pt x="4794187" y="4199932"/>
                  <a:pt x="4370767" y="4798338"/>
                  <a:pt x="4081414" y="5445502"/>
                </a:cubicBezTo>
                <a:cubicBezTo>
                  <a:pt x="3936737" y="5769084"/>
                  <a:pt x="3860839" y="6107782"/>
                  <a:pt x="3871409" y="6438501"/>
                </a:cubicBezTo>
                <a:lnTo>
                  <a:pt x="3883415" y="6559550"/>
                </a:lnTo>
                <a:lnTo>
                  <a:pt x="0" y="6559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FCE25AF6-2616-0B44-96B8-468447244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1" y="2438400"/>
            <a:ext cx="4660900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40A56A3-E1E9-5946-8C2A-D5C278F309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651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8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Microservicios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7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ción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98922D-8AC0-7B47-9DE1-3F7E162D9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19401"/>
            <a:ext cx="12192000" cy="3741558"/>
          </a:xfrm>
          <a:custGeom>
            <a:avLst/>
            <a:gdLst>
              <a:gd name="connsiteX0" fmla="*/ 8341274 w 12192000"/>
              <a:gd name="connsiteY0" fmla="*/ 672 h 2846351"/>
              <a:gd name="connsiteX1" fmla="*/ 9791960 w 12192000"/>
              <a:gd name="connsiteY1" fmla="*/ 62367 h 2846351"/>
              <a:gd name="connsiteX2" fmla="*/ 11979782 w 12192000"/>
              <a:gd name="connsiteY2" fmla="*/ 92372 h 2846351"/>
              <a:gd name="connsiteX3" fmla="*/ 12113150 w 12192000"/>
              <a:gd name="connsiteY3" fmla="*/ 56705 h 2846351"/>
              <a:gd name="connsiteX4" fmla="*/ 12192000 w 12192000"/>
              <a:gd name="connsiteY4" fmla="*/ 30080 h 2846351"/>
              <a:gd name="connsiteX5" fmla="*/ 12192000 w 12192000"/>
              <a:gd name="connsiteY5" fmla="*/ 2846351 h 2846351"/>
              <a:gd name="connsiteX6" fmla="*/ 0 w 12192000"/>
              <a:gd name="connsiteY6" fmla="*/ 2846351 h 2846351"/>
              <a:gd name="connsiteX7" fmla="*/ 0 w 12192000"/>
              <a:gd name="connsiteY7" fmla="*/ 780914 h 2846351"/>
              <a:gd name="connsiteX8" fmla="*/ 157 w 12192000"/>
              <a:gd name="connsiteY8" fmla="*/ 780969 h 2846351"/>
              <a:gd name="connsiteX9" fmla="*/ 2789831 w 12192000"/>
              <a:gd name="connsiteY9" fmla="*/ 912403 h 2846351"/>
              <a:gd name="connsiteX10" fmla="*/ 5935814 w 12192000"/>
              <a:gd name="connsiteY10" fmla="*/ 234885 h 2846351"/>
              <a:gd name="connsiteX11" fmla="*/ 8341274 w 12192000"/>
              <a:gd name="connsiteY11" fmla="*/ 672 h 28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846351">
                <a:moveTo>
                  <a:pt x="8341274" y="672"/>
                </a:moveTo>
                <a:cubicBezTo>
                  <a:pt x="8825016" y="-4089"/>
                  <a:pt x="9309242" y="16448"/>
                  <a:pt x="9791960" y="62367"/>
                </a:cubicBezTo>
                <a:cubicBezTo>
                  <a:pt x="10521636" y="131825"/>
                  <a:pt x="11266064" y="258418"/>
                  <a:pt x="11979782" y="92372"/>
                </a:cubicBezTo>
                <a:cubicBezTo>
                  <a:pt x="12024389" y="81994"/>
                  <a:pt x="12068896" y="70088"/>
                  <a:pt x="12113150" y="56705"/>
                </a:cubicBezTo>
                <a:lnTo>
                  <a:pt x="12192000" y="30080"/>
                </a:lnTo>
                <a:lnTo>
                  <a:pt x="12192000" y="2846351"/>
                </a:lnTo>
                <a:lnTo>
                  <a:pt x="0" y="2846351"/>
                </a:lnTo>
                <a:lnTo>
                  <a:pt x="0" y="780914"/>
                </a:lnTo>
                <a:lnTo>
                  <a:pt x="157" y="780969"/>
                </a:lnTo>
                <a:cubicBezTo>
                  <a:pt x="887725" y="1067977"/>
                  <a:pt x="1861550" y="1054041"/>
                  <a:pt x="2789831" y="912403"/>
                </a:cubicBezTo>
                <a:cubicBezTo>
                  <a:pt x="3850722" y="750534"/>
                  <a:pt x="4881105" y="431507"/>
                  <a:pt x="5935814" y="234885"/>
                </a:cubicBezTo>
                <a:cubicBezTo>
                  <a:pt x="6730144" y="86809"/>
                  <a:pt x="7535037" y="8606"/>
                  <a:pt x="8341274" y="6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796F258-7629-9244-9F8D-1DD8637F24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2"/>
            <a:ext cx="7190719" cy="4176183"/>
          </a:xfrm>
          <a:custGeom>
            <a:avLst/>
            <a:gdLst>
              <a:gd name="connsiteX0" fmla="*/ 0 w 7190719"/>
              <a:gd name="connsiteY0" fmla="*/ 0 h 4123767"/>
              <a:gd name="connsiteX1" fmla="*/ 7190719 w 7190719"/>
              <a:gd name="connsiteY1" fmla="*/ 0 h 4123767"/>
              <a:gd name="connsiteX2" fmla="*/ 7038033 w 7190719"/>
              <a:gd name="connsiteY2" fmla="*/ 246968 h 4123767"/>
              <a:gd name="connsiteX3" fmla="*/ 6645680 w 7190719"/>
              <a:gd name="connsiteY3" fmla="*/ 1107550 h 4123767"/>
              <a:gd name="connsiteX4" fmla="*/ 5653891 w 7190719"/>
              <a:gd name="connsiteY4" fmla="*/ 2764138 h 4123767"/>
              <a:gd name="connsiteX5" fmla="*/ 5257618 w 7190719"/>
              <a:gd name="connsiteY5" fmla="*/ 3193653 h 4123767"/>
              <a:gd name="connsiteX6" fmla="*/ 5181343 w 7190719"/>
              <a:gd name="connsiteY6" fmla="*/ 3292675 h 4123767"/>
              <a:gd name="connsiteX7" fmla="*/ 4722305 w 7190719"/>
              <a:gd name="connsiteY7" fmla="*/ 3446633 h 4123767"/>
              <a:gd name="connsiteX8" fmla="*/ 3233843 w 7190719"/>
              <a:gd name="connsiteY8" fmla="*/ 3898415 h 4123767"/>
              <a:gd name="connsiteX9" fmla="*/ 162574 w 7190719"/>
              <a:gd name="connsiteY9" fmla="*/ 3912586 h 4123767"/>
              <a:gd name="connsiteX10" fmla="*/ 0 w 7190719"/>
              <a:gd name="connsiteY10" fmla="*/ 3853739 h 4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0719" h="4123767">
                <a:moveTo>
                  <a:pt x="0" y="0"/>
                </a:moveTo>
                <a:lnTo>
                  <a:pt x="7190719" y="0"/>
                </a:lnTo>
                <a:lnTo>
                  <a:pt x="7038033" y="246968"/>
                </a:lnTo>
                <a:cubicBezTo>
                  <a:pt x="6883542" y="522572"/>
                  <a:pt x="6752300" y="811394"/>
                  <a:pt x="6645680" y="1107550"/>
                </a:cubicBezTo>
                <a:cubicBezTo>
                  <a:pt x="6431105" y="1703399"/>
                  <a:pt x="6082910" y="2299950"/>
                  <a:pt x="5653891" y="2764138"/>
                </a:cubicBezTo>
                <a:cubicBezTo>
                  <a:pt x="5522262" y="2906508"/>
                  <a:pt x="5383553" y="3045822"/>
                  <a:pt x="5257618" y="3193653"/>
                </a:cubicBezTo>
                <a:lnTo>
                  <a:pt x="5181343" y="3292675"/>
                </a:lnTo>
                <a:lnTo>
                  <a:pt x="4722305" y="3446633"/>
                </a:lnTo>
                <a:cubicBezTo>
                  <a:pt x="4230498" y="3612360"/>
                  <a:pt x="3737565" y="3773971"/>
                  <a:pt x="3233843" y="3898415"/>
                </a:cubicBezTo>
                <a:cubicBezTo>
                  <a:pt x="2226399" y="4147306"/>
                  <a:pt x="1147045" y="4240790"/>
                  <a:pt x="162574" y="3912586"/>
                </a:cubicBezTo>
                <a:lnTo>
                  <a:pt x="0" y="38537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51" name="Marcador de texto 40">
            <a:extLst>
              <a:ext uri="{FF2B5EF4-FFF2-40B4-BE49-F238E27FC236}">
                <a16:creationId xmlns:a16="http://schemas.microsoft.com/office/drawing/2014/main" id="{52A6A6CD-1CAC-8643-9BA3-C5798D4B99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0720" y="1305801"/>
            <a:ext cx="3374067" cy="1186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5DE0BD-32FF-9F4E-8F56-E6458732E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2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inferio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8550DA7-D6DA-DF4B-A2AF-43763B56A6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049917"/>
            <a:ext cx="12192000" cy="3514830"/>
          </a:xfrm>
          <a:custGeom>
            <a:avLst/>
            <a:gdLst>
              <a:gd name="connsiteX0" fmla="*/ 12192000 w 12192000"/>
              <a:gd name="connsiteY0" fmla="*/ 0 h 3514830"/>
              <a:gd name="connsiteX1" fmla="*/ 12192000 w 12192000"/>
              <a:gd name="connsiteY1" fmla="*/ 3514830 h 3514830"/>
              <a:gd name="connsiteX2" fmla="*/ 0 w 12192000"/>
              <a:gd name="connsiteY2" fmla="*/ 3514830 h 3514830"/>
              <a:gd name="connsiteX3" fmla="*/ 0 w 12192000"/>
              <a:gd name="connsiteY3" fmla="*/ 2371243 h 3514830"/>
              <a:gd name="connsiteX4" fmla="*/ 145993 w 12192000"/>
              <a:gd name="connsiteY4" fmla="*/ 2414890 h 3514830"/>
              <a:gd name="connsiteX5" fmla="*/ 1490410 w 12192000"/>
              <a:gd name="connsiteY5" fmla="*/ 2543131 h 3514830"/>
              <a:gd name="connsiteX6" fmla="*/ 5415238 w 12192000"/>
              <a:gd name="connsiteY6" fmla="*/ 1437657 h 3514830"/>
              <a:gd name="connsiteX7" fmla="*/ 9466186 w 12192000"/>
              <a:gd name="connsiteY7" fmla="*/ 412831 h 3514830"/>
              <a:gd name="connsiteX8" fmla="*/ 11953976 w 12192000"/>
              <a:gd name="connsiteY8" fmla="*/ 111019 h 3514830"/>
              <a:gd name="connsiteX9" fmla="*/ 12097384 w 12192000"/>
              <a:gd name="connsiteY9" fmla="*/ 50115 h 35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14830">
                <a:moveTo>
                  <a:pt x="12192000" y="0"/>
                </a:moveTo>
                <a:lnTo>
                  <a:pt x="12192000" y="3514830"/>
                </a:lnTo>
                <a:lnTo>
                  <a:pt x="0" y="3514830"/>
                </a:lnTo>
                <a:lnTo>
                  <a:pt x="0" y="2371243"/>
                </a:lnTo>
                <a:lnTo>
                  <a:pt x="145993" y="2414890"/>
                </a:lnTo>
                <a:cubicBezTo>
                  <a:pt x="604242" y="2537005"/>
                  <a:pt x="1066877" y="2585676"/>
                  <a:pt x="1490410" y="2543131"/>
                </a:cubicBezTo>
                <a:cubicBezTo>
                  <a:pt x="2845714" y="2406984"/>
                  <a:pt x="4183569" y="2020029"/>
                  <a:pt x="5415238" y="1437657"/>
                </a:cubicBezTo>
                <a:cubicBezTo>
                  <a:pt x="6654358" y="851902"/>
                  <a:pt x="8099407" y="469174"/>
                  <a:pt x="9466186" y="412831"/>
                </a:cubicBezTo>
                <a:cubicBezTo>
                  <a:pt x="10304730" y="378412"/>
                  <a:pt x="11168022" y="405988"/>
                  <a:pt x="11953976" y="111019"/>
                </a:cubicBezTo>
                <a:cubicBezTo>
                  <a:pt x="12003098" y="92583"/>
                  <a:pt x="12050915" y="72247"/>
                  <a:pt x="12097384" y="50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30"/>
            <a:ext cx="9332912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9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ar + Subtitula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28"/>
            <a:ext cx="8547079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20778DB-A2B6-C143-9478-9534CDE62AAE}"/>
              </a:ext>
            </a:extLst>
          </p:cNvPr>
          <p:cNvSpPr/>
          <p:nvPr userDrawn="1"/>
        </p:nvSpPr>
        <p:spPr>
          <a:xfrm rot="20700000">
            <a:off x="9464621" y="2685670"/>
            <a:ext cx="2967187" cy="2233472"/>
          </a:xfrm>
          <a:custGeom>
            <a:avLst/>
            <a:gdLst>
              <a:gd name="connsiteX0" fmla="*/ 2469628 w 2967186"/>
              <a:gd name="connsiteY0" fmla="*/ 38079 h 2233472"/>
              <a:gd name="connsiteX1" fmla="*/ 2913783 w 2967186"/>
              <a:gd name="connsiteY1" fmla="*/ 331981 h 2233472"/>
              <a:gd name="connsiteX2" fmla="*/ 2967186 w 2967186"/>
              <a:gd name="connsiteY2" fmla="*/ 385511 h 2233472"/>
              <a:gd name="connsiteX3" fmla="*/ 2494926 w 2967186"/>
              <a:gd name="connsiteY3" fmla="*/ 2148009 h 2233472"/>
              <a:gd name="connsiteX4" fmla="*/ 2448042 w 2967186"/>
              <a:gd name="connsiteY4" fmla="*/ 2135249 h 2233472"/>
              <a:gd name="connsiteX5" fmla="*/ 1922431 w 2967186"/>
              <a:gd name="connsiteY5" fmla="*/ 1938751 h 2233472"/>
              <a:gd name="connsiteX6" fmla="*/ 1046401 w 2967186"/>
              <a:gd name="connsiteY6" fmla="*/ 2163350 h 2233472"/>
              <a:gd name="connsiteX7" fmla="*/ 457860 w 2967186"/>
              <a:gd name="connsiteY7" fmla="*/ 2177169 h 2233472"/>
              <a:gd name="connsiteX8" fmla="*/ 145403 w 2967186"/>
              <a:gd name="connsiteY8" fmla="*/ 1916408 h 2233472"/>
              <a:gd name="connsiteX9" fmla="*/ 24880 w 2967186"/>
              <a:gd name="connsiteY9" fmla="*/ 1232452 h 2233472"/>
              <a:gd name="connsiteX10" fmla="*/ 417528 w 2967186"/>
              <a:gd name="connsiteY10" fmla="*/ 650055 h 2233472"/>
              <a:gd name="connsiteX11" fmla="*/ 1239237 w 2967186"/>
              <a:gd name="connsiteY11" fmla="*/ 265133 h 2233472"/>
              <a:gd name="connsiteX12" fmla="*/ 2200539 w 2967186"/>
              <a:gd name="connsiteY12" fmla="*/ 755 h 2233472"/>
              <a:gd name="connsiteX13" fmla="*/ 2469628 w 2967186"/>
              <a:gd name="connsiteY13" fmla="*/ 38079 h 22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7186" h="2233472">
                <a:moveTo>
                  <a:pt x="2469628" y="38079"/>
                </a:moveTo>
                <a:cubicBezTo>
                  <a:pt x="2635601" y="93353"/>
                  <a:pt x="2777705" y="203380"/>
                  <a:pt x="2913783" y="331981"/>
                </a:cubicBezTo>
                <a:lnTo>
                  <a:pt x="2967186" y="385511"/>
                </a:lnTo>
                <a:lnTo>
                  <a:pt x="2494926" y="2148009"/>
                </a:lnTo>
                <a:lnTo>
                  <a:pt x="2448042" y="2135249"/>
                </a:lnTo>
                <a:cubicBezTo>
                  <a:pt x="2274098" y="2070755"/>
                  <a:pt x="2124620" y="1924609"/>
                  <a:pt x="1922431" y="1938751"/>
                </a:cubicBezTo>
                <a:cubicBezTo>
                  <a:pt x="1661241" y="1957005"/>
                  <a:pt x="1294764" y="2080304"/>
                  <a:pt x="1046401" y="2163350"/>
                </a:cubicBezTo>
                <a:cubicBezTo>
                  <a:pt x="837852" y="2233136"/>
                  <a:pt x="656249" y="2271881"/>
                  <a:pt x="457860" y="2177169"/>
                </a:cubicBezTo>
                <a:cubicBezTo>
                  <a:pt x="334108" y="2118060"/>
                  <a:pt x="224561" y="2028341"/>
                  <a:pt x="145403" y="1916408"/>
                </a:cubicBezTo>
                <a:cubicBezTo>
                  <a:pt x="7447" y="1721558"/>
                  <a:pt x="-31422" y="1464413"/>
                  <a:pt x="24880" y="1232452"/>
                </a:cubicBezTo>
                <a:cubicBezTo>
                  <a:pt x="81181" y="1000492"/>
                  <a:pt x="214230" y="775291"/>
                  <a:pt x="417528" y="650055"/>
                </a:cubicBezTo>
                <a:cubicBezTo>
                  <a:pt x="662362" y="499376"/>
                  <a:pt x="966812" y="360406"/>
                  <a:pt x="1239237" y="265133"/>
                </a:cubicBezTo>
                <a:cubicBezTo>
                  <a:pt x="1575110" y="147733"/>
                  <a:pt x="1845039" y="16340"/>
                  <a:pt x="2200539" y="755"/>
                </a:cubicBezTo>
                <a:cubicBezTo>
                  <a:pt x="2297689" y="-3507"/>
                  <a:pt x="2386642" y="10442"/>
                  <a:pt x="2469628" y="38079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77EF4C6-4B71-574D-80FF-3A7E18AAE3D0}"/>
              </a:ext>
            </a:extLst>
          </p:cNvPr>
          <p:cNvSpPr/>
          <p:nvPr userDrawn="1"/>
        </p:nvSpPr>
        <p:spPr>
          <a:xfrm>
            <a:off x="8261594" y="3883417"/>
            <a:ext cx="3930407" cy="2676761"/>
          </a:xfrm>
          <a:custGeom>
            <a:avLst/>
            <a:gdLst>
              <a:gd name="connsiteX0" fmla="*/ 3930406 w 3930406"/>
              <a:gd name="connsiteY0" fmla="*/ 0 h 2676761"/>
              <a:gd name="connsiteX1" fmla="*/ 3930406 w 3930406"/>
              <a:gd name="connsiteY1" fmla="*/ 2676761 h 2676761"/>
              <a:gd name="connsiteX2" fmla="*/ 574433 w 3930406"/>
              <a:gd name="connsiteY2" fmla="*/ 2676761 h 2676761"/>
              <a:gd name="connsiteX3" fmla="*/ 485180 w 3930406"/>
              <a:gd name="connsiteY3" fmla="*/ 2635168 h 2676761"/>
              <a:gd name="connsiteX4" fmla="*/ 14485 w 3930406"/>
              <a:gd name="connsiteY4" fmla="*/ 2119410 h 2676761"/>
              <a:gd name="connsiteX5" fmla="*/ 449906 w 3930406"/>
              <a:gd name="connsiteY5" fmla="*/ 1316856 h 2676761"/>
              <a:gd name="connsiteX6" fmla="*/ 1390707 w 3930406"/>
              <a:gd name="connsiteY6" fmla="*/ 1057054 h 2676761"/>
              <a:gd name="connsiteX7" fmla="*/ 3020824 w 3930406"/>
              <a:gd name="connsiteY7" fmla="*/ 502598 h 2676761"/>
              <a:gd name="connsiteX8" fmla="*/ 3649714 w 3930406"/>
              <a:gd name="connsiteY8" fmla="*/ 156181 h 26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0406" h="2676761">
                <a:moveTo>
                  <a:pt x="3930406" y="0"/>
                </a:moveTo>
                <a:lnTo>
                  <a:pt x="3930406" y="2676761"/>
                </a:lnTo>
                <a:lnTo>
                  <a:pt x="574433" y="2676761"/>
                </a:lnTo>
                <a:lnTo>
                  <a:pt x="485180" y="2635168"/>
                </a:lnTo>
                <a:cubicBezTo>
                  <a:pt x="265015" y="2517101"/>
                  <a:pt x="69989" y="2355117"/>
                  <a:pt x="14485" y="2119410"/>
                </a:cubicBezTo>
                <a:cubicBezTo>
                  <a:pt x="-60296" y="1801435"/>
                  <a:pt x="164910" y="1476919"/>
                  <a:pt x="449906" y="1316856"/>
                </a:cubicBezTo>
                <a:cubicBezTo>
                  <a:pt x="734904" y="1156792"/>
                  <a:pt x="1069525" y="1118240"/>
                  <a:pt x="1390707" y="1057054"/>
                </a:cubicBezTo>
                <a:cubicBezTo>
                  <a:pt x="1957306" y="949080"/>
                  <a:pt x="2506002" y="762460"/>
                  <a:pt x="3020824" y="502598"/>
                </a:cubicBezTo>
                <a:cubicBezTo>
                  <a:pt x="3234442" y="394770"/>
                  <a:pt x="3441642" y="274593"/>
                  <a:pt x="3649714" y="156181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ar + Subtitular +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9"/>
            <a:ext cx="11591925" cy="3465334"/>
          </a:xfrm>
          <a:prstGeom prst="rect">
            <a:avLst/>
          </a:prstGeom>
        </p:spPr>
        <p:txBody>
          <a:bodyPr numCol="2" spcCol="360000"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84F9C97D-8FF6-9345-B0FF-38B08B1D7987}"/>
              </a:ext>
            </a:extLst>
          </p:cNvPr>
          <p:cNvSpPr/>
          <p:nvPr userDrawn="1"/>
        </p:nvSpPr>
        <p:spPr>
          <a:xfrm flipV="1">
            <a:off x="1" y="4838471"/>
            <a:ext cx="12192000" cy="1722671"/>
          </a:xfrm>
          <a:custGeom>
            <a:avLst/>
            <a:gdLst>
              <a:gd name="connsiteX0" fmla="*/ 10165787 w 12192000"/>
              <a:gd name="connsiteY0" fmla="*/ 1722505 h 1722671"/>
              <a:gd name="connsiteX1" fmla="*/ 10666680 w 12192000"/>
              <a:gd name="connsiteY1" fmla="*/ 1713889 h 1722671"/>
              <a:gd name="connsiteX2" fmla="*/ 11953929 w 12192000"/>
              <a:gd name="connsiteY2" fmla="*/ 1405293 h 1722671"/>
              <a:gd name="connsiteX3" fmla="*/ 12192000 w 12192000"/>
              <a:gd name="connsiteY3" fmla="*/ 1295906 h 1722671"/>
              <a:gd name="connsiteX4" fmla="*/ 12192000 w 12192000"/>
              <a:gd name="connsiteY4" fmla="*/ 0 h 1722671"/>
              <a:gd name="connsiteX5" fmla="*/ 0 w 12192000"/>
              <a:gd name="connsiteY5" fmla="*/ 0 h 1722671"/>
              <a:gd name="connsiteX6" fmla="*/ 0 w 12192000"/>
              <a:gd name="connsiteY6" fmla="*/ 735943 h 1722671"/>
              <a:gd name="connsiteX7" fmla="*/ 30719 w 12192000"/>
              <a:gd name="connsiteY7" fmla="*/ 747049 h 1722671"/>
              <a:gd name="connsiteX8" fmla="*/ 178244 w 12192000"/>
              <a:gd name="connsiteY8" fmla="*/ 786518 h 1722671"/>
              <a:gd name="connsiteX9" fmla="*/ 2634086 w 12192000"/>
              <a:gd name="connsiteY9" fmla="*/ 738710 h 1722671"/>
              <a:gd name="connsiteX10" fmla="*/ 6706063 w 12192000"/>
              <a:gd name="connsiteY10" fmla="*/ 1178525 h 1722671"/>
              <a:gd name="connsiteX11" fmla="*/ 10165787 w 12192000"/>
              <a:gd name="connsiteY11" fmla="*/ 1722505 h 1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722671">
                <a:moveTo>
                  <a:pt x="10165787" y="1722505"/>
                </a:moveTo>
                <a:cubicBezTo>
                  <a:pt x="10332901" y="1723420"/>
                  <a:pt x="10499927" y="1720574"/>
                  <a:pt x="10666680" y="1713889"/>
                </a:cubicBezTo>
                <a:cubicBezTo>
                  <a:pt x="11083564" y="1697173"/>
                  <a:pt x="11525904" y="1586573"/>
                  <a:pt x="11953929" y="1405293"/>
                </a:cubicBezTo>
                <a:lnTo>
                  <a:pt x="12192000" y="1295906"/>
                </a:lnTo>
                <a:lnTo>
                  <a:pt x="12192000" y="0"/>
                </a:lnTo>
                <a:lnTo>
                  <a:pt x="0" y="0"/>
                </a:lnTo>
                <a:lnTo>
                  <a:pt x="0" y="735943"/>
                </a:lnTo>
                <a:lnTo>
                  <a:pt x="30719" y="747049"/>
                </a:lnTo>
                <a:cubicBezTo>
                  <a:pt x="78851" y="762164"/>
                  <a:pt x="128044" y="775353"/>
                  <a:pt x="178244" y="786518"/>
                </a:cubicBezTo>
                <a:cubicBezTo>
                  <a:pt x="981445" y="965152"/>
                  <a:pt x="1815530" y="820151"/>
                  <a:pt x="2634086" y="738710"/>
                </a:cubicBezTo>
                <a:cubicBezTo>
                  <a:pt x="3968320" y="606197"/>
                  <a:pt x="5423220" y="779736"/>
                  <a:pt x="6706063" y="1178525"/>
                </a:cubicBezTo>
                <a:cubicBezTo>
                  <a:pt x="7821818" y="1525486"/>
                  <a:pt x="8995985" y="1716104"/>
                  <a:pt x="10165787" y="1722505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6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jas de texto +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05CFEC3F-263B-814B-9523-EA3665E308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116305"/>
            <a:ext cx="12192000" cy="3444837"/>
          </a:xfrm>
          <a:custGeom>
            <a:avLst/>
            <a:gdLst>
              <a:gd name="connsiteX0" fmla="*/ 0 w 12192000"/>
              <a:gd name="connsiteY0" fmla="*/ 3444836 h 3444837"/>
              <a:gd name="connsiteX1" fmla="*/ 12192000 w 12192000"/>
              <a:gd name="connsiteY1" fmla="*/ 3444836 h 3444837"/>
              <a:gd name="connsiteX2" fmla="*/ 12192000 w 12192000"/>
              <a:gd name="connsiteY2" fmla="*/ 3444837 h 3444837"/>
              <a:gd name="connsiteX3" fmla="*/ 0 w 12192000"/>
              <a:gd name="connsiteY3" fmla="*/ 3444837 h 3444837"/>
              <a:gd name="connsiteX4" fmla="*/ 7370064 w 12192000"/>
              <a:gd name="connsiteY4" fmla="*/ 836 h 3444837"/>
              <a:gd name="connsiteX5" fmla="*/ 10033936 w 12192000"/>
              <a:gd name="connsiteY5" fmla="*/ 312596 h 3444837"/>
              <a:gd name="connsiteX6" fmla="*/ 11846979 w 12192000"/>
              <a:gd name="connsiteY6" fmla="*/ 734095 h 3444837"/>
              <a:gd name="connsiteX7" fmla="*/ 12192000 w 12192000"/>
              <a:gd name="connsiteY7" fmla="*/ 788416 h 3444837"/>
              <a:gd name="connsiteX8" fmla="*/ 12192000 w 12192000"/>
              <a:gd name="connsiteY8" fmla="*/ 2055773 h 3444837"/>
              <a:gd name="connsiteX9" fmla="*/ 0 w 12192000"/>
              <a:gd name="connsiteY9" fmla="*/ 2055773 h 3444837"/>
              <a:gd name="connsiteX10" fmla="*/ 0 w 12192000"/>
              <a:gd name="connsiteY10" fmla="*/ 847907 h 3444837"/>
              <a:gd name="connsiteX11" fmla="*/ 213471 w 12192000"/>
              <a:gd name="connsiteY11" fmla="*/ 851224 h 3444837"/>
              <a:gd name="connsiteX12" fmla="*/ 3929854 w 12192000"/>
              <a:gd name="connsiteY12" fmla="*/ 398064 h 3444837"/>
              <a:gd name="connsiteX13" fmla="*/ 7370064 w 12192000"/>
              <a:gd name="connsiteY13" fmla="*/ 836 h 344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44837">
                <a:moveTo>
                  <a:pt x="0" y="3444836"/>
                </a:moveTo>
                <a:lnTo>
                  <a:pt x="12192000" y="3444836"/>
                </a:lnTo>
                <a:lnTo>
                  <a:pt x="12192000" y="3444837"/>
                </a:lnTo>
                <a:lnTo>
                  <a:pt x="0" y="3444837"/>
                </a:lnTo>
                <a:close/>
                <a:moveTo>
                  <a:pt x="7370064" y="836"/>
                </a:moveTo>
                <a:cubicBezTo>
                  <a:pt x="8275749" y="10913"/>
                  <a:pt x="9176150" y="112250"/>
                  <a:pt x="10033936" y="312596"/>
                </a:cubicBezTo>
                <a:cubicBezTo>
                  <a:pt x="10635358" y="453194"/>
                  <a:pt x="11240276" y="622361"/>
                  <a:pt x="11846979" y="734095"/>
                </a:cubicBezTo>
                <a:lnTo>
                  <a:pt x="12192000" y="788416"/>
                </a:lnTo>
                <a:lnTo>
                  <a:pt x="12192000" y="2055773"/>
                </a:lnTo>
                <a:lnTo>
                  <a:pt x="0" y="2055773"/>
                </a:lnTo>
                <a:lnTo>
                  <a:pt x="0" y="847907"/>
                </a:lnTo>
                <a:lnTo>
                  <a:pt x="213471" y="851224"/>
                </a:lnTo>
                <a:cubicBezTo>
                  <a:pt x="1461519" y="854648"/>
                  <a:pt x="2712110" y="698934"/>
                  <a:pt x="3929854" y="398064"/>
                </a:cubicBezTo>
                <a:cubicBezTo>
                  <a:pt x="5032428" y="125779"/>
                  <a:pt x="6205613" y="-12121"/>
                  <a:pt x="7370064" y="8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A9B7F2B-C98A-F44C-855C-F9DE0EF5A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2861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04CFE5C-A4B4-214D-8705-3A67E0F00C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5685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76C6406-5745-4A4D-BC2F-9F2D27BBA3A5}"/>
              </a:ext>
            </a:extLst>
          </p:cNvPr>
          <p:cNvSpPr/>
          <p:nvPr userDrawn="1"/>
        </p:nvSpPr>
        <p:spPr>
          <a:xfrm>
            <a:off x="0" y="5173882"/>
            <a:ext cx="12192000" cy="1389063"/>
          </a:xfrm>
          <a:prstGeom prst="rect">
            <a:avLst/>
          </a:prstGeom>
          <a:solidFill>
            <a:srgbClr val="DD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465F0E23-CC8B-1D40-BF7E-1338DC730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40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61D78E2F-069F-9146-AEE4-98E52C3095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614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936604-C404-F443-BF4F-69BFB7B739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8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 + textos co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0646CAC-BEA2-6A4E-BC92-CC8FC14D9B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5611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6B4739E6-637D-AB4B-B2A1-202A702EE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98024" cy="6561138"/>
          </a:xfrm>
          <a:custGeom>
            <a:avLst/>
            <a:gdLst>
              <a:gd name="connsiteX0" fmla="*/ 0 w 6173910"/>
              <a:gd name="connsiteY0" fmla="*/ 0 h 6561138"/>
              <a:gd name="connsiteX1" fmla="*/ 5349386 w 6173910"/>
              <a:gd name="connsiteY1" fmla="*/ 0 h 6561138"/>
              <a:gd name="connsiteX2" fmla="*/ 5344276 w 6173910"/>
              <a:gd name="connsiteY2" fmla="*/ 64049 h 6561138"/>
              <a:gd name="connsiteX3" fmla="*/ 5411984 w 6173910"/>
              <a:gd name="connsiteY3" fmla="*/ 973766 h 6561138"/>
              <a:gd name="connsiteX4" fmla="*/ 5832888 w 6173910"/>
              <a:gd name="connsiteY4" fmla="*/ 2743712 h 6561138"/>
              <a:gd name="connsiteX5" fmla="*/ 5976934 w 6173910"/>
              <a:gd name="connsiteY5" fmla="*/ 4921140 h 6561138"/>
              <a:gd name="connsiteX6" fmla="*/ 5986379 w 6173910"/>
              <a:gd name="connsiteY6" fmla="*/ 6158069 h 6561138"/>
              <a:gd name="connsiteX7" fmla="*/ 6102611 w 6173910"/>
              <a:gd name="connsiteY7" fmla="*/ 6450032 h 6561138"/>
              <a:gd name="connsiteX8" fmla="*/ 6173910 w 6173910"/>
              <a:gd name="connsiteY8" fmla="*/ 6561138 h 6561138"/>
              <a:gd name="connsiteX9" fmla="*/ 0 w 6173910"/>
              <a:gd name="connsiteY9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3910" h="6561138">
                <a:moveTo>
                  <a:pt x="0" y="0"/>
                </a:moveTo>
                <a:lnTo>
                  <a:pt x="5349386" y="0"/>
                </a:lnTo>
                <a:lnTo>
                  <a:pt x="5344276" y="64049"/>
                </a:lnTo>
                <a:cubicBezTo>
                  <a:pt x="5331078" y="367190"/>
                  <a:pt x="5359837" y="674932"/>
                  <a:pt x="5411984" y="973766"/>
                </a:cubicBezTo>
                <a:cubicBezTo>
                  <a:pt x="5516277" y="1571433"/>
                  <a:pt x="5709027" y="2149960"/>
                  <a:pt x="5832888" y="2743712"/>
                </a:cubicBezTo>
                <a:cubicBezTo>
                  <a:pt x="5982135" y="3459186"/>
                  <a:pt x="6030609" y="4192104"/>
                  <a:pt x="5976934" y="4921140"/>
                </a:cubicBezTo>
                <a:cubicBezTo>
                  <a:pt x="5946483" y="5334395"/>
                  <a:pt x="5883916" y="5756676"/>
                  <a:pt x="5986379" y="6158069"/>
                </a:cubicBezTo>
                <a:cubicBezTo>
                  <a:pt x="6011995" y="6258417"/>
                  <a:pt x="6051418" y="6357561"/>
                  <a:pt x="6102611" y="6450032"/>
                </a:cubicBezTo>
                <a:lnTo>
                  <a:pt x="617391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2706E6-08B2-2D42-B089-48A11CEB3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1144588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37E7C5FE-D6F5-CC40-ACC4-274DDA4B9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8061" y="5465576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64232C6-D1BE-5643-84B9-15B77C0BFA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9F4A5-554C-7645-94E4-0963EC02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7200" y="6522860"/>
            <a:ext cx="66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9" r:id="rId29"/>
    <p:sldLayoutId id="2147483743" r:id="rId30"/>
    <p:sldLayoutId id="2147483744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9988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524" userDrawn="1">
          <p15:clr>
            <a:srgbClr val="F26B43"/>
          </p15:clr>
        </p15:guide>
        <p15:guide id="6" pos="9716" userDrawn="1">
          <p15:clr>
            <a:srgbClr val="F26B43"/>
          </p15:clr>
        </p15:guide>
        <p15:guide id="7" orient="horz" pos="368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FORMACIÓN CENTROS</a:t>
            </a:r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02" y="1196621"/>
            <a:ext cx="4694083" cy="27136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5979" y="3429000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Microservicios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9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8640960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un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servidor Eureka? (2)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352" y="69269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Tenemos que configurar en las propiedades de la aplicación cuál es la dirección del servidor Eureka y cuál es el nombre de la aplicación:</a:t>
            </a:r>
            <a:endParaRPr lang="es-ES" b="1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61768" y="3538550"/>
            <a:ext cx="88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arrancada la aplicación podemos comprobar que el cliente se ha registrado con éxito en el servidor Eureka:</a:t>
            </a:r>
            <a:endParaRPr lang="es-ES" b="1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9" y="4473562"/>
            <a:ext cx="9218608" cy="13964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1AC193-CBAD-4956-A000-EC4802856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476509"/>
            <a:ext cx="4933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"/>
          <p:cNvSpPr txBox="1">
            <a:spLocks/>
          </p:cNvSpPr>
          <p:nvPr/>
        </p:nvSpPr>
        <p:spPr>
          <a:xfrm>
            <a:off x="5630852" y="2600907"/>
            <a:ext cx="6225788" cy="241946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 </a:t>
            </a:r>
            <a:r>
              <a:rPr lang="es-ES" sz="5400" b="1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Netflix</a:t>
            </a:r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Eureka</a:t>
            </a:r>
            <a:endParaRPr lang="es-ES" sz="5400" b="1" dirty="0">
              <a:solidFill>
                <a:srgbClr val="85C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191344" y="548680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Spring Cloud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Eureka?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90733" y="1124744"/>
            <a:ext cx="9340194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Es un servidor para el registro y localización de microservicios, balanceo de carga y tolerancia a fallos. La función de Eureka es registrar las diferentes instancias de microservicios existentes, su localización, estado, metadatos</a:t>
            </a:r>
          </a:p>
        </p:txBody>
      </p:sp>
    </p:spTree>
    <p:extLst>
      <p:ext uri="{BB962C8B-B14F-4D97-AF65-F5344CB8AC3E}">
        <p14:creationId xmlns:p14="http://schemas.microsoft.com/office/powerpoint/2010/main" val="38270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funciona Spring Cloud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Eureka? 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190819" cy="394723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Eureka es un servicio </a:t>
            </a:r>
            <a:r>
              <a:rPr lang="es-ES" dirty="0" err="1"/>
              <a:t>rest</a:t>
            </a:r>
            <a:r>
              <a:rPr lang="es-ES" dirty="0"/>
              <a:t> que permite al resto de </a:t>
            </a:r>
            <a:r>
              <a:rPr lang="es-ES" dirty="0" err="1"/>
              <a:t>microservicios</a:t>
            </a:r>
            <a:r>
              <a:rPr lang="es-ES" dirty="0"/>
              <a:t> registrarse en su directorio.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No es </a:t>
            </a:r>
            <a:r>
              <a:rPr lang="es-ES" dirty="0" err="1"/>
              <a:t>Eurkea</a:t>
            </a:r>
            <a:r>
              <a:rPr lang="es-ES" dirty="0"/>
              <a:t> quien registra los </a:t>
            </a:r>
            <a:r>
              <a:rPr lang="es-ES" dirty="0" err="1"/>
              <a:t>microservicios</a:t>
            </a:r>
            <a:r>
              <a:rPr lang="es-ES" dirty="0"/>
              <a:t>, sino los mismos </a:t>
            </a:r>
            <a:r>
              <a:rPr lang="es-ES" dirty="0" err="1"/>
              <a:t>microservicios</a:t>
            </a:r>
            <a:r>
              <a:rPr lang="es-ES" dirty="0"/>
              <a:t> quienes solicitan registrarse en Eureka.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Cuando un </a:t>
            </a:r>
            <a:r>
              <a:rPr lang="es-ES" dirty="0" err="1"/>
              <a:t>microservicio</a:t>
            </a:r>
            <a:r>
              <a:rPr lang="es-ES" dirty="0"/>
              <a:t> registrado en Eureka arranca, envía un mensaje a Eureka indicándole que está disponible.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servidor Eureka almacenará la información de todos los </a:t>
            </a:r>
            <a:r>
              <a:rPr lang="es-ES" dirty="0" err="1"/>
              <a:t>microservicios</a:t>
            </a:r>
            <a:r>
              <a:rPr lang="es-ES" dirty="0"/>
              <a:t> registrados así como su estado.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comunicación entre cada </a:t>
            </a:r>
            <a:r>
              <a:rPr lang="es-ES" dirty="0" err="1"/>
              <a:t>microservicio</a:t>
            </a:r>
            <a:r>
              <a:rPr lang="es-ES" dirty="0"/>
              <a:t> y el servidor Eureka se realiza mediante </a:t>
            </a:r>
            <a:r>
              <a:rPr lang="es-ES" dirty="0" err="1"/>
              <a:t>heartbeats</a:t>
            </a:r>
            <a:r>
              <a:rPr lang="es-ES" dirty="0"/>
              <a:t> cada X segundos.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Si Eureka no recibe un </a:t>
            </a:r>
            <a:r>
              <a:rPr lang="es-ES" dirty="0" err="1"/>
              <a:t>heartbeat</a:t>
            </a:r>
            <a:r>
              <a:rPr lang="es-ES" dirty="0"/>
              <a:t> de un tipo determinado pasados 3 intervalos, el </a:t>
            </a:r>
            <a:r>
              <a:rPr lang="es-ES" dirty="0" err="1"/>
              <a:t>microservicio</a:t>
            </a:r>
            <a:r>
              <a:rPr lang="es-ES" dirty="0"/>
              <a:t> será eliminado del registro.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63352" y="4942013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Además de llevar el registro de los </a:t>
            </a:r>
            <a:r>
              <a:rPr lang="es-ES" dirty="0" err="1"/>
              <a:t>microservicios</a:t>
            </a:r>
            <a:r>
              <a:rPr lang="es-ES" dirty="0"/>
              <a:t> activos, Eureka también ofrece al resto de </a:t>
            </a:r>
            <a:r>
              <a:rPr lang="es-ES" dirty="0" err="1"/>
              <a:t>microservicios</a:t>
            </a:r>
            <a:r>
              <a:rPr lang="es-ES" dirty="0"/>
              <a:t> la posibilidad de "descubrir" y acceder al resto de </a:t>
            </a:r>
            <a:r>
              <a:rPr lang="es-ES" dirty="0" err="1"/>
              <a:t>microservicios</a:t>
            </a:r>
            <a:r>
              <a:rPr lang="es-ES" dirty="0"/>
              <a:t> registrados.</a:t>
            </a:r>
          </a:p>
        </p:txBody>
      </p:sp>
    </p:spTree>
    <p:extLst>
      <p:ext uri="{BB962C8B-B14F-4D97-AF65-F5344CB8AC3E}">
        <p14:creationId xmlns:p14="http://schemas.microsoft.com/office/powerpoint/2010/main" val="10363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ED2F80-2D74-47E5-8F1C-B0E4A7AE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C708526-6766-41E7-A598-D36390D82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60648"/>
            <a:ext cx="5057096" cy="58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crear un servicio Eureka? 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190819" cy="173124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El servicio Eureka es también un </a:t>
            </a:r>
            <a:r>
              <a:rPr lang="es-ES" dirty="0" err="1"/>
              <a:t>microservicio</a:t>
            </a:r>
            <a:r>
              <a:rPr lang="es-ES" dirty="0"/>
              <a:t> por lo que necesitaremos crear una aplicación Spring </a:t>
            </a:r>
            <a:r>
              <a:rPr lang="es-ES" dirty="0" err="1"/>
              <a:t>Boot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Desde Spring </a:t>
            </a:r>
            <a:r>
              <a:rPr lang="es-ES" dirty="0" err="1"/>
              <a:t>Initializr</a:t>
            </a:r>
            <a:r>
              <a:rPr lang="es-ES" dirty="0"/>
              <a:t> podemos crear un proyecto desde 0. Solo es necesario añadir la dependencia de Eureka Server :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1F86CC6-E792-4EAC-B7DB-91CC4DA9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490091"/>
            <a:ext cx="54000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crear un servicio Eureka? (2)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190819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Para habilitar el servidor Eureka hay que añadir la anotación @</a:t>
            </a:r>
            <a:r>
              <a:rPr lang="es-ES" dirty="0" err="1"/>
              <a:t>EnableEurekaServer</a:t>
            </a:r>
            <a:r>
              <a:rPr lang="es-ES" dirty="0"/>
              <a:t> a la aplicación en la clase principal: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76237" y="3801654"/>
            <a:ext cx="9492171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Por defecto, todas aplicaciones que tengan la dependencia añadida y estén marcadas para usar Eureka intentarán conectarse con el servidor de registro. Siendo así, tenemos que deshabilitar que el mismo servidor eureka se registre a sí mismo: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363A97-7944-42EC-93CD-23F9C823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7" y="1382543"/>
            <a:ext cx="4900135" cy="21904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0A3F6E-D5BE-4AE6-A44E-B022B5373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7" y="4709480"/>
            <a:ext cx="3288951" cy="17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crear un servicio Eureka? (3)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352" y="69269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 la configuración anterior ya se puede arrancar el servidor: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E21F67-C6AF-403C-8226-7908627F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47195"/>
            <a:ext cx="8136904" cy="42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un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servidor Eureka?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352" y="692696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que tengamos un servidor Eureka levantado o nos proporcionen uno al que conectarnos tenemos que configurar un </a:t>
            </a:r>
            <a:r>
              <a:rPr lang="es-ES" dirty="0" err="1"/>
              <a:t>microservicio</a:t>
            </a:r>
            <a:r>
              <a:rPr lang="es-ES" dirty="0"/>
              <a:t> para que pueda registrarse.</a:t>
            </a:r>
          </a:p>
          <a:p>
            <a:endParaRPr lang="es-ES" dirty="0"/>
          </a:p>
          <a:p>
            <a:r>
              <a:rPr lang="es-ES" dirty="0"/>
              <a:t>Proyecto que queramos </a:t>
            </a:r>
            <a:r>
              <a:rPr lang="es-ES" dirty="0" err="1"/>
              <a:t>regristrarse</a:t>
            </a:r>
            <a:r>
              <a:rPr lang="es-ES" dirty="0"/>
              <a:t> tendrá que tener la dependencia </a:t>
            </a:r>
            <a:r>
              <a:rPr lang="es-ES" b="1" i="1" dirty="0" err="1"/>
              <a:t>spring</a:t>
            </a:r>
            <a:r>
              <a:rPr lang="es-ES" b="1" i="1" dirty="0"/>
              <a:t>-</a:t>
            </a:r>
            <a:r>
              <a:rPr lang="es-ES" b="1" i="1" dirty="0" err="1"/>
              <a:t>cloud</a:t>
            </a:r>
            <a:r>
              <a:rPr lang="es-ES" b="1" i="1" dirty="0"/>
              <a:t>-starter-</a:t>
            </a:r>
            <a:r>
              <a:rPr lang="es-ES" b="1" i="1" dirty="0" err="1"/>
              <a:t>netflix</a:t>
            </a:r>
            <a:r>
              <a:rPr lang="es-ES" b="1" i="1" dirty="0"/>
              <a:t>-eureka-</a:t>
            </a:r>
            <a:r>
              <a:rPr lang="es-ES" b="1" i="1" dirty="0" err="1"/>
              <a:t>client</a:t>
            </a:r>
            <a:r>
              <a:rPr lang="es-ES" b="1" i="1" dirty="0"/>
              <a:t> </a:t>
            </a:r>
            <a:r>
              <a:rPr lang="es-ES" dirty="0"/>
              <a:t>y </a:t>
            </a:r>
            <a:r>
              <a:rPr lang="es-ES" b="1" i="1" dirty="0" err="1"/>
              <a:t>spring</a:t>
            </a:r>
            <a:r>
              <a:rPr lang="es-ES" b="1" i="1" dirty="0"/>
              <a:t>-</a:t>
            </a:r>
            <a:r>
              <a:rPr lang="es-ES" b="1" i="1" dirty="0" err="1"/>
              <a:t>boot</a:t>
            </a:r>
            <a:r>
              <a:rPr lang="es-ES" b="1" i="1" dirty="0"/>
              <a:t>-starter-web</a:t>
            </a:r>
            <a:r>
              <a:rPr lang="es-ES" dirty="0"/>
              <a:t>.</a:t>
            </a:r>
            <a:endParaRPr lang="es-ES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" y="2298729"/>
            <a:ext cx="5019124" cy="13006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525" y="372812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se hayan añadido las dependencias tenemos que marcar en la clase principal que nuestra aplicación es un cliente de Eureka con la anotación @</a:t>
            </a:r>
            <a:r>
              <a:rPr lang="es-ES" dirty="0" err="1"/>
              <a:t>EnableEurekaClient</a:t>
            </a:r>
            <a:endParaRPr lang="es-ES" b="1" i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08F679D-3252-4E3F-A221-44D08A08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" y="4615735"/>
            <a:ext cx="4241845" cy="17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3_Tema de Office">
  <a:themeElements>
    <a:clrScheme name="everis">
      <a:dk1>
        <a:srgbClr val="505050"/>
      </a:dk1>
      <a:lt1>
        <a:srgbClr val="FFFFFF"/>
      </a:lt1>
      <a:dk2>
        <a:srgbClr val="DDB322"/>
      </a:dk2>
      <a:lt2>
        <a:srgbClr val="E39F03"/>
      </a:lt2>
      <a:accent1>
        <a:srgbClr val="1993A3"/>
      </a:accent1>
      <a:accent2>
        <a:srgbClr val="6785C1"/>
      </a:accent2>
      <a:accent3>
        <a:srgbClr val="205390"/>
      </a:accent3>
      <a:accent4>
        <a:srgbClr val="9273B3"/>
      </a:accent4>
      <a:accent5>
        <a:srgbClr val="960F68"/>
      </a:accent5>
      <a:accent6>
        <a:srgbClr val="707371"/>
      </a:accent6>
      <a:hlink>
        <a:srgbClr val="D76734"/>
      </a:hlink>
      <a:folHlink>
        <a:srgbClr val="9AAE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0EFC7E6B4A4C80DCFE587058A820" ma:contentTypeVersion="4" ma:contentTypeDescription="Create a new document." ma:contentTypeScope="" ma:versionID="f0d5ce7cf2e3006db701746df588bc20">
  <xsd:schema xmlns:xsd="http://www.w3.org/2001/XMLSchema" xmlns:xs="http://www.w3.org/2001/XMLSchema" xmlns:p="http://schemas.microsoft.com/office/2006/metadata/properties" xmlns:ns2="76208292-e649-4da1-90b7-d5d37d37d3d7" xmlns:ns3="901a1641-cf2d-45d1-8992-88245f67a2ce" targetNamespace="http://schemas.microsoft.com/office/2006/metadata/properties" ma:root="true" ma:fieldsID="05ae18b7c4db6f0b92da74760d737586" ns2:_="" ns3:_="">
    <xsd:import namespace="76208292-e649-4da1-90b7-d5d37d37d3d7"/>
    <xsd:import namespace="901a1641-cf2d-45d1-8992-88245f67a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8292-e649-4da1-90b7-d5d37d37d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a1641-cf2d-45d1-8992-88245f67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52235-6DCC-4959-AFE2-8234F33774C8}">
  <ds:schemaRefs>
    <ds:schemaRef ds:uri="facfe95a-cd73-4bbb-8a1d-69d0d6405f93"/>
    <ds:schemaRef ds:uri="http://www.w3.org/XML/1998/namespace"/>
    <ds:schemaRef ds:uri="http://schemas.microsoft.com/office/2006/documentManagement/types"/>
    <ds:schemaRef ds:uri="37b458f3-74fd-474a-91a5-8181f3470433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45A47D-437B-4763-AE37-8D7D7DEBD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8292-e649-4da1-90b7-d5d37d37d3d7"/>
    <ds:schemaRef ds:uri="901a1641-cf2d-45d1-8992-88245f67a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28319</TotalTime>
  <Words>477</Words>
  <Application>Microsoft Office PowerPoint</Application>
  <PresentationFormat>Panorámica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Mariano Loren Del Amo</cp:lastModifiedBy>
  <cp:revision>1618</cp:revision>
  <dcterms:created xsi:type="dcterms:W3CDTF">2011-04-27T16:47:02Z</dcterms:created>
  <dcterms:modified xsi:type="dcterms:W3CDTF">2022-02-08T09:15:01Z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0x010100F6960EFC7E6B4A4C80DCFE587058A820</vt:lpwstr>
  </property>
</Properties>
</file>