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4"/>
  </p:sldMasterIdLst>
  <p:notesMasterIdLst>
    <p:notesMasterId r:id="rId16"/>
  </p:notesMasterIdLst>
  <p:handoutMasterIdLst>
    <p:handoutMasterId r:id="rId17"/>
  </p:handoutMasterIdLst>
  <p:sldIdLst>
    <p:sldId id="586" r:id="rId5"/>
    <p:sldId id="587" r:id="rId6"/>
    <p:sldId id="650" r:id="rId7"/>
    <p:sldId id="665" r:id="rId8"/>
    <p:sldId id="666" r:id="rId9"/>
    <p:sldId id="667" r:id="rId10"/>
    <p:sldId id="668" r:id="rId11"/>
    <p:sldId id="669" r:id="rId12"/>
    <p:sldId id="671" r:id="rId13"/>
    <p:sldId id="672" r:id="rId14"/>
    <p:sldId id="359" r:id="rId1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38" userDrawn="1">
          <p15:clr>
            <a:srgbClr val="A4A3A4"/>
          </p15:clr>
        </p15:guide>
        <p15:guide id="2" orient="horz" pos="164" userDrawn="1">
          <p15:clr>
            <a:srgbClr val="A4A3A4"/>
          </p15:clr>
        </p15:guide>
        <p15:guide id="3" orient="horz" pos="2659" userDrawn="1">
          <p15:clr>
            <a:srgbClr val="A4A3A4"/>
          </p15:clr>
        </p15:guide>
        <p15:guide id="4" pos="7303" userDrawn="1">
          <p15:clr>
            <a:srgbClr val="A4A3A4"/>
          </p15:clr>
        </p15:guide>
        <p15:guide id="5" pos="57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rian Molina Calvo" initials="AMC" lastIdx="2" clrIdx="0">
    <p:extLst>
      <p:ext uri="{19B8F6BF-5375-455C-9EA6-DF929625EA0E}">
        <p15:presenceInfo xmlns:p15="http://schemas.microsoft.com/office/powerpoint/2012/main" userId="S-1-5-21-2915997116-4131603029-1789207793-10457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C555"/>
    <a:srgbClr val="F27E7E"/>
    <a:srgbClr val="EE5858"/>
    <a:srgbClr val="1898F8"/>
    <a:srgbClr val="15B9FB"/>
    <a:srgbClr val="E01616"/>
    <a:srgbClr val="FFFFCC"/>
    <a:srgbClr val="FFCC66"/>
    <a:srgbClr val="95C13D"/>
    <a:srgbClr val="FBE5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40" autoAdjust="0"/>
    <p:restoredTop sz="80970" autoAdjust="0"/>
  </p:normalViewPr>
  <p:slideViewPr>
    <p:cSldViewPr>
      <p:cViewPr varScale="1">
        <p:scale>
          <a:sx n="69" d="100"/>
          <a:sy n="69" d="100"/>
        </p:scale>
        <p:origin x="1032" y="43"/>
      </p:cViewPr>
      <p:guideLst>
        <p:guide orient="horz" pos="3938"/>
        <p:guide orient="horz" pos="164"/>
        <p:guide orient="horz" pos="2659"/>
        <p:guide pos="7303"/>
        <p:guide pos="57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2347" y="-8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ano Loren Del Amo" userId="90f3b181-44d0-4483-ad40-30995a209f00" providerId="ADAL" clId="{F7815F0A-893C-4CBF-8DA6-06E67CA4615B}"/>
    <pc:docChg chg="undo custSel addSld delSld modSld">
      <pc:chgData name="Mariano Loren Del Amo" userId="90f3b181-44d0-4483-ad40-30995a209f00" providerId="ADAL" clId="{F7815F0A-893C-4CBF-8DA6-06E67CA4615B}" dt="2022-02-09T00:19:10.963" v="374" actId="255"/>
      <pc:docMkLst>
        <pc:docMk/>
      </pc:docMkLst>
      <pc:sldChg chg="modSp mod">
        <pc:chgData name="Mariano Loren Del Amo" userId="90f3b181-44d0-4483-ad40-30995a209f00" providerId="ADAL" clId="{F7815F0A-893C-4CBF-8DA6-06E67CA4615B}" dt="2022-02-08T23:50:37.637" v="95" actId="113"/>
        <pc:sldMkLst>
          <pc:docMk/>
          <pc:sldMk cId="3827013016" sldId="650"/>
        </pc:sldMkLst>
        <pc:spChg chg="mod">
          <ac:chgData name="Mariano Loren Del Amo" userId="90f3b181-44d0-4483-ad40-30995a209f00" providerId="ADAL" clId="{F7815F0A-893C-4CBF-8DA6-06E67CA4615B}" dt="2022-02-08T23:50:37.637" v="95" actId="113"/>
          <ac:spMkLst>
            <pc:docMk/>
            <pc:sldMk cId="3827013016" sldId="650"/>
            <ac:spMk id="8" creationId="{23188AC6-EEB0-49C5-8DEB-12D618120F25}"/>
          </ac:spMkLst>
        </pc:spChg>
        <pc:spChg chg="mod">
          <ac:chgData name="Mariano Loren Del Amo" userId="90f3b181-44d0-4483-ad40-30995a209f00" providerId="ADAL" clId="{F7815F0A-893C-4CBF-8DA6-06E67CA4615B}" dt="2022-02-08T23:47:38.115" v="74" actId="20577"/>
          <ac:spMkLst>
            <pc:docMk/>
            <pc:sldMk cId="3827013016" sldId="650"/>
            <ac:spMk id="30" creationId="{C971E6AD-D69A-4D78-860C-F9F76D5BF94A}"/>
          </ac:spMkLst>
        </pc:spChg>
      </pc:sldChg>
      <pc:sldChg chg="del">
        <pc:chgData name="Mariano Loren Del Amo" userId="90f3b181-44d0-4483-ad40-30995a209f00" providerId="ADAL" clId="{F7815F0A-893C-4CBF-8DA6-06E67CA4615B}" dt="2022-02-09T00:05:50.483" v="127" actId="47"/>
        <pc:sldMkLst>
          <pc:docMk/>
          <pc:sldMk cId="4281259812" sldId="664"/>
        </pc:sldMkLst>
      </pc:sldChg>
      <pc:sldChg chg="delSp modSp del mod">
        <pc:chgData name="Mariano Loren Del Amo" userId="90f3b181-44d0-4483-ad40-30995a209f00" providerId="ADAL" clId="{F7815F0A-893C-4CBF-8DA6-06E67CA4615B}" dt="2022-02-09T00:08:39.608" v="175" actId="2696"/>
        <pc:sldMkLst>
          <pc:docMk/>
          <pc:sldMk cId="2829002015" sldId="670"/>
        </pc:sldMkLst>
        <pc:spChg chg="del mod">
          <ac:chgData name="Mariano Loren Del Amo" userId="90f3b181-44d0-4483-ad40-30995a209f00" providerId="ADAL" clId="{F7815F0A-893C-4CBF-8DA6-06E67CA4615B}" dt="2022-02-09T00:04:09.638" v="97" actId="478"/>
          <ac:spMkLst>
            <pc:docMk/>
            <pc:sldMk cId="2829002015" sldId="670"/>
            <ac:spMk id="18" creationId="{00000000-0000-0000-0000-000000000000}"/>
          </ac:spMkLst>
        </pc:spChg>
        <pc:spChg chg="del">
          <ac:chgData name="Mariano Loren Del Amo" userId="90f3b181-44d0-4483-ad40-30995a209f00" providerId="ADAL" clId="{F7815F0A-893C-4CBF-8DA6-06E67CA4615B}" dt="2022-02-09T00:04:11.277" v="98" actId="478"/>
          <ac:spMkLst>
            <pc:docMk/>
            <pc:sldMk cId="2829002015" sldId="670"/>
            <ac:spMk id="30" creationId="{C971E6AD-D69A-4D78-860C-F9F76D5BF94A}"/>
          </ac:spMkLst>
        </pc:spChg>
        <pc:picChg chg="del">
          <ac:chgData name="Mariano Loren Del Amo" userId="90f3b181-44d0-4483-ad40-30995a209f00" providerId="ADAL" clId="{F7815F0A-893C-4CBF-8DA6-06E67CA4615B}" dt="2022-02-09T00:04:12.430" v="99" actId="478"/>
          <ac:picMkLst>
            <pc:docMk/>
            <pc:sldMk cId="2829002015" sldId="670"/>
            <ac:picMk id="2" creationId="{5AEFD321-1EBB-4886-A094-AAD07FEE1CD4}"/>
          </ac:picMkLst>
        </pc:picChg>
        <pc:picChg chg="del">
          <ac:chgData name="Mariano Loren Del Amo" userId="90f3b181-44d0-4483-ad40-30995a209f00" providerId="ADAL" clId="{F7815F0A-893C-4CBF-8DA6-06E67CA4615B}" dt="2022-02-09T00:04:13.613" v="101" actId="478"/>
          <ac:picMkLst>
            <pc:docMk/>
            <pc:sldMk cId="2829002015" sldId="670"/>
            <ac:picMk id="3" creationId="{28F4EA8F-DB57-41E8-808E-CE4F14BD95AE}"/>
          </ac:picMkLst>
        </pc:picChg>
        <pc:picChg chg="del">
          <ac:chgData name="Mariano Loren Del Amo" userId="90f3b181-44d0-4483-ad40-30995a209f00" providerId="ADAL" clId="{F7815F0A-893C-4CBF-8DA6-06E67CA4615B}" dt="2022-02-09T00:04:13.041" v="100" actId="478"/>
          <ac:picMkLst>
            <pc:docMk/>
            <pc:sldMk cId="2829002015" sldId="670"/>
            <ac:picMk id="5" creationId="{E383067A-3E07-4EB2-86BD-C617989D622D}"/>
          </ac:picMkLst>
        </pc:picChg>
        <pc:picChg chg="del">
          <ac:chgData name="Mariano Loren Del Amo" userId="90f3b181-44d0-4483-ad40-30995a209f00" providerId="ADAL" clId="{F7815F0A-893C-4CBF-8DA6-06E67CA4615B}" dt="2022-02-09T00:04:14.095" v="102" actId="478"/>
          <ac:picMkLst>
            <pc:docMk/>
            <pc:sldMk cId="2829002015" sldId="670"/>
            <ac:picMk id="6" creationId="{2BB27FA4-D369-4223-BE27-05CF960F549B}"/>
          </ac:picMkLst>
        </pc:picChg>
      </pc:sldChg>
      <pc:sldChg chg="addSp delSp modSp mod">
        <pc:chgData name="Mariano Loren Del Amo" userId="90f3b181-44d0-4483-ad40-30995a209f00" providerId="ADAL" clId="{F7815F0A-893C-4CBF-8DA6-06E67CA4615B}" dt="2022-02-09T00:08:35.367" v="174" actId="1076"/>
        <pc:sldMkLst>
          <pc:docMk/>
          <pc:sldMk cId="2908008608" sldId="671"/>
        </pc:sldMkLst>
        <pc:spChg chg="mod">
          <ac:chgData name="Mariano Loren Del Amo" userId="90f3b181-44d0-4483-ad40-30995a209f00" providerId="ADAL" clId="{F7815F0A-893C-4CBF-8DA6-06E67CA4615B}" dt="2022-02-09T00:07:57.632" v="169" actId="14100"/>
          <ac:spMkLst>
            <pc:docMk/>
            <pc:sldMk cId="2908008608" sldId="671"/>
            <ac:spMk id="18" creationId="{00000000-0000-0000-0000-000000000000}"/>
          </ac:spMkLst>
        </pc:spChg>
        <pc:picChg chg="add mod">
          <ac:chgData name="Mariano Loren Del Amo" userId="90f3b181-44d0-4483-ad40-30995a209f00" providerId="ADAL" clId="{F7815F0A-893C-4CBF-8DA6-06E67CA4615B}" dt="2022-02-09T00:08:35.367" v="174" actId="1076"/>
          <ac:picMkLst>
            <pc:docMk/>
            <pc:sldMk cId="2908008608" sldId="671"/>
            <ac:picMk id="3" creationId="{5D5D16C7-B136-4421-936B-8E9770EB81F2}"/>
          </ac:picMkLst>
        </pc:picChg>
        <pc:picChg chg="del">
          <ac:chgData name="Mariano Loren Del Amo" userId="90f3b181-44d0-4483-ad40-30995a209f00" providerId="ADAL" clId="{F7815F0A-893C-4CBF-8DA6-06E67CA4615B}" dt="2022-02-09T00:08:30.120" v="170" actId="478"/>
          <ac:picMkLst>
            <pc:docMk/>
            <pc:sldMk cId="2908008608" sldId="671"/>
            <ac:picMk id="9" creationId="{935DA588-61F8-4C6F-A666-8846F720E821}"/>
          </ac:picMkLst>
        </pc:picChg>
      </pc:sldChg>
      <pc:sldChg chg="delSp del mod">
        <pc:chgData name="Mariano Loren Del Amo" userId="90f3b181-44d0-4483-ad40-30995a209f00" providerId="ADAL" clId="{F7815F0A-893C-4CBF-8DA6-06E67CA4615B}" dt="2022-02-09T00:05:56.616" v="133" actId="47"/>
        <pc:sldMkLst>
          <pc:docMk/>
          <pc:sldMk cId="879625798" sldId="672"/>
        </pc:sldMkLst>
        <pc:spChg chg="del">
          <ac:chgData name="Mariano Loren Del Amo" userId="90f3b181-44d0-4483-ad40-30995a209f00" providerId="ADAL" clId="{F7815F0A-893C-4CBF-8DA6-06E67CA4615B}" dt="2022-02-09T00:05:26.863" v="122" actId="478"/>
          <ac:spMkLst>
            <pc:docMk/>
            <pc:sldMk cId="879625798" sldId="672"/>
            <ac:spMk id="18" creationId="{00000000-0000-0000-0000-000000000000}"/>
          </ac:spMkLst>
        </pc:spChg>
        <pc:spChg chg="del">
          <ac:chgData name="Mariano Loren Del Amo" userId="90f3b181-44d0-4483-ad40-30995a209f00" providerId="ADAL" clId="{F7815F0A-893C-4CBF-8DA6-06E67CA4615B}" dt="2022-02-09T00:05:28.145" v="123" actId="478"/>
          <ac:spMkLst>
            <pc:docMk/>
            <pc:sldMk cId="879625798" sldId="672"/>
            <ac:spMk id="30" creationId="{C971E6AD-D69A-4D78-860C-F9F76D5BF94A}"/>
          </ac:spMkLst>
        </pc:spChg>
      </pc:sldChg>
      <pc:sldChg chg="addSp delSp modSp new mod">
        <pc:chgData name="Mariano Loren Del Amo" userId="90f3b181-44d0-4483-ad40-30995a209f00" providerId="ADAL" clId="{F7815F0A-893C-4CBF-8DA6-06E67CA4615B}" dt="2022-02-09T00:19:10.963" v="374" actId="255"/>
        <pc:sldMkLst>
          <pc:docMk/>
          <pc:sldMk cId="3170073672" sldId="672"/>
        </pc:sldMkLst>
        <pc:spChg chg="mod">
          <ac:chgData name="Mariano Loren Del Amo" userId="90f3b181-44d0-4483-ad40-30995a209f00" providerId="ADAL" clId="{F7815F0A-893C-4CBF-8DA6-06E67CA4615B}" dt="2022-02-09T00:09:47.970" v="188" actId="122"/>
          <ac:spMkLst>
            <pc:docMk/>
            <pc:sldMk cId="3170073672" sldId="672"/>
            <ac:spMk id="3" creationId="{D3CD0A65-7E37-43FD-9487-9050351F7C9A}"/>
          </ac:spMkLst>
        </pc:spChg>
        <pc:spChg chg="mod">
          <ac:chgData name="Mariano Loren Del Amo" userId="90f3b181-44d0-4483-ad40-30995a209f00" providerId="ADAL" clId="{F7815F0A-893C-4CBF-8DA6-06E67CA4615B}" dt="2022-02-09T00:19:10.963" v="374" actId="255"/>
          <ac:spMkLst>
            <pc:docMk/>
            <pc:sldMk cId="3170073672" sldId="672"/>
            <ac:spMk id="4" creationId="{728E2B4C-8570-4342-92EB-BDCBC649120C}"/>
          </ac:spMkLst>
        </pc:spChg>
        <pc:spChg chg="add del">
          <ac:chgData name="Mariano Loren Del Amo" userId="90f3b181-44d0-4483-ad40-30995a209f00" providerId="ADAL" clId="{F7815F0A-893C-4CBF-8DA6-06E67CA4615B}" dt="2022-02-09T00:09:25.694" v="181" actId="478"/>
          <ac:spMkLst>
            <pc:docMk/>
            <pc:sldMk cId="3170073672" sldId="672"/>
            <ac:spMk id="5" creationId="{96071528-450F-4D97-B595-6869AE56AE35}"/>
          </ac:spMkLst>
        </pc:spChg>
      </pc:sldChg>
      <pc:sldChg chg="delSp del mod">
        <pc:chgData name="Mariano Loren Del Amo" userId="90f3b181-44d0-4483-ad40-30995a209f00" providerId="ADAL" clId="{F7815F0A-893C-4CBF-8DA6-06E67CA4615B}" dt="2022-02-09T00:05:54.662" v="132" actId="47"/>
        <pc:sldMkLst>
          <pc:docMk/>
          <pc:sldMk cId="2092069672" sldId="673"/>
        </pc:sldMkLst>
        <pc:spChg chg="del">
          <ac:chgData name="Mariano Loren Del Amo" userId="90f3b181-44d0-4483-ad40-30995a209f00" providerId="ADAL" clId="{F7815F0A-893C-4CBF-8DA6-06E67CA4615B}" dt="2022-02-09T00:05:33.151" v="125" actId="478"/>
          <ac:spMkLst>
            <pc:docMk/>
            <pc:sldMk cId="2092069672" sldId="673"/>
            <ac:spMk id="18" creationId="{00000000-0000-0000-0000-000000000000}"/>
          </ac:spMkLst>
        </pc:spChg>
        <pc:spChg chg="del">
          <ac:chgData name="Mariano Loren Del Amo" userId="90f3b181-44d0-4483-ad40-30995a209f00" providerId="ADAL" clId="{F7815F0A-893C-4CBF-8DA6-06E67CA4615B}" dt="2022-02-09T00:05:31.732" v="124" actId="478"/>
          <ac:spMkLst>
            <pc:docMk/>
            <pc:sldMk cId="2092069672" sldId="673"/>
            <ac:spMk id="30" creationId="{C971E6AD-D69A-4D78-860C-F9F76D5BF94A}"/>
          </ac:spMkLst>
        </pc:spChg>
      </pc:sldChg>
      <pc:sldChg chg="delSp del mod">
        <pc:chgData name="Mariano Loren Del Amo" userId="90f3b181-44d0-4483-ad40-30995a209f00" providerId="ADAL" clId="{F7815F0A-893C-4CBF-8DA6-06E67CA4615B}" dt="2022-02-09T00:05:54.004" v="131" actId="47"/>
        <pc:sldMkLst>
          <pc:docMk/>
          <pc:sldMk cId="475961443" sldId="674"/>
        </pc:sldMkLst>
        <pc:spChg chg="del">
          <ac:chgData name="Mariano Loren Del Amo" userId="90f3b181-44d0-4483-ad40-30995a209f00" providerId="ADAL" clId="{F7815F0A-893C-4CBF-8DA6-06E67CA4615B}" dt="2022-02-09T00:05:15.119" v="120" actId="478"/>
          <ac:spMkLst>
            <pc:docMk/>
            <pc:sldMk cId="475961443" sldId="674"/>
            <ac:spMk id="5" creationId="{AE581E77-50E9-4562-BCAF-5EB669A2E98E}"/>
          </ac:spMkLst>
        </pc:spChg>
        <pc:spChg chg="del">
          <ac:chgData name="Mariano Loren Del Amo" userId="90f3b181-44d0-4483-ad40-30995a209f00" providerId="ADAL" clId="{F7815F0A-893C-4CBF-8DA6-06E67CA4615B}" dt="2022-02-09T00:05:11.557" v="117" actId="478"/>
          <ac:spMkLst>
            <pc:docMk/>
            <pc:sldMk cId="475961443" sldId="674"/>
            <ac:spMk id="18" creationId="{00000000-0000-0000-0000-000000000000}"/>
          </ac:spMkLst>
        </pc:spChg>
        <pc:spChg chg="del">
          <ac:chgData name="Mariano Loren Del Amo" userId="90f3b181-44d0-4483-ad40-30995a209f00" providerId="ADAL" clId="{F7815F0A-893C-4CBF-8DA6-06E67CA4615B}" dt="2022-02-09T00:05:12.554" v="118" actId="478"/>
          <ac:spMkLst>
            <pc:docMk/>
            <pc:sldMk cId="475961443" sldId="674"/>
            <ac:spMk id="30" creationId="{C971E6AD-D69A-4D78-860C-F9F76D5BF94A}"/>
          </ac:spMkLst>
        </pc:spChg>
        <pc:picChg chg="del">
          <ac:chgData name="Mariano Loren Del Amo" userId="90f3b181-44d0-4483-ad40-30995a209f00" providerId="ADAL" clId="{F7815F0A-893C-4CBF-8DA6-06E67CA4615B}" dt="2022-02-09T00:05:14.057" v="119" actId="478"/>
          <ac:picMkLst>
            <pc:docMk/>
            <pc:sldMk cId="475961443" sldId="674"/>
            <ac:picMk id="2" creationId="{5CCB5DF3-4E4C-45D9-A8E9-849461550441}"/>
          </ac:picMkLst>
        </pc:picChg>
        <pc:picChg chg="del">
          <ac:chgData name="Mariano Loren Del Amo" userId="90f3b181-44d0-4483-ad40-30995a209f00" providerId="ADAL" clId="{F7815F0A-893C-4CBF-8DA6-06E67CA4615B}" dt="2022-02-09T00:05:16.149" v="121" actId="478"/>
          <ac:picMkLst>
            <pc:docMk/>
            <pc:sldMk cId="475961443" sldId="674"/>
            <ac:picMk id="3" creationId="{B5EB228E-FB5B-4F88-8B07-F0B71B4E2DEE}"/>
          </ac:picMkLst>
        </pc:picChg>
      </pc:sldChg>
      <pc:sldChg chg="delSp modSp del mod">
        <pc:chgData name="Mariano Loren Del Amo" userId="90f3b181-44d0-4483-ad40-30995a209f00" providerId="ADAL" clId="{F7815F0A-893C-4CBF-8DA6-06E67CA4615B}" dt="2022-02-09T00:05:52.846" v="130" actId="47"/>
        <pc:sldMkLst>
          <pc:docMk/>
          <pc:sldMk cId="2023722267" sldId="675"/>
        </pc:sldMkLst>
        <pc:spChg chg="del mod">
          <ac:chgData name="Mariano Loren Del Amo" userId="90f3b181-44d0-4483-ad40-30995a209f00" providerId="ADAL" clId="{F7815F0A-893C-4CBF-8DA6-06E67CA4615B}" dt="2022-02-09T00:05:02.491" v="116" actId="478"/>
          <ac:spMkLst>
            <pc:docMk/>
            <pc:sldMk cId="2023722267" sldId="675"/>
            <ac:spMk id="18" creationId="{00000000-0000-0000-0000-000000000000}"/>
          </ac:spMkLst>
        </pc:spChg>
        <pc:spChg chg="del mod">
          <ac:chgData name="Mariano Loren Del Amo" userId="90f3b181-44d0-4483-ad40-30995a209f00" providerId="ADAL" clId="{F7815F0A-893C-4CBF-8DA6-06E67CA4615B}" dt="2022-02-09T00:05:01.197" v="114" actId="478"/>
          <ac:spMkLst>
            <pc:docMk/>
            <pc:sldMk cId="2023722267" sldId="675"/>
            <ac:spMk id="30" creationId="{C971E6AD-D69A-4D78-860C-F9F76D5BF94A}"/>
          </ac:spMkLst>
        </pc:spChg>
        <pc:picChg chg="del">
          <ac:chgData name="Mariano Loren Del Amo" userId="90f3b181-44d0-4483-ad40-30995a209f00" providerId="ADAL" clId="{F7815F0A-893C-4CBF-8DA6-06E67CA4615B}" dt="2022-02-09T00:04:59.643" v="112" actId="478"/>
          <ac:picMkLst>
            <pc:docMk/>
            <pc:sldMk cId="2023722267" sldId="675"/>
            <ac:picMk id="4" creationId="{5E020806-65CD-4C65-B11C-4F9872372D8B}"/>
          </ac:picMkLst>
        </pc:picChg>
      </pc:sldChg>
      <pc:sldChg chg="delSp del mod">
        <pc:chgData name="Mariano Loren Del Amo" userId="90f3b181-44d0-4483-ad40-30995a209f00" providerId="ADAL" clId="{F7815F0A-893C-4CBF-8DA6-06E67CA4615B}" dt="2022-02-09T00:05:52.151" v="129" actId="47"/>
        <pc:sldMkLst>
          <pc:docMk/>
          <pc:sldMk cId="3479428196" sldId="676"/>
        </pc:sldMkLst>
        <pc:spChg chg="del">
          <ac:chgData name="Mariano Loren Del Amo" userId="90f3b181-44d0-4483-ad40-30995a209f00" providerId="ADAL" clId="{F7815F0A-893C-4CBF-8DA6-06E67CA4615B}" dt="2022-02-09T00:04:54.846" v="109" actId="478"/>
          <ac:spMkLst>
            <pc:docMk/>
            <pc:sldMk cId="3479428196" sldId="676"/>
            <ac:spMk id="18" creationId="{00000000-0000-0000-0000-000000000000}"/>
          </ac:spMkLst>
        </pc:spChg>
        <pc:spChg chg="del">
          <ac:chgData name="Mariano Loren Del Amo" userId="90f3b181-44d0-4483-ad40-30995a209f00" providerId="ADAL" clId="{F7815F0A-893C-4CBF-8DA6-06E67CA4615B}" dt="2022-02-09T00:04:56.159" v="110" actId="478"/>
          <ac:spMkLst>
            <pc:docMk/>
            <pc:sldMk cId="3479428196" sldId="676"/>
            <ac:spMk id="30" creationId="{C971E6AD-D69A-4D78-860C-F9F76D5BF94A}"/>
          </ac:spMkLst>
        </pc:spChg>
        <pc:picChg chg="del">
          <ac:chgData name="Mariano Loren Del Amo" userId="90f3b181-44d0-4483-ad40-30995a209f00" providerId="ADAL" clId="{F7815F0A-893C-4CBF-8DA6-06E67CA4615B}" dt="2022-02-09T00:04:57.809" v="111" actId="478"/>
          <ac:picMkLst>
            <pc:docMk/>
            <pc:sldMk cId="3479428196" sldId="676"/>
            <ac:picMk id="2" creationId="{B49273D6-D115-421A-9772-E102A9AFB2E2}"/>
          </ac:picMkLst>
        </pc:picChg>
      </pc:sldChg>
      <pc:sldChg chg="del">
        <pc:chgData name="Mariano Loren Del Amo" userId="90f3b181-44d0-4483-ad40-30995a209f00" providerId="ADAL" clId="{F7815F0A-893C-4CBF-8DA6-06E67CA4615B}" dt="2022-02-09T00:05:46.701" v="126" actId="47"/>
        <pc:sldMkLst>
          <pc:docMk/>
          <pc:sldMk cId="486671882" sldId="677"/>
        </pc:sldMkLst>
      </pc:sldChg>
      <pc:sldChg chg="delSp modSp del mod">
        <pc:chgData name="Mariano Loren Del Amo" userId="90f3b181-44d0-4483-ad40-30995a209f00" providerId="ADAL" clId="{F7815F0A-893C-4CBF-8DA6-06E67CA4615B}" dt="2022-02-09T00:05:51.271" v="128" actId="47"/>
        <pc:sldMkLst>
          <pc:docMk/>
          <pc:sldMk cId="1895890432" sldId="678"/>
        </pc:sldMkLst>
        <pc:spChg chg="del mod">
          <ac:chgData name="Mariano Loren Del Amo" userId="90f3b181-44d0-4483-ad40-30995a209f00" providerId="ADAL" clId="{F7815F0A-893C-4CBF-8DA6-06E67CA4615B}" dt="2022-02-09T00:04:46.843" v="106" actId="478"/>
          <ac:spMkLst>
            <pc:docMk/>
            <pc:sldMk cId="1895890432" sldId="678"/>
            <ac:spMk id="5" creationId="{D7BDA32C-6F09-42C8-A836-120168813809}"/>
          </ac:spMkLst>
        </pc:spChg>
        <pc:spChg chg="del mod">
          <ac:chgData name="Mariano Loren Del Amo" userId="90f3b181-44d0-4483-ad40-30995a209f00" providerId="ADAL" clId="{F7815F0A-893C-4CBF-8DA6-06E67CA4615B}" dt="2022-02-09T00:04:45.167" v="104" actId="478"/>
          <ac:spMkLst>
            <pc:docMk/>
            <pc:sldMk cId="1895890432" sldId="678"/>
            <ac:spMk id="8" creationId="{B67E69F6-E55A-4774-A606-80DAFA67FD8B}"/>
          </ac:spMkLst>
        </pc:spChg>
        <pc:spChg chg="del">
          <ac:chgData name="Mariano Loren Del Amo" userId="90f3b181-44d0-4483-ad40-30995a209f00" providerId="ADAL" clId="{F7815F0A-893C-4CBF-8DA6-06E67CA4615B}" dt="2022-02-09T00:04:50.592" v="108" actId="478"/>
          <ac:spMkLst>
            <pc:docMk/>
            <pc:sldMk cId="1895890432" sldId="678"/>
            <ac:spMk id="18" creationId="{00000000-0000-0000-0000-000000000000}"/>
          </ac:spMkLst>
        </pc:spChg>
        <pc:spChg chg="del">
          <ac:chgData name="Mariano Loren Del Amo" userId="90f3b181-44d0-4483-ad40-30995a209f00" providerId="ADAL" clId="{F7815F0A-893C-4CBF-8DA6-06E67CA4615B}" dt="2022-02-09T00:04:48.412" v="107" actId="478"/>
          <ac:spMkLst>
            <pc:docMk/>
            <pc:sldMk cId="1895890432" sldId="678"/>
            <ac:spMk id="30" creationId="{C971E6AD-D69A-4D78-860C-F9F76D5BF94A}"/>
          </ac:spMkLst>
        </pc:spChg>
      </pc:sldChg>
    </pc:docChg>
  </pc:docChgLst>
  <pc:docChgLst>
    <pc:chgData name="Emilio Garcia Delgado" userId="6313241e-7e1b-4887-acf2-f104e3c265d2" providerId="ADAL" clId="{74B48FDE-7CF2-48D3-9981-B2802F192DD5}"/>
    <pc:docChg chg="undo custSel addSld modSld">
      <pc:chgData name="Emilio Garcia Delgado" userId="6313241e-7e1b-4887-acf2-f104e3c265d2" providerId="ADAL" clId="{74B48FDE-7CF2-48D3-9981-B2802F192DD5}" dt="2022-01-19T07:03:24.916" v="96" actId="20577"/>
      <pc:docMkLst>
        <pc:docMk/>
      </pc:docMkLst>
      <pc:sldChg chg="modNotesTx">
        <pc:chgData name="Emilio Garcia Delgado" userId="6313241e-7e1b-4887-acf2-f104e3c265d2" providerId="ADAL" clId="{74B48FDE-7CF2-48D3-9981-B2802F192DD5}" dt="2021-11-03T19:09:28.475" v="9"/>
        <pc:sldMkLst>
          <pc:docMk/>
          <pc:sldMk cId="3827013016" sldId="650"/>
        </pc:sldMkLst>
      </pc:sldChg>
      <pc:sldChg chg="addSp delSp modSp mod">
        <pc:chgData name="Emilio Garcia Delgado" userId="6313241e-7e1b-4887-acf2-f104e3c265d2" providerId="ADAL" clId="{74B48FDE-7CF2-48D3-9981-B2802F192DD5}" dt="2021-11-03T19:24:03.278" v="29" actId="14100"/>
        <pc:sldMkLst>
          <pc:docMk/>
          <pc:sldMk cId="4281259812" sldId="664"/>
        </pc:sldMkLst>
        <pc:spChg chg="mod">
          <ac:chgData name="Emilio Garcia Delgado" userId="6313241e-7e1b-4887-acf2-f104e3c265d2" providerId="ADAL" clId="{74B48FDE-7CF2-48D3-9981-B2802F192DD5}" dt="2021-11-03T19:23:56.784" v="26" actId="1076"/>
          <ac:spMkLst>
            <pc:docMk/>
            <pc:sldMk cId="4281259812" sldId="664"/>
            <ac:spMk id="3" creationId="{129D6987-8531-4005-9DAA-DBE1B318AF6F}"/>
          </ac:spMkLst>
        </pc:spChg>
        <pc:picChg chg="add del mod">
          <ac:chgData name="Emilio Garcia Delgado" userId="6313241e-7e1b-4887-acf2-f104e3c265d2" providerId="ADAL" clId="{74B48FDE-7CF2-48D3-9981-B2802F192DD5}" dt="2021-11-03T19:23:44.308" v="21" actId="478"/>
          <ac:picMkLst>
            <pc:docMk/>
            <pc:sldMk cId="4281259812" sldId="664"/>
            <ac:picMk id="5" creationId="{BCE9FEEF-EDA3-4B81-9DDD-CCA0DDB5E333}"/>
          </ac:picMkLst>
        </pc:picChg>
        <pc:picChg chg="add mod">
          <ac:chgData name="Emilio Garcia Delgado" userId="6313241e-7e1b-4887-acf2-f104e3c265d2" providerId="ADAL" clId="{74B48FDE-7CF2-48D3-9981-B2802F192DD5}" dt="2021-11-03T19:24:03.278" v="29" actId="14100"/>
          <ac:picMkLst>
            <pc:docMk/>
            <pc:sldMk cId="4281259812" sldId="664"/>
            <ac:picMk id="7" creationId="{4B9EB985-7D99-483C-9BF7-4E709E4A315B}"/>
          </ac:picMkLst>
        </pc:picChg>
      </pc:sldChg>
      <pc:sldChg chg="modSp mod modNotesTx">
        <pc:chgData name="Emilio Garcia Delgado" userId="6313241e-7e1b-4887-acf2-f104e3c265d2" providerId="ADAL" clId="{74B48FDE-7CF2-48D3-9981-B2802F192DD5}" dt="2021-11-03T19:10:23.593" v="16" actId="20577"/>
        <pc:sldMkLst>
          <pc:docMk/>
          <pc:sldMk cId="2927030122" sldId="665"/>
        </pc:sldMkLst>
        <pc:spChg chg="mod">
          <ac:chgData name="Emilio Garcia Delgado" userId="6313241e-7e1b-4887-acf2-f104e3c265d2" providerId="ADAL" clId="{74B48FDE-7CF2-48D3-9981-B2802F192DD5}" dt="2021-11-03T19:05:04.880" v="4" actId="20577"/>
          <ac:spMkLst>
            <pc:docMk/>
            <pc:sldMk cId="2927030122" sldId="665"/>
            <ac:spMk id="30" creationId="{C971E6AD-D69A-4D78-860C-F9F76D5BF94A}"/>
          </ac:spMkLst>
        </pc:spChg>
      </pc:sldChg>
      <pc:sldChg chg="modSp mod">
        <pc:chgData name="Emilio Garcia Delgado" userId="6313241e-7e1b-4887-acf2-f104e3c265d2" providerId="ADAL" clId="{74B48FDE-7CF2-48D3-9981-B2802F192DD5}" dt="2021-11-03T19:22:36.019" v="18" actId="1076"/>
        <pc:sldMkLst>
          <pc:docMk/>
          <pc:sldMk cId="475961443" sldId="674"/>
        </pc:sldMkLst>
        <pc:picChg chg="mod">
          <ac:chgData name="Emilio Garcia Delgado" userId="6313241e-7e1b-4887-acf2-f104e3c265d2" providerId="ADAL" clId="{74B48FDE-7CF2-48D3-9981-B2802F192DD5}" dt="2021-11-03T19:22:36.019" v="18" actId="1076"/>
          <ac:picMkLst>
            <pc:docMk/>
            <pc:sldMk cId="475961443" sldId="674"/>
            <ac:picMk id="2" creationId="{5CCB5DF3-4E4C-45D9-A8E9-849461550441}"/>
          </ac:picMkLst>
        </pc:picChg>
      </pc:sldChg>
      <pc:sldChg chg="delSp modSp add mod">
        <pc:chgData name="Emilio Garcia Delgado" userId="6313241e-7e1b-4887-acf2-f104e3c265d2" providerId="ADAL" clId="{74B48FDE-7CF2-48D3-9981-B2802F192DD5}" dt="2022-01-19T07:03:24.916" v="96" actId="20577"/>
        <pc:sldMkLst>
          <pc:docMk/>
          <pc:sldMk cId="486671882" sldId="677"/>
        </pc:sldMkLst>
        <pc:spChg chg="mod">
          <ac:chgData name="Emilio Garcia Delgado" userId="6313241e-7e1b-4887-acf2-f104e3c265d2" providerId="ADAL" clId="{74B48FDE-7CF2-48D3-9981-B2802F192DD5}" dt="2022-01-19T07:03:24.916" v="96" actId="20577"/>
          <ac:spMkLst>
            <pc:docMk/>
            <pc:sldMk cId="486671882" sldId="677"/>
            <ac:spMk id="3" creationId="{129D6987-8531-4005-9DAA-DBE1B318AF6F}"/>
          </ac:spMkLst>
        </pc:spChg>
        <pc:picChg chg="del">
          <ac:chgData name="Emilio Garcia Delgado" userId="6313241e-7e1b-4887-acf2-f104e3c265d2" providerId="ADAL" clId="{74B48FDE-7CF2-48D3-9981-B2802F192DD5}" dt="2022-01-19T06:58:31.602" v="31" actId="478"/>
          <ac:picMkLst>
            <pc:docMk/>
            <pc:sldMk cId="486671882" sldId="677"/>
            <ac:picMk id="7" creationId="{4B9EB985-7D99-483C-9BF7-4E709E4A315B}"/>
          </ac:picMkLst>
        </pc:picChg>
      </pc:sldChg>
      <pc:sldChg chg="addSp delSp modSp add mod">
        <pc:chgData name="Emilio Garcia Delgado" userId="6313241e-7e1b-4887-acf2-f104e3c265d2" providerId="ADAL" clId="{74B48FDE-7CF2-48D3-9981-B2802F192DD5}" dt="2022-01-19T07:00:37.164" v="64" actId="6549"/>
        <pc:sldMkLst>
          <pc:docMk/>
          <pc:sldMk cId="1895890432" sldId="678"/>
        </pc:sldMkLst>
        <pc:spChg chg="add mod">
          <ac:chgData name="Emilio Garcia Delgado" userId="6313241e-7e1b-4887-acf2-f104e3c265d2" providerId="ADAL" clId="{74B48FDE-7CF2-48D3-9981-B2802F192DD5}" dt="2022-01-19T07:00:22.315" v="58" actId="20577"/>
          <ac:spMkLst>
            <pc:docMk/>
            <pc:sldMk cId="1895890432" sldId="678"/>
            <ac:spMk id="5" creationId="{D7BDA32C-6F09-42C8-A836-120168813809}"/>
          </ac:spMkLst>
        </pc:spChg>
        <pc:spChg chg="add del mod">
          <ac:chgData name="Emilio Garcia Delgado" userId="6313241e-7e1b-4887-acf2-f104e3c265d2" providerId="ADAL" clId="{74B48FDE-7CF2-48D3-9981-B2802F192DD5}" dt="2022-01-19T07:00:25.270" v="60"/>
          <ac:spMkLst>
            <pc:docMk/>
            <pc:sldMk cId="1895890432" sldId="678"/>
            <ac:spMk id="6" creationId="{AEF59BD2-4C93-4341-8F3C-09E803EA59F5}"/>
          </ac:spMkLst>
        </pc:spChg>
        <pc:spChg chg="add mod">
          <ac:chgData name="Emilio Garcia Delgado" userId="6313241e-7e1b-4887-acf2-f104e3c265d2" providerId="ADAL" clId="{74B48FDE-7CF2-48D3-9981-B2802F192DD5}" dt="2022-01-19T07:00:37.164" v="64" actId="6549"/>
          <ac:spMkLst>
            <pc:docMk/>
            <pc:sldMk cId="1895890432" sldId="678"/>
            <ac:spMk id="8" creationId="{B67E69F6-E55A-4774-A606-80DAFA67FD8B}"/>
          </ac:spMkLst>
        </pc:spChg>
        <pc:spChg chg="mod">
          <ac:chgData name="Emilio Garcia Delgado" userId="6313241e-7e1b-4887-acf2-f104e3c265d2" providerId="ADAL" clId="{74B48FDE-7CF2-48D3-9981-B2802F192DD5}" dt="2022-01-19T06:59:20.065" v="36"/>
          <ac:spMkLst>
            <pc:docMk/>
            <pc:sldMk cId="1895890432" sldId="678"/>
            <ac:spMk id="18" creationId="{00000000-0000-0000-0000-000000000000}"/>
          </ac:spMkLst>
        </pc:spChg>
        <pc:spChg chg="mod">
          <ac:chgData name="Emilio Garcia Delgado" userId="6313241e-7e1b-4887-acf2-f104e3c265d2" providerId="ADAL" clId="{74B48FDE-7CF2-48D3-9981-B2802F192DD5}" dt="2022-01-19T07:00:08.495" v="49" actId="21"/>
          <ac:spMkLst>
            <pc:docMk/>
            <pc:sldMk cId="1895890432" sldId="678"/>
            <ac:spMk id="30" creationId="{C971E6AD-D69A-4D78-860C-F9F76D5BF94A}"/>
          </ac:spMkLst>
        </pc:spChg>
        <pc:picChg chg="del">
          <ac:chgData name="Emilio Garcia Delgado" userId="6313241e-7e1b-4887-acf2-f104e3c265d2" providerId="ADAL" clId="{74B48FDE-7CF2-48D3-9981-B2802F192DD5}" dt="2022-01-19T06:59:08.647" v="34" actId="478"/>
          <ac:picMkLst>
            <pc:docMk/>
            <pc:sldMk cId="1895890432" sldId="678"/>
            <ac:picMk id="2" creationId="{B49273D6-D115-421A-9772-E102A9AFB2E2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874739-E477-43E2-8B27-A4F7487B42F6}" type="datetimeFigureOut">
              <a:rPr lang="es-ES" smtClean="0"/>
              <a:t>09/02/2022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00A298-037C-4338-BA63-2BA49C9208D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886445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B02398-51E1-4667-A0F7-E97AD1F32962}" type="datetimeFigureOut">
              <a:rPr lang="es-ES" smtClean="0"/>
              <a:t>09/02/2022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470AB5-00EE-4A5C-AE4E-71B8EEE104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12830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2A894F-3838-0641-AA89-FF44FE6EE467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743422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70AB5-00EE-4A5C-AE4E-71B8EEE1046C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32739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70AB5-00EE-4A5C-AE4E-71B8EEE1046C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346656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s-ES" dirty="0"/>
              <a:t>Agnóstico a la tecnología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ES" dirty="0"/>
              <a:t>Una de las características más notables del </a:t>
            </a:r>
            <a:r>
              <a:rPr lang="es-ES" dirty="0" err="1"/>
              <a:t>Actuator</a:t>
            </a:r>
            <a:r>
              <a:rPr lang="es-ES" dirty="0"/>
              <a:t> de Spring es que es </a:t>
            </a:r>
            <a:r>
              <a:rPr lang="es-ES" dirty="0" err="1"/>
              <a:t>agnostico</a:t>
            </a:r>
            <a:r>
              <a:rPr lang="es-ES" dirty="0"/>
              <a:t> a la tecnología, con lo que se puede aprovechar tanto MVC como </a:t>
            </a:r>
            <a:r>
              <a:rPr lang="es-ES" dirty="0" err="1"/>
              <a:t>WebFlux</a:t>
            </a:r>
            <a:r>
              <a:rPr lang="es-ES" dirty="0"/>
              <a:t> como tecnologías subyacentes.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E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s-ES" dirty="0" err="1"/>
              <a:t>Endpoints</a:t>
            </a:r>
            <a:endParaRPr lang="es-E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s-ES" dirty="0"/>
              <a:t>Los </a:t>
            </a:r>
            <a:r>
              <a:rPr lang="es-ES" dirty="0" err="1"/>
              <a:t>endpoints</a:t>
            </a:r>
            <a:r>
              <a:rPr lang="es-ES" dirty="0"/>
              <a:t> de </a:t>
            </a:r>
            <a:r>
              <a:rPr lang="es-ES" dirty="0" err="1"/>
              <a:t>actuator</a:t>
            </a:r>
            <a:r>
              <a:rPr lang="es-ES" dirty="0"/>
              <a:t> nos permite monitorizar e interactuar con la aplicación. Además podemos crear más </a:t>
            </a:r>
            <a:r>
              <a:rPr lang="es-ES" dirty="0" err="1"/>
              <a:t>endpoints</a:t>
            </a:r>
            <a:r>
              <a:rPr lang="es-ES" dirty="0"/>
              <a:t> para nuestra aplicación según lo necesitemos, cada uno de estos </a:t>
            </a:r>
            <a:r>
              <a:rPr lang="es-ES" dirty="0" err="1"/>
              <a:t>endpoints</a:t>
            </a:r>
            <a:r>
              <a:rPr lang="es-ES" dirty="0"/>
              <a:t> pueden ser activados o desactivados de manera individual. 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E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s-ES" dirty="0"/>
              <a:t>Los </a:t>
            </a:r>
            <a:r>
              <a:rPr lang="es-ES" dirty="0" err="1"/>
              <a:t>endpoints</a:t>
            </a:r>
            <a:r>
              <a:rPr lang="es-ES" dirty="0"/>
              <a:t> van seguidos de el prefijo /</a:t>
            </a:r>
            <a:r>
              <a:rPr lang="es-ES" dirty="0" err="1"/>
              <a:t>actuator</a:t>
            </a:r>
            <a:r>
              <a:rPr lang="es-ES" dirty="0"/>
              <a:t>. Un ejemplo de </a:t>
            </a:r>
            <a:r>
              <a:rPr lang="es-ES" dirty="0" err="1"/>
              <a:t>endpoint</a:t>
            </a:r>
            <a:r>
              <a:rPr lang="es-ES" dirty="0"/>
              <a:t> es /</a:t>
            </a:r>
            <a:r>
              <a:rPr lang="es-ES" dirty="0" err="1"/>
              <a:t>heatlh</a:t>
            </a:r>
            <a:r>
              <a:rPr lang="es-ES" dirty="0"/>
              <a:t>, el cual nos proporciona información de estado básica de la aplicación.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E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s-ES" dirty="0"/>
              <a:t>Métricas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ES" dirty="0"/>
              <a:t>Spring </a:t>
            </a:r>
            <a:r>
              <a:rPr lang="es-ES" dirty="0" err="1"/>
              <a:t>Boot</a:t>
            </a:r>
            <a:r>
              <a:rPr lang="es-ES" dirty="0"/>
              <a:t> </a:t>
            </a:r>
            <a:r>
              <a:rPr lang="es-ES" dirty="0" err="1"/>
              <a:t>Actuator</a:t>
            </a:r>
            <a:r>
              <a:rPr lang="es-ES" dirty="0"/>
              <a:t> proporciona métricas al integrarse con </a:t>
            </a:r>
            <a:r>
              <a:rPr lang="es-ES" dirty="0" err="1"/>
              <a:t>micrometer</a:t>
            </a:r>
            <a:r>
              <a:rPr lang="es-ES" dirty="0"/>
              <a:t>. Es una biblioteca de instrumentación que impulsa la entrega de métricas de aplicaciones de Spring. Proporciona interfaces independientes del proveedor para temporizadores, medidores, contadores, resúmenes de distribución y temporizadores de tareas largas con un modelo de datos dimensionales.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E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s-ES" dirty="0"/>
              <a:t>Auditoría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ES" dirty="0"/>
              <a:t>Spring </a:t>
            </a:r>
            <a:r>
              <a:rPr lang="es-ES" dirty="0" err="1"/>
              <a:t>Boot</a:t>
            </a:r>
            <a:r>
              <a:rPr lang="es-ES" dirty="0"/>
              <a:t> nos proporciona un </a:t>
            </a:r>
            <a:r>
              <a:rPr lang="es-ES" dirty="0" err="1"/>
              <a:t>framework</a:t>
            </a:r>
            <a:r>
              <a:rPr lang="es-ES" dirty="0"/>
              <a:t> de auditoría que publica eventos a un </a:t>
            </a:r>
            <a:r>
              <a:rPr lang="es-ES" dirty="0" err="1"/>
              <a:t>AuditEventRepository</a:t>
            </a:r>
            <a:r>
              <a:rPr lang="es-ES" dirty="0"/>
              <a:t>. Si tenemos Spring Security publicará de manera automática todos los eventos de autenticación. 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7975BB-AB63-442D-84A7-8E7DFCF2F5AE}" type="slidenum">
              <a:rPr lang="es-ES" smtClean="0">
                <a:solidFill>
                  <a:prstClr val="black"/>
                </a:solidFill>
              </a:rPr>
              <a:pPr/>
              <a:t>3</a:t>
            </a:fld>
            <a:endParaRPr lang="es-E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17626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s-ES" sz="20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7975BB-AB63-442D-84A7-8E7DFCF2F5AE}" type="slidenum">
              <a:rPr lang="es-ES" smtClean="0">
                <a:solidFill>
                  <a:prstClr val="black"/>
                </a:solidFill>
              </a:rPr>
              <a:pPr/>
              <a:t>4</a:t>
            </a:fld>
            <a:endParaRPr lang="es-E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84738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7975BB-AB63-442D-84A7-8E7DFCF2F5AE}" type="slidenum">
              <a:rPr lang="es-ES" smtClean="0">
                <a:solidFill>
                  <a:prstClr val="black"/>
                </a:solidFill>
              </a:rPr>
              <a:pPr/>
              <a:t>5</a:t>
            </a:fld>
            <a:endParaRPr lang="es-E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53223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7975BB-AB63-442D-84A7-8E7DFCF2F5AE}" type="slidenum">
              <a:rPr lang="es-ES" smtClean="0">
                <a:solidFill>
                  <a:prstClr val="black"/>
                </a:solidFill>
              </a:rPr>
              <a:pPr/>
              <a:t>6</a:t>
            </a:fld>
            <a:endParaRPr lang="es-E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3661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7975BB-AB63-442D-84A7-8E7DFCF2F5AE}" type="slidenum">
              <a:rPr lang="es-ES" smtClean="0">
                <a:solidFill>
                  <a:prstClr val="black"/>
                </a:solidFill>
              </a:rPr>
              <a:pPr/>
              <a:t>7</a:t>
            </a:fld>
            <a:endParaRPr lang="es-E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28364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7975BB-AB63-442D-84A7-8E7DFCF2F5AE}" type="slidenum">
              <a:rPr lang="es-ES" smtClean="0">
                <a:solidFill>
                  <a:prstClr val="black"/>
                </a:solidFill>
              </a:rPr>
              <a:pPr/>
              <a:t>8</a:t>
            </a:fld>
            <a:endParaRPr lang="es-E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60341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7975BB-AB63-442D-84A7-8E7DFCF2F5AE}" type="slidenum">
              <a:rPr lang="es-ES" smtClean="0">
                <a:solidFill>
                  <a:prstClr val="black"/>
                </a:solidFill>
              </a:rPr>
              <a:pPr/>
              <a:t>9</a:t>
            </a:fld>
            <a:endParaRPr lang="es-E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93461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3F10B6A-BC1A-264C-BDAE-1941D3453E3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5ED4B78-5B97-9748-A1C9-0E349DE86C54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68576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+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3D0A66B1-9162-A84C-95BD-D90AC9EB652D}"/>
              </a:ext>
            </a:extLst>
          </p:cNvPr>
          <p:cNvCxnSpPr/>
          <p:nvPr userDrawn="1"/>
        </p:nvCxnSpPr>
        <p:spPr>
          <a:xfrm>
            <a:off x="0" y="6560175"/>
            <a:ext cx="12192000" cy="0"/>
          </a:xfrm>
          <a:prstGeom prst="line">
            <a:avLst/>
          </a:prstGeom>
          <a:ln>
            <a:solidFill>
              <a:srgbClr val="50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C4DFCFB-B166-E946-BF16-7899DF75483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0038" y="296865"/>
            <a:ext cx="5568951" cy="2873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s-ES" sz="1800" b="1" kern="1200" dirty="0">
                <a:solidFill>
                  <a:srgbClr val="505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s-ES" dirty="0"/>
              <a:t>Título</a:t>
            </a:r>
          </a:p>
        </p:txBody>
      </p:sp>
      <p:sp>
        <p:nvSpPr>
          <p:cNvPr id="18" name="Marcador de posición de imagen 17">
            <a:extLst>
              <a:ext uri="{FF2B5EF4-FFF2-40B4-BE49-F238E27FC236}">
                <a16:creationId xmlns:a16="http://schemas.microsoft.com/office/drawing/2014/main" id="{E2CD9C35-071A-394A-95E7-3E6F060D2C35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2192000" cy="6561138"/>
          </a:xfrm>
          <a:custGeom>
            <a:avLst/>
            <a:gdLst>
              <a:gd name="connsiteX0" fmla="*/ 11113718 w 12192000"/>
              <a:gd name="connsiteY0" fmla="*/ 0 h 6561138"/>
              <a:gd name="connsiteX1" fmla="*/ 12192000 w 12192000"/>
              <a:gd name="connsiteY1" fmla="*/ 0 h 6561138"/>
              <a:gd name="connsiteX2" fmla="*/ 12192000 w 12192000"/>
              <a:gd name="connsiteY2" fmla="*/ 6561138 h 6561138"/>
              <a:gd name="connsiteX3" fmla="*/ 0 w 12192000"/>
              <a:gd name="connsiteY3" fmla="*/ 6561138 h 6561138"/>
              <a:gd name="connsiteX4" fmla="*/ 0 w 12192000"/>
              <a:gd name="connsiteY4" fmla="*/ 5529187 h 6561138"/>
              <a:gd name="connsiteX5" fmla="*/ 74168 w 12192000"/>
              <a:gd name="connsiteY5" fmla="*/ 5531594 h 6561138"/>
              <a:gd name="connsiteX6" fmla="*/ 2630219 w 12192000"/>
              <a:gd name="connsiteY6" fmla="*/ 4795387 h 6561138"/>
              <a:gd name="connsiteX7" fmla="*/ 5726405 w 12192000"/>
              <a:gd name="connsiteY7" fmla="*/ 2342473 h 6561138"/>
              <a:gd name="connsiteX8" fmla="*/ 9078727 w 12192000"/>
              <a:gd name="connsiteY8" fmla="*/ 1412947 h 6561138"/>
              <a:gd name="connsiteX9" fmla="*/ 11091511 w 12192000"/>
              <a:gd name="connsiteY9" fmla="*/ 37115 h 656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0" h="6561138">
                <a:moveTo>
                  <a:pt x="11113718" y="0"/>
                </a:moveTo>
                <a:lnTo>
                  <a:pt x="12192000" y="0"/>
                </a:lnTo>
                <a:lnTo>
                  <a:pt x="12192000" y="6561138"/>
                </a:lnTo>
                <a:lnTo>
                  <a:pt x="0" y="6561138"/>
                </a:lnTo>
                <a:lnTo>
                  <a:pt x="0" y="5529187"/>
                </a:lnTo>
                <a:lnTo>
                  <a:pt x="74168" y="5531594"/>
                </a:lnTo>
                <a:cubicBezTo>
                  <a:pt x="971057" y="5539608"/>
                  <a:pt x="1870284" y="5275063"/>
                  <a:pt x="2630219" y="4795387"/>
                </a:cubicBezTo>
                <a:cubicBezTo>
                  <a:pt x="3746516" y="4090551"/>
                  <a:pt x="4558398" y="2956912"/>
                  <a:pt x="5726405" y="2342473"/>
                </a:cubicBezTo>
                <a:cubicBezTo>
                  <a:pt x="6755796" y="1800903"/>
                  <a:pt x="7955904" y="1717419"/>
                  <a:pt x="9078727" y="1412947"/>
                </a:cubicBezTo>
                <a:cubicBezTo>
                  <a:pt x="9920844" y="1184592"/>
                  <a:pt x="10645452" y="724283"/>
                  <a:pt x="11091511" y="37115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s-ES" sz="1200" kern="1200" dirty="0" smtClean="0">
                <a:solidFill>
                  <a:srgbClr val="505050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s-ES" dirty="0"/>
              <a:t>Haz </a:t>
            </a:r>
            <a:r>
              <a:rPr lang="es-ES" dirty="0" err="1"/>
              <a:t>click</a:t>
            </a:r>
            <a:r>
              <a:rPr lang="es-ES" dirty="0"/>
              <a:t> en el cuadrado para cambiar la imagen</a:t>
            </a:r>
          </a:p>
          <a:p>
            <a:endParaRPr lang="es-ES" dirty="0"/>
          </a:p>
        </p:txBody>
      </p:sp>
      <p:sp>
        <p:nvSpPr>
          <p:cNvPr id="19" name="Marcador de texto 6">
            <a:extLst>
              <a:ext uri="{FF2B5EF4-FFF2-40B4-BE49-F238E27FC236}">
                <a16:creationId xmlns:a16="http://schemas.microsoft.com/office/drawing/2014/main" id="{CB39D81E-9853-C442-BACA-200AEFF96A3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00037" y="1063626"/>
            <a:ext cx="4348163" cy="169862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>
                <a:solidFill>
                  <a:srgbClr val="505050"/>
                </a:solidFill>
              </a:defRPr>
            </a:lvl1pPr>
          </a:lstStyle>
          <a:p>
            <a:pPr lvl="0"/>
            <a:r>
              <a:rPr lang="es-ES" dirty="0"/>
              <a:t>Texto</a:t>
            </a:r>
          </a:p>
        </p:txBody>
      </p: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31AE6F26-A9C4-624A-B367-4BE2E92CD47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fld id="{E5ED4B78-5B97-9748-A1C9-0E349DE86C54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34D759EC-1A46-074C-90AF-FF6BC16022C7}"/>
              </a:ext>
            </a:extLst>
          </p:cNvPr>
          <p:cNvSpPr/>
          <p:nvPr userDrawn="1"/>
        </p:nvSpPr>
        <p:spPr>
          <a:xfrm>
            <a:off x="259519" y="6564749"/>
            <a:ext cx="4010640" cy="2192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825" dirty="0">
                <a:solidFill>
                  <a:srgbClr val="505050"/>
                </a:solidFill>
              </a:rPr>
              <a:t>Road2</a:t>
            </a:r>
            <a:r>
              <a:rPr lang="es-ES" sz="825" baseline="0" dirty="0">
                <a:solidFill>
                  <a:srgbClr val="505050"/>
                </a:solidFill>
              </a:rPr>
              <a:t>Cloud </a:t>
            </a:r>
            <a:r>
              <a:rPr lang="es-ES" sz="825" dirty="0">
                <a:solidFill>
                  <a:srgbClr val="505050"/>
                </a:solidFill>
              </a:rPr>
              <a:t>|</a:t>
            </a:r>
            <a:r>
              <a:rPr lang="es-ES" sz="825" baseline="0" dirty="0">
                <a:solidFill>
                  <a:srgbClr val="505050"/>
                </a:solidFill>
              </a:rPr>
              <a:t> Microservicios 2</a:t>
            </a:r>
            <a:endParaRPr lang="es-ES" sz="825" dirty="0">
              <a:solidFill>
                <a:srgbClr val="50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33858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2" userDrawn="1">
          <p15:clr>
            <a:srgbClr val="FBAE40"/>
          </p15:clr>
        </p15:guide>
        <p15:guide id="2" orient="horz" pos="187" userDrawn="1">
          <p15:clr>
            <a:srgbClr val="FBAE40"/>
          </p15:clr>
        </p15:guide>
        <p15:guide id="3" orient="horz" pos="4133" userDrawn="1">
          <p15:clr>
            <a:srgbClr val="FBAE40"/>
          </p15:clr>
        </p15:guide>
        <p15:guide id="4" orient="horz" pos="368" userDrawn="1">
          <p15:clr>
            <a:srgbClr val="FBAE40"/>
          </p15:clr>
        </p15:guide>
        <p15:guide id="5" pos="524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+ 6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Marcador de posición de imagen 11">
            <a:extLst>
              <a:ext uri="{FF2B5EF4-FFF2-40B4-BE49-F238E27FC236}">
                <a16:creationId xmlns:a16="http://schemas.microsoft.com/office/drawing/2014/main" id="{EF57FEBD-9F2F-894E-93F3-5E82771D5D0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1" y="0"/>
            <a:ext cx="3283853" cy="6561138"/>
          </a:xfrm>
          <a:custGeom>
            <a:avLst/>
            <a:gdLst>
              <a:gd name="connsiteX0" fmla="*/ 0 w 3264784"/>
              <a:gd name="connsiteY0" fmla="*/ 0 h 6523038"/>
              <a:gd name="connsiteX1" fmla="*/ 2978862 w 3264784"/>
              <a:gd name="connsiteY1" fmla="*/ 0 h 6523038"/>
              <a:gd name="connsiteX2" fmla="*/ 2965652 w 3264784"/>
              <a:gd name="connsiteY2" fmla="*/ 30579 h 6523038"/>
              <a:gd name="connsiteX3" fmla="*/ 2822463 w 3264784"/>
              <a:gd name="connsiteY3" fmla="*/ 622500 h 6523038"/>
              <a:gd name="connsiteX4" fmla="*/ 3048068 w 3264784"/>
              <a:gd name="connsiteY4" fmla="*/ 2932732 h 6523038"/>
              <a:gd name="connsiteX5" fmla="*/ 3215803 w 3264784"/>
              <a:gd name="connsiteY5" fmla="*/ 5305274 h 6523038"/>
              <a:gd name="connsiteX6" fmla="*/ 3102212 w 3264784"/>
              <a:gd name="connsiteY6" fmla="*/ 6374414 h 6523038"/>
              <a:gd name="connsiteX7" fmla="*/ 3109732 w 3264784"/>
              <a:gd name="connsiteY7" fmla="*/ 6523038 h 6523038"/>
              <a:gd name="connsiteX8" fmla="*/ 0 w 3264784"/>
              <a:gd name="connsiteY8" fmla="*/ 6523038 h 652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64784" h="6523038">
                <a:moveTo>
                  <a:pt x="0" y="0"/>
                </a:moveTo>
                <a:lnTo>
                  <a:pt x="2978862" y="0"/>
                </a:lnTo>
                <a:lnTo>
                  <a:pt x="2965652" y="30579"/>
                </a:lnTo>
                <a:cubicBezTo>
                  <a:pt x="2887578" y="228214"/>
                  <a:pt x="2837403" y="429363"/>
                  <a:pt x="2822463" y="622500"/>
                </a:cubicBezTo>
                <a:cubicBezTo>
                  <a:pt x="2762707" y="1395045"/>
                  <a:pt x="2845288" y="2183573"/>
                  <a:pt x="3048068" y="2932732"/>
                </a:cubicBezTo>
                <a:cubicBezTo>
                  <a:pt x="3251994" y="3686408"/>
                  <a:pt x="3321444" y="4534499"/>
                  <a:pt x="3215803" y="5305274"/>
                </a:cubicBezTo>
                <a:cubicBezTo>
                  <a:pt x="3167132" y="5659926"/>
                  <a:pt x="3097515" y="6018790"/>
                  <a:pt x="3102212" y="6374414"/>
                </a:cubicBezTo>
                <a:lnTo>
                  <a:pt x="3109732" y="6523038"/>
                </a:lnTo>
                <a:lnTo>
                  <a:pt x="0" y="6523038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s-ES" sz="1200" kern="1200" dirty="0" smtClean="0">
                <a:solidFill>
                  <a:srgbClr val="505050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Haz </a:t>
            </a:r>
            <a:r>
              <a:rPr lang="es-ES" dirty="0" err="1"/>
              <a:t>click</a:t>
            </a:r>
            <a:r>
              <a:rPr lang="es-ES" dirty="0"/>
              <a:t> en el cuadrado para cambiar la imagen</a:t>
            </a:r>
          </a:p>
          <a:p>
            <a:endParaRPr lang="es-ES" dirty="0"/>
          </a:p>
        </p:txBody>
      </p: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3D0A66B1-9162-A84C-95BD-D90AC9EB652D}"/>
              </a:ext>
            </a:extLst>
          </p:cNvPr>
          <p:cNvCxnSpPr/>
          <p:nvPr userDrawn="1"/>
        </p:nvCxnSpPr>
        <p:spPr>
          <a:xfrm>
            <a:off x="0" y="6560175"/>
            <a:ext cx="12192000" cy="0"/>
          </a:xfrm>
          <a:prstGeom prst="line">
            <a:avLst/>
          </a:prstGeom>
          <a:ln>
            <a:solidFill>
              <a:srgbClr val="50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C4DFCFB-B166-E946-BF16-7899DF75483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0039" y="296863"/>
            <a:ext cx="2251251" cy="144162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s-ES" sz="1800" b="1" kern="1200" dirty="0">
                <a:solidFill>
                  <a:srgbClr val="505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s-ES" dirty="0"/>
              <a:t>Título</a:t>
            </a:r>
          </a:p>
        </p:txBody>
      </p:sp>
      <p:sp>
        <p:nvSpPr>
          <p:cNvPr id="13" name="Marcador de texto 6">
            <a:extLst>
              <a:ext uri="{FF2B5EF4-FFF2-40B4-BE49-F238E27FC236}">
                <a16:creationId xmlns:a16="http://schemas.microsoft.com/office/drawing/2014/main" id="{D86F76A6-4CD0-7D4A-89DA-2E80ED290B5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921921" y="1601790"/>
            <a:ext cx="2174081" cy="203516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>
                <a:solidFill>
                  <a:srgbClr val="505050"/>
                </a:solidFill>
              </a:defRPr>
            </a:lvl1pPr>
          </a:lstStyle>
          <a:p>
            <a:pPr lvl="0"/>
            <a:r>
              <a:rPr lang="es-ES" dirty="0"/>
              <a:t>Texto</a:t>
            </a:r>
          </a:p>
        </p:txBody>
      </p:sp>
      <p:sp>
        <p:nvSpPr>
          <p:cNvPr id="22" name="Marcador de texto 6">
            <a:extLst>
              <a:ext uri="{FF2B5EF4-FFF2-40B4-BE49-F238E27FC236}">
                <a16:creationId xmlns:a16="http://schemas.microsoft.com/office/drawing/2014/main" id="{071D56A1-2751-3842-9BDD-D2C1F4FC9A4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921921" y="4238626"/>
            <a:ext cx="2174081" cy="203516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>
                <a:solidFill>
                  <a:srgbClr val="505050"/>
                </a:solidFill>
              </a:defRPr>
            </a:lvl1pPr>
          </a:lstStyle>
          <a:p>
            <a:pPr lvl="0"/>
            <a:r>
              <a:rPr lang="es-ES" dirty="0"/>
              <a:t>Texto</a:t>
            </a:r>
          </a:p>
        </p:txBody>
      </p:sp>
      <p:sp>
        <p:nvSpPr>
          <p:cNvPr id="23" name="Marcador de texto 6">
            <a:extLst>
              <a:ext uri="{FF2B5EF4-FFF2-40B4-BE49-F238E27FC236}">
                <a16:creationId xmlns:a16="http://schemas.microsoft.com/office/drawing/2014/main" id="{A4DBDFBA-F2B5-6944-98B6-089C0399C23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14321" y="1601790"/>
            <a:ext cx="2174081" cy="203516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>
                <a:solidFill>
                  <a:srgbClr val="505050"/>
                </a:solidFill>
              </a:defRPr>
            </a:lvl1pPr>
          </a:lstStyle>
          <a:p>
            <a:pPr lvl="0"/>
            <a:r>
              <a:rPr lang="es-ES" dirty="0"/>
              <a:t>Texto</a:t>
            </a:r>
          </a:p>
        </p:txBody>
      </p:sp>
      <p:sp>
        <p:nvSpPr>
          <p:cNvPr id="24" name="Marcador de texto 6">
            <a:extLst>
              <a:ext uri="{FF2B5EF4-FFF2-40B4-BE49-F238E27FC236}">
                <a16:creationId xmlns:a16="http://schemas.microsoft.com/office/drawing/2014/main" id="{6BC0769C-5750-6449-9223-605B86F2047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614321" y="4238626"/>
            <a:ext cx="2174081" cy="203516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>
                <a:solidFill>
                  <a:srgbClr val="505050"/>
                </a:solidFill>
              </a:defRPr>
            </a:lvl1pPr>
          </a:lstStyle>
          <a:p>
            <a:pPr lvl="0"/>
            <a:r>
              <a:rPr lang="es-ES" dirty="0"/>
              <a:t>Texto</a:t>
            </a:r>
          </a:p>
        </p:txBody>
      </p:sp>
      <p:sp>
        <p:nvSpPr>
          <p:cNvPr id="25" name="Marcador de texto 6">
            <a:extLst>
              <a:ext uri="{FF2B5EF4-FFF2-40B4-BE49-F238E27FC236}">
                <a16:creationId xmlns:a16="http://schemas.microsoft.com/office/drawing/2014/main" id="{09135F16-0D92-6D41-B2B0-B06FABDAA47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357521" y="1601790"/>
            <a:ext cx="2174081" cy="203516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>
                <a:solidFill>
                  <a:srgbClr val="505050"/>
                </a:solidFill>
              </a:defRPr>
            </a:lvl1pPr>
          </a:lstStyle>
          <a:p>
            <a:pPr lvl="0"/>
            <a:r>
              <a:rPr lang="es-ES" dirty="0"/>
              <a:t>Texto</a:t>
            </a:r>
          </a:p>
        </p:txBody>
      </p:sp>
      <p:sp>
        <p:nvSpPr>
          <p:cNvPr id="26" name="Marcador de texto 6">
            <a:extLst>
              <a:ext uri="{FF2B5EF4-FFF2-40B4-BE49-F238E27FC236}">
                <a16:creationId xmlns:a16="http://schemas.microsoft.com/office/drawing/2014/main" id="{4402641E-D180-E341-8755-C935230C8F5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357521" y="4238626"/>
            <a:ext cx="2174081" cy="203516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>
                <a:solidFill>
                  <a:srgbClr val="505050"/>
                </a:solidFill>
              </a:defRPr>
            </a:lvl1pPr>
          </a:lstStyle>
          <a:p>
            <a:pPr lvl="0"/>
            <a:r>
              <a:rPr lang="es-ES" dirty="0"/>
              <a:t>Texto</a:t>
            </a:r>
          </a:p>
        </p:txBody>
      </p: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637C2ADA-296D-E14D-A46E-D21C2C66273B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fld id="{E5ED4B78-5B97-9748-A1C9-0E349DE86C54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34D759EC-1A46-074C-90AF-FF6BC16022C7}"/>
              </a:ext>
            </a:extLst>
          </p:cNvPr>
          <p:cNvSpPr/>
          <p:nvPr userDrawn="1"/>
        </p:nvSpPr>
        <p:spPr>
          <a:xfrm>
            <a:off x="259519" y="6564749"/>
            <a:ext cx="4010640" cy="2192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825" dirty="0">
                <a:solidFill>
                  <a:srgbClr val="505050"/>
                </a:solidFill>
              </a:rPr>
              <a:t>Road2</a:t>
            </a:r>
            <a:r>
              <a:rPr lang="es-ES" sz="825" baseline="0" dirty="0">
                <a:solidFill>
                  <a:srgbClr val="505050"/>
                </a:solidFill>
              </a:rPr>
              <a:t>Cloud </a:t>
            </a:r>
            <a:r>
              <a:rPr lang="es-ES" sz="825" dirty="0">
                <a:solidFill>
                  <a:srgbClr val="505050"/>
                </a:solidFill>
              </a:rPr>
              <a:t>|</a:t>
            </a:r>
            <a:r>
              <a:rPr lang="es-ES" sz="825" baseline="0" dirty="0">
                <a:solidFill>
                  <a:srgbClr val="505050"/>
                </a:solidFill>
              </a:rPr>
              <a:t> Microservicios 2</a:t>
            </a:r>
            <a:endParaRPr lang="es-ES" sz="825" dirty="0">
              <a:solidFill>
                <a:srgbClr val="50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45390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87" userDrawn="1">
          <p15:clr>
            <a:srgbClr val="FBAE40"/>
          </p15:clr>
        </p15:guide>
        <p15:guide id="2" orient="horz" pos="4133" userDrawn="1">
          <p15:clr>
            <a:srgbClr val="FBAE40"/>
          </p15:clr>
        </p15:guide>
        <p15:guide id="3" orient="horz" pos="368" userDrawn="1">
          <p15:clr>
            <a:srgbClr val="FBAE40"/>
          </p15:clr>
        </p15:guide>
        <p15:guide id="4" pos="524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bullets líneas +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3D0A66B1-9162-A84C-95BD-D90AC9EB652D}"/>
              </a:ext>
            </a:extLst>
          </p:cNvPr>
          <p:cNvCxnSpPr/>
          <p:nvPr userDrawn="1"/>
        </p:nvCxnSpPr>
        <p:spPr>
          <a:xfrm>
            <a:off x="0" y="6560175"/>
            <a:ext cx="12192000" cy="0"/>
          </a:xfrm>
          <a:prstGeom prst="line">
            <a:avLst/>
          </a:prstGeom>
          <a:ln>
            <a:solidFill>
              <a:srgbClr val="50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C4DFCFB-B166-E946-BF16-7899DF75483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0038" y="296865"/>
            <a:ext cx="5568951" cy="2873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s-ES" sz="1800" b="1" kern="1200" dirty="0">
                <a:solidFill>
                  <a:srgbClr val="505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s-ES" dirty="0"/>
              <a:t>Título</a:t>
            </a:r>
          </a:p>
        </p:txBody>
      </p:sp>
      <p:sp>
        <p:nvSpPr>
          <p:cNvPr id="24" name="Marcador de texto 6">
            <a:extLst>
              <a:ext uri="{FF2B5EF4-FFF2-40B4-BE49-F238E27FC236}">
                <a16:creationId xmlns:a16="http://schemas.microsoft.com/office/drawing/2014/main" id="{AC7B686C-E01F-B24F-B3E4-10152888879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00039" y="1397210"/>
            <a:ext cx="4360861" cy="8633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>
                <a:solidFill>
                  <a:srgbClr val="505050"/>
                </a:solidFill>
              </a:defRPr>
            </a:lvl1pPr>
          </a:lstStyle>
          <a:p>
            <a:pPr lvl="0"/>
            <a:r>
              <a:rPr lang="es-ES" dirty="0"/>
              <a:t>Texto</a:t>
            </a:r>
          </a:p>
        </p:txBody>
      </p:sp>
      <p:sp>
        <p:nvSpPr>
          <p:cNvPr id="25" name="Marcador de texto 6">
            <a:extLst>
              <a:ext uri="{FF2B5EF4-FFF2-40B4-BE49-F238E27FC236}">
                <a16:creationId xmlns:a16="http://schemas.microsoft.com/office/drawing/2014/main" id="{80E57D02-03EA-A449-91E2-D0280B19681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00039" y="2514810"/>
            <a:ext cx="4360861" cy="8633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>
                <a:solidFill>
                  <a:srgbClr val="505050"/>
                </a:solidFill>
              </a:defRPr>
            </a:lvl1pPr>
          </a:lstStyle>
          <a:p>
            <a:pPr lvl="0"/>
            <a:r>
              <a:rPr lang="es-ES" dirty="0"/>
              <a:t>Texto</a:t>
            </a:r>
          </a:p>
        </p:txBody>
      </p:sp>
      <p:sp>
        <p:nvSpPr>
          <p:cNvPr id="26" name="Marcador de texto 6">
            <a:extLst>
              <a:ext uri="{FF2B5EF4-FFF2-40B4-BE49-F238E27FC236}">
                <a16:creationId xmlns:a16="http://schemas.microsoft.com/office/drawing/2014/main" id="{B8766862-9487-254C-A81E-BE64577478F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00039" y="3645108"/>
            <a:ext cx="4360861" cy="8633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>
                <a:solidFill>
                  <a:srgbClr val="505050"/>
                </a:solidFill>
              </a:defRPr>
            </a:lvl1pPr>
          </a:lstStyle>
          <a:p>
            <a:pPr lvl="0"/>
            <a:r>
              <a:rPr lang="es-ES" dirty="0"/>
              <a:t>Texto</a:t>
            </a:r>
          </a:p>
        </p:txBody>
      </p:sp>
      <p:sp>
        <p:nvSpPr>
          <p:cNvPr id="27" name="Marcador de texto 6">
            <a:extLst>
              <a:ext uri="{FF2B5EF4-FFF2-40B4-BE49-F238E27FC236}">
                <a16:creationId xmlns:a16="http://schemas.microsoft.com/office/drawing/2014/main" id="{F03D1873-55AE-D344-A34C-7AD9CE37C8F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00039" y="4762710"/>
            <a:ext cx="4360861" cy="8633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>
                <a:solidFill>
                  <a:srgbClr val="505050"/>
                </a:solidFill>
              </a:defRPr>
            </a:lvl1pPr>
          </a:lstStyle>
          <a:p>
            <a:pPr lvl="0"/>
            <a:r>
              <a:rPr lang="es-ES" dirty="0"/>
              <a:t>Texto</a:t>
            </a:r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C09DF978-E432-3540-9143-11BAF08FC115}"/>
              </a:ext>
            </a:extLst>
          </p:cNvPr>
          <p:cNvCxnSpPr>
            <a:cxnSpLocks/>
          </p:cNvCxnSpPr>
          <p:nvPr userDrawn="1"/>
        </p:nvCxnSpPr>
        <p:spPr>
          <a:xfrm>
            <a:off x="0" y="2349500"/>
            <a:ext cx="6705600" cy="0"/>
          </a:xfrm>
          <a:prstGeom prst="line">
            <a:avLst/>
          </a:prstGeom>
          <a:ln>
            <a:solidFill>
              <a:srgbClr val="50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B91DD643-ABB7-2648-A996-B732264D331E}"/>
              </a:ext>
            </a:extLst>
          </p:cNvPr>
          <p:cNvCxnSpPr>
            <a:cxnSpLocks/>
          </p:cNvCxnSpPr>
          <p:nvPr userDrawn="1"/>
        </p:nvCxnSpPr>
        <p:spPr>
          <a:xfrm>
            <a:off x="1" y="3454400"/>
            <a:ext cx="6896100" cy="0"/>
          </a:xfrm>
          <a:prstGeom prst="line">
            <a:avLst/>
          </a:prstGeom>
          <a:ln>
            <a:solidFill>
              <a:srgbClr val="50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28">
            <a:extLst>
              <a:ext uri="{FF2B5EF4-FFF2-40B4-BE49-F238E27FC236}">
                <a16:creationId xmlns:a16="http://schemas.microsoft.com/office/drawing/2014/main" id="{DA1E4A3D-30AC-E84D-BC4A-A55B8C9217EA}"/>
              </a:ext>
            </a:extLst>
          </p:cNvPr>
          <p:cNvCxnSpPr/>
          <p:nvPr userDrawn="1"/>
        </p:nvCxnSpPr>
        <p:spPr>
          <a:xfrm>
            <a:off x="1" y="4597400"/>
            <a:ext cx="6515100" cy="0"/>
          </a:xfrm>
          <a:prstGeom prst="line">
            <a:avLst/>
          </a:prstGeom>
          <a:ln>
            <a:solidFill>
              <a:srgbClr val="50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F8E36BFB-9F6E-E845-8321-B9B1A49E9A23}"/>
              </a:ext>
            </a:extLst>
          </p:cNvPr>
          <p:cNvCxnSpPr/>
          <p:nvPr userDrawn="1"/>
        </p:nvCxnSpPr>
        <p:spPr>
          <a:xfrm>
            <a:off x="1" y="5689600"/>
            <a:ext cx="6515100" cy="0"/>
          </a:xfrm>
          <a:prstGeom prst="line">
            <a:avLst/>
          </a:prstGeom>
          <a:ln>
            <a:solidFill>
              <a:srgbClr val="50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Marcador de posición de imagen 22">
            <a:extLst>
              <a:ext uri="{FF2B5EF4-FFF2-40B4-BE49-F238E27FC236}">
                <a16:creationId xmlns:a16="http://schemas.microsoft.com/office/drawing/2014/main" id="{1E68F15A-8EFD-9249-9418-B18EB5BAC32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770003" y="341382"/>
            <a:ext cx="5394860" cy="6219755"/>
          </a:xfrm>
          <a:custGeom>
            <a:avLst/>
            <a:gdLst>
              <a:gd name="connsiteX0" fmla="*/ 2863230 w 5394860"/>
              <a:gd name="connsiteY0" fmla="*/ 2146 h 6219755"/>
              <a:gd name="connsiteX1" fmla="*/ 4198210 w 5394860"/>
              <a:gd name="connsiteY1" fmla="*/ 575074 h 6219755"/>
              <a:gd name="connsiteX2" fmla="*/ 5059193 w 5394860"/>
              <a:gd name="connsiteY2" fmla="*/ 1766377 h 6219755"/>
              <a:gd name="connsiteX3" fmla="*/ 5262600 w 5394860"/>
              <a:gd name="connsiteY3" fmla="*/ 2270937 h 6219755"/>
              <a:gd name="connsiteX4" fmla="*/ 4623815 w 5394860"/>
              <a:gd name="connsiteY4" fmla="*/ 4918887 h 6219755"/>
              <a:gd name="connsiteX5" fmla="*/ 4582757 w 5394860"/>
              <a:gd name="connsiteY5" fmla="*/ 4957785 h 6219755"/>
              <a:gd name="connsiteX6" fmla="*/ 3767204 w 5394860"/>
              <a:gd name="connsiteY6" fmla="*/ 5782585 h 6219755"/>
              <a:gd name="connsiteX7" fmla="*/ 3687329 w 5394860"/>
              <a:gd name="connsiteY7" fmla="*/ 5878653 h 6219755"/>
              <a:gd name="connsiteX8" fmla="*/ 3408173 w 5394860"/>
              <a:gd name="connsiteY8" fmla="*/ 6213042 h 6219755"/>
              <a:gd name="connsiteX9" fmla="*/ 3402449 w 5394860"/>
              <a:gd name="connsiteY9" fmla="*/ 6219755 h 6219755"/>
              <a:gd name="connsiteX10" fmla="*/ 9636 w 5394860"/>
              <a:gd name="connsiteY10" fmla="*/ 6219755 h 6219755"/>
              <a:gd name="connsiteX11" fmla="*/ 2644 w 5394860"/>
              <a:gd name="connsiteY11" fmla="*/ 6164644 h 6219755"/>
              <a:gd name="connsiteX12" fmla="*/ 146063 w 5394860"/>
              <a:gd name="connsiteY12" fmla="*/ 5381293 h 6219755"/>
              <a:gd name="connsiteX13" fmla="*/ 774462 w 5394860"/>
              <a:gd name="connsiteY13" fmla="*/ 3841289 h 6219755"/>
              <a:gd name="connsiteX14" fmla="*/ 751650 w 5394860"/>
              <a:gd name="connsiteY14" fmla="*/ 1952821 h 6219755"/>
              <a:gd name="connsiteX15" fmla="*/ 1420146 w 5394860"/>
              <a:gd name="connsiteY15" fmla="*/ 551031 h 6219755"/>
              <a:gd name="connsiteX16" fmla="*/ 2863230 w 5394860"/>
              <a:gd name="connsiteY16" fmla="*/ 2146 h 6219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394860" h="6219755">
                <a:moveTo>
                  <a:pt x="2863230" y="2146"/>
                </a:moveTo>
                <a:cubicBezTo>
                  <a:pt x="3356147" y="26280"/>
                  <a:pt x="3826570" y="250147"/>
                  <a:pt x="4198210" y="575074"/>
                </a:cubicBezTo>
                <a:cubicBezTo>
                  <a:pt x="4569847" y="900002"/>
                  <a:pt x="4847972" y="1320421"/>
                  <a:pt x="5059193" y="1766377"/>
                </a:cubicBezTo>
                <a:cubicBezTo>
                  <a:pt x="5137156" y="1930289"/>
                  <a:pt x="5205083" y="2098786"/>
                  <a:pt x="5262600" y="2270937"/>
                </a:cubicBezTo>
                <a:cubicBezTo>
                  <a:pt x="5571693" y="3203783"/>
                  <a:pt x="5331102" y="4236563"/>
                  <a:pt x="4623815" y="4918887"/>
                </a:cubicBezTo>
                <a:cubicBezTo>
                  <a:pt x="4610387" y="4931885"/>
                  <a:pt x="4596649" y="4944843"/>
                  <a:pt x="4582757" y="4957785"/>
                </a:cubicBezTo>
                <a:cubicBezTo>
                  <a:pt x="4048554" y="5456502"/>
                  <a:pt x="3832031" y="5703317"/>
                  <a:pt x="3767204" y="5782585"/>
                </a:cubicBezTo>
                <a:cubicBezTo>
                  <a:pt x="3740722" y="5814729"/>
                  <a:pt x="3714239" y="5846873"/>
                  <a:pt x="3687329" y="5878653"/>
                </a:cubicBezTo>
                <a:cubicBezTo>
                  <a:pt x="3567601" y="6020690"/>
                  <a:pt x="3480671" y="6126486"/>
                  <a:pt x="3408173" y="6213042"/>
                </a:cubicBezTo>
                <a:lnTo>
                  <a:pt x="3402449" y="6219755"/>
                </a:lnTo>
                <a:lnTo>
                  <a:pt x="9636" y="6219755"/>
                </a:lnTo>
                <a:lnTo>
                  <a:pt x="2644" y="6164644"/>
                </a:lnTo>
                <a:cubicBezTo>
                  <a:pt x="-12739" y="5905475"/>
                  <a:pt x="39527" y="5638194"/>
                  <a:pt x="146063" y="5381293"/>
                </a:cubicBezTo>
                <a:cubicBezTo>
                  <a:pt x="359134" y="4867492"/>
                  <a:pt x="678405" y="4389059"/>
                  <a:pt x="774462" y="3841289"/>
                </a:cubicBezTo>
                <a:cubicBezTo>
                  <a:pt x="883477" y="3219775"/>
                  <a:pt x="691953" y="2581200"/>
                  <a:pt x="751650" y="1952821"/>
                </a:cubicBezTo>
                <a:cubicBezTo>
                  <a:pt x="801740" y="1426379"/>
                  <a:pt x="1036801" y="915384"/>
                  <a:pt x="1420146" y="551031"/>
                </a:cubicBezTo>
                <a:cubicBezTo>
                  <a:pt x="1803489" y="186677"/>
                  <a:pt x="2334967" y="-23772"/>
                  <a:pt x="2863230" y="2146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s-ES" sz="1200" kern="1200" dirty="0" smtClean="0">
                <a:solidFill>
                  <a:srgbClr val="505050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s-ES" dirty="0"/>
              <a:t>Haz </a:t>
            </a:r>
            <a:r>
              <a:rPr lang="es-ES" dirty="0" err="1"/>
              <a:t>click</a:t>
            </a:r>
            <a:r>
              <a:rPr lang="es-ES" dirty="0"/>
              <a:t> en el cuadrado para cambiar la imagen</a:t>
            </a:r>
          </a:p>
          <a:p>
            <a:endParaRPr lang="es-ES" dirty="0"/>
          </a:p>
        </p:txBody>
      </p:sp>
      <p:sp>
        <p:nvSpPr>
          <p:cNvPr id="31" name="Gráfico 1">
            <a:extLst>
              <a:ext uri="{FF2B5EF4-FFF2-40B4-BE49-F238E27FC236}">
                <a16:creationId xmlns:a16="http://schemas.microsoft.com/office/drawing/2014/main" id="{03E3A02D-BAF1-4D49-9E40-D0DAE61FCC41}"/>
              </a:ext>
            </a:extLst>
          </p:cNvPr>
          <p:cNvSpPr/>
          <p:nvPr userDrawn="1"/>
        </p:nvSpPr>
        <p:spPr>
          <a:xfrm rot="20638497">
            <a:off x="8259906" y="3683912"/>
            <a:ext cx="4576903" cy="2426944"/>
          </a:xfrm>
          <a:custGeom>
            <a:avLst/>
            <a:gdLst>
              <a:gd name="connsiteX0" fmla="*/ 5053611 w 5127540"/>
              <a:gd name="connsiteY0" fmla="*/ 587687 h 2718925"/>
              <a:gd name="connsiteX1" fmla="*/ 4737097 w 5127540"/>
              <a:gd name="connsiteY1" fmla="*/ 1940068 h 2718925"/>
              <a:gd name="connsiteX2" fmla="*/ 3446475 w 5127540"/>
              <a:gd name="connsiteY2" fmla="*/ 2599186 h 2718925"/>
              <a:gd name="connsiteX3" fmla="*/ 521308 w 5127540"/>
              <a:gd name="connsiteY3" fmla="*/ 2359731 h 2718925"/>
              <a:gd name="connsiteX4" fmla="*/ 10643 w 5127540"/>
              <a:gd name="connsiteY4" fmla="*/ 1903963 h 2718925"/>
              <a:gd name="connsiteX5" fmla="*/ 330576 w 5127540"/>
              <a:gd name="connsiteY5" fmla="*/ 1314273 h 2718925"/>
              <a:gd name="connsiteX6" fmla="*/ 1021845 w 5127540"/>
              <a:gd name="connsiteY6" fmla="*/ 1123379 h 2718925"/>
              <a:gd name="connsiteX7" fmla="*/ 2219601 w 5127540"/>
              <a:gd name="connsiteY7" fmla="*/ 715983 h 2718925"/>
              <a:gd name="connsiteX8" fmla="*/ 3147622 w 5127540"/>
              <a:gd name="connsiteY8" fmla="*/ 214689 h 2718925"/>
              <a:gd name="connsiteX9" fmla="*/ 4168509 w 5127540"/>
              <a:gd name="connsiteY9" fmla="*/ 10959 h 2718925"/>
              <a:gd name="connsiteX10" fmla="*/ 5053611 w 5127540"/>
              <a:gd name="connsiteY10" fmla="*/ 587687 h 2718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127540" h="2718925">
                <a:moveTo>
                  <a:pt x="5053611" y="587687"/>
                </a:moveTo>
                <a:cubicBezTo>
                  <a:pt x="5241874" y="1039788"/>
                  <a:pt x="5073742" y="1584205"/>
                  <a:pt x="4737097" y="1940068"/>
                </a:cubicBezTo>
                <a:cubicBezTo>
                  <a:pt x="4400451" y="2295931"/>
                  <a:pt x="3924160" y="2489101"/>
                  <a:pt x="3446475" y="2599186"/>
                </a:cubicBezTo>
                <a:cubicBezTo>
                  <a:pt x="2477940" y="2822391"/>
                  <a:pt x="1440594" y="2737472"/>
                  <a:pt x="521308" y="2359731"/>
                </a:cubicBezTo>
                <a:cubicBezTo>
                  <a:pt x="301647" y="2269501"/>
                  <a:pt x="65020" y="2134882"/>
                  <a:pt x="10643" y="1903963"/>
                </a:cubicBezTo>
                <a:cubicBezTo>
                  <a:pt x="-44304" y="1670325"/>
                  <a:pt x="121170" y="1431882"/>
                  <a:pt x="330576" y="1314273"/>
                </a:cubicBezTo>
                <a:cubicBezTo>
                  <a:pt x="539983" y="1196663"/>
                  <a:pt x="785851" y="1168336"/>
                  <a:pt x="1021845" y="1123379"/>
                </a:cubicBezTo>
                <a:cubicBezTo>
                  <a:pt x="1438163" y="1044043"/>
                  <a:pt x="1841327" y="906921"/>
                  <a:pt x="2219601" y="715983"/>
                </a:cubicBezTo>
                <a:cubicBezTo>
                  <a:pt x="2533520" y="557526"/>
                  <a:pt x="2828575" y="362775"/>
                  <a:pt x="3147622" y="214689"/>
                </a:cubicBezTo>
                <a:cubicBezTo>
                  <a:pt x="3466669" y="66602"/>
                  <a:pt x="3819710" y="-34441"/>
                  <a:pt x="4168509" y="10959"/>
                </a:cubicBezTo>
                <a:cubicBezTo>
                  <a:pt x="4517308" y="56359"/>
                  <a:pt x="4934475" y="257053"/>
                  <a:pt x="5053611" y="587687"/>
                </a:cubicBezTo>
              </a:path>
            </a:pathLst>
          </a:custGeom>
          <a:solidFill>
            <a:srgbClr val="DDB322">
              <a:alpha val="82000"/>
            </a:srgbClr>
          </a:solidFill>
          <a:ln w="6319" cap="flat">
            <a:noFill/>
            <a:prstDash val="solid"/>
            <a:miter/>
          </a:ln>
        </p:spPr>
        <p:txBody>
          <a:bodyPr rtlCol="0" anchor="ctr"/>
          <a:lstStyle/>
          <a:p>
            <a:endParaRPr lang="es-ES" sz="1350">
              <a:solidFill>
                <a:srgbClr val="9AAE04"/>
              </a:solidFill>
            </a:endParaRPr>
          </a:p>
        </p:txBody>
      </p: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EAED0352-C2D2-324F-A057-7B63C7E85AE1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fld id="{E5ED4B78-5B97-9748-A1C9-0E349DE86C54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34D759EC-1A46-074C-90AF-FF6BC16022C7}"/>
              </a:ext>
            </a:extLst>
          </p:cNvPr>
          <p:cNvSpPr/>
          <p:nvPr userDrawn="1"/>
        </p:nvSpPr>
        <p:spPr>
          <a:xfrm>
            <a:off x="259519" y="6564749"/>
            <a:ext cx="4010640" cy="2192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825" dirty="0">
                <a:solidFill>
                  <a:srgbClr val="505050"/>
                </a:solidFill>
              </a:rPr>
              <a:t>Road2</a:t>
            </a:r>
            <a:r>
              <a:rPr lang="es-ES" sz="825" baseline="0" dirty="0">
                <a:solidFill>
                  <a:srgbClr val="505050"/>
                </a:solidFill>
              </a:rPr>
              <a:t>Cloud </a:t>
            </a:r>
            <a:r>
              <a:rPr lang="es-ES" sz="825" dirty="0">
                <a:solidFill>
                  <a:srgbClr val="505050"/>
                </a:solidFill>
              </a:rPr>
              <a:t>|</a:t>
            </a:r>
            <a:r>
              <a:rPr lang="es-ES" sz="825" baseline="0" dirty="0">
                <a:solidFill>
                  <a:srgbClr val="505050"/>
                </a:solidFill>
              </a:rPr>
              <a:t> Microservicios 2</a:t>
            </a:r>
            <a:endParaRPr lang="es-ES" sz="825" dirty="0">
              <a:solidFill>
                <a:srgbClr val="50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32193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2" userDrawn="1">
          <p15:clr>
            <a:srgbClr val="FBAE40"/>
          </p15:clr>
        </p15:guide>
        <p15:guide id="2" orient="horz" pos="187" userDrawn="1">
          <p15:clr>
            <a:srgbClr val="FBAE40"/>
          </p15:clr>
        </p15:guide>
        <p15:guide id="3" orient="horz" pos="4133" userDrawn="1">
          <p15:clr>
            <a:srgbClr val="FBAE40"/>
          </p15:clr>
        </p15:guide>
        <p15:guide id="4" orient="horz" pos="368" userDrawn="1">
          <p15:clr>
            <a:srgbClr val="FBAE40"/>
          </p15:clr>
        </p15:guide>
        <p15:guide id="5" pos="524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foto + texto cor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3D0A66B1-9162-A84C-95BD-D90AC9EB652D}"/>
              </a:ext>
            </a:extLst>
          </p:cNvPr>
          <p:cNvCxnSpPr/>
          <p:nvPr userDrawn="1"/>
        </p:nvCxnSpPr>
        <p:spPr>
          <a:xfrm>
            <a:off x="0" y="6560175"/>
            <a:ext cx="12192000" cy="0"/>
          </a:xfrm>
          <a:prstGeom prst="line">
            <a:avLst/>
          </a:prstGeom>
          <a:ln>
            <a:solidFill>
              <a:srgbClr val="50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C4DFCFB-B166-E946-BF16-7899DF75483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0039" y="296865"/>
            <a:ext cx="2522184" cy="89975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s-ES" sz="1800" b="1" kern="1200" dirty="0">
                <a:solidFill>
                  <a:srgbClr val="505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s-ES" dirty="0"/>
              <a:t>Título</a:t>
            </a:r>
          </a:p>
        </p:txBody>
      </p:sp>
      <p:sp>
        <p:nvSpPr>
          <p:cNvPr id="38" name="Marcador de texto 6">
            <a:extLst>
              <a:ext uri="{FF2B5EF4-FFF2-40B4-BE49-F238E27FC236}">
                <a16:creationId xmlns:a16="http://schemas.microsoft.com/office/drawing/2014/main" id="{DC4061CF-38BE-C84A-AA4A-7E654568D4B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59794" y="4533742"/>
            <a:ext cx="5108319" cy="169862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>
                <a:solidFill>
                  <a:srgbClr val="505050"/>
                </a:solidFill>
              </a:defRPr>
            </a:lvl1pPr>
          </a:lstStyle>
          <a:p>
            <a:pPr lvl="0"/>
            <a:r>
              <a:rPr lang="es-ES" dirty="0"/>
              <a:t>Texto</a:t>
            </a:r>
          </a:p>
        </p:txBody>
      </p:sp>
      <p:sp>
        <p:nvSpPr>
          <p:cNvPr id="14" name="Marcador de posición de imagen 13">
            <a:extLst>
              <a:ext uri="{FF2B5EF4-FFF2-40B4-BE49-F238E27FC236}">
                <a16:creationId xmlns:a16="http://schemas.microsoft.com/office/drawing/2014/main" id="{8E4787D5-6308-FD4C-A686-6B993D0A383D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0" y="0"/>
            <a:ext cx="6903037" cy="6561138"/>
          </a:xfrm>
          <a:custGeom>
            <a:avLst/>
            <a:gdLst>
              <a:gd name="connsiteX0" fmla="*/ 3721283 w 6903037"/>
              <a:gd name="connsiteY0" fmla="*/ 0 h 6561138"/>
              <a:gd name="connsiteX1" fmla="*/ 6100941 w 6903037"/>
              <a:gd name="connsiteY1" fmla="*/ 0 h 6561138"/>
              <a:gd name="connsiteX2" fmla="*/ 6251332 w 6903037"/>
              <a:gd name="connsiteY2" fmla="*/ 139208 h 6561138"/>
              <a:gd name="connsiteX3" fmla="*/ 6625342 w 6903037"/>
              <a:gd name="connsiteY3" fmla="*/ 661193 h 6561138"/>
              <a:gd name="connsiteX4" fmla="*/ 6817499 w 6903037"/>
              <a:gd name="connsiteY4" fmla="*/ 2333462 h 6561138"/>
              <a:gd name="connsiteX5" fmla="*/ 5920660 w 6903037"/>
              <a:gd name="connsiteY5" fmla="*/ 4314465 h 6561138"/>
              <a:gd name="connsiteX6" fmla="*/ 4581827 w 6903037"/>
              <a:gd name="connsiteY6" fmla="*/ 6293391 h 6561138"/>
              <a:gd name="connsiteX7" fmla="*/ 4316693 w 6903037"/>
              <a:gd name="connsiteY7" fmla="*/ 6499049 h 6561138"/>
              <a:gd name="connsiteX8" fmla="*/ 4208123 w 6903037"/>
              <a:gd name="connsiteY8" fmla="*/ 6561138 h 6561138"/>
              <a:gd name="connsiteX9" fmla="*/ 1106601 w 6903037"/>
              <a:gd name="connsiteY9" fmla="*/ 6561138 h 6561138"/>
              <a:gd name="connsiteX10" fmla="*/ 964690 w 6903037"/>
              <a:gd name="connsiteY10" fmla="*/ 6514283 h 6561138"/>
              <a:gd name="connsiteX11" fmla="*/ 65826 w 6903037"/>
              <a:gd name="connsiteY11" fmla="*/ 5946662 h 6561138"/>
              <a:gd name="connsiteX12" fmla="*/ 0 w 6903037"/>
              <a:gd name="connsiteY12" fmla="*/ 5865575 h 6561138"/>
              <a:gd name="connsiteX13" fmla="*/ 0 w 6903037"/>
              <a:gd name="connsiteY13" fmla="*/ 3575648 h 6561138"/>
              <a:gd name="connsiteX14" fmla="*/ 27920 w 6903037"/>
              <a:gd name="connsiteY14" fmla="*/ 3528335 h 6561138"/>
              <a:gd name="connsiteX15" fmla="*/ 425160 w 6903037"/>
              <a:gd name="connsiteY15" fmla="*/ 3028278 h 6561138"/>
              <a:gd name="connsiteX16" fmla="*/ 2069409 w 6903037"/>
              <a:gd name="connsiteY16" fmla="*/ 2330813 h 6561138"/>
              <a:gd name="connsiteX17" fmla="*/ 3314917 w 6903037"/>
              <a:gd name="connsiteY17" fmla="*/ 557160 h 6561138"/>
              <a:gd name="connsiteX18" fmla="*/ 3632200 w 6903037"/>
              <a:gd name="connsiteY18" fmla="*/ 96512 h 656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6903037" h="6561138">
                <a:moveTo>
                  <a:pt x="3721283" y="0"/>
                </a:moveTo>
                <a:lnTo>
                  <a:pt x="6100941" y="0"/>
                </a:lnTo>
                <a:lnTo>
                  <a:pt x="6251332" y="139208"/>
                </a:lnTo>
                <a:cubicBezTo>
                  <a:pt x="6401352" y="292990"/>
                  <a:pt x="6528292" y="469892"/>
                  <a:pt x="6625342" y="661193"/>
                </a:cubicBezTo>
                <a:cubicBezTo>
                  <a:pt x="6884143" y="1171328"/>
                  <a:pt x="6992647" y="1788706"/>
                  <a:pt x="6817499" y="2333462"/>
                </a:cubicBezTo>
                <a:cubicBezTo>
                  <a:pt x="6606341" y="2989257"/>
                  <a:pt x="6268374" y="3716594"/>
                  <a:pt x="5920660" y="4314465"/>
                </a:cubicBezTo>
                <a:cubicBezTo>
                  <a:pt x="5491868" y="5051469"/>
                  <a:pt x="5204966" y="5711232"/>
                  <a:pt x="4581827" y="6293391"/>
                </a:cubicBezTo>
                <a:cubicBezTo>
                  <a:pt x="4496684" y="6372939"/>
                  <a:pt x="4408182" y="6441004"/>
                  <a:pt x="4316693" y="6499049"/>
                </a:cubicBezTo>
                <a:lnTo>
                  <a:pt x="4208123" y="6561138"/>
                </a:lnTo>
                <a:lnTo>
                  <a:pt x="1106601" y="6561138"/>
                </a:lnTo>
                <a:lnTo>
                  <a:pt x="964690" y="6514283"/>
                </a:lnTo>
                <a:cubicBezTo>
                  <a:pt x="613694" y="6387387"/>
                  <a:pt x="299480" y="6204705"/>
                  <a:pt x="65826" y="5946662"/>
                </a:cubicBezTo>
                <a:lnTo>
                  <a:pt x="0" y="5865575"/>
                </a:lnTo>
                <a:lnTo>
                  <a:pt x="0" y="3575648"/>
                </a:lnTo>
                <a:lnTo>
                  <a:pt x="27920" y="3528335"/>
                </a:lnTo>
                <a:cubicBezTo>
                  <a:pt x="140926" y="3348704"/>
                  <a:pt x="275043" y="3180442"/>
                  <a:pt x="425160" y="3028278"/>
                </a:cubicBezTo>
                <a:cubicBezTo>
                  <a:pt x="873019" y="2574462"/>
                  <a:pt x="1607832" y="2785095"/>
                  <a:pt x="2069409" y="2330813"/>
                </a:cubicBezTo>
                <a:cubicBezTo>
                  <a:pt x="2516639" y="1890702"/>
                  <a:pt x="2991976" y="1095284"/>
                  <a:pt x="3314917" y="557160"/>
                </a:cubicBezTo>
                <a:cubicBezTo>
                  <a:pt x="3416575" y="387678"/>
                  <a:pt x="3518132" y="232047"/>
                  <a:pt x="3632200" y="96512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171450" marR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s-ES" sz="1200" kern="1200" dirty="0" smtClean="0">
                <a:solidFill>
                  <a:srgbClr val="505050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s-ES" dirty="0"/>
              <a:t>Haz </a:t>
            </a:r>
            <a:r>
              <a:rPr lang="es-ES" dirty="0" err="1"/>
              <a:t>click</a:t>
            </a:r>
            <a:r>
              <a:rPr lang="es-ES" dirty="0"/>
              <a:t> en el cuadrado para cambiar la imagen</a:t>
            </a:r>
          </a:p>
          <a:p>
            <a:endParaRPr lang="es-ES" dirty="0"/>
          </a:p>
        </p:txBody>
      </p:sp>
      <p:sp>
        <p:nvSpPr>
          <p:cNvPr id="21" name="Forma libre 20">
            <a:extLst>
              <a:ext uri="{FF2B5EF4-FFF2-40B4-BE49-F238E27FC236}">
                <a16:creationId xmlns:a16="http://schemas.microsoft.com/office/drawing/2014/main" id="{7A29EA5D-8A8C-A04E-9BCF-1ADF2540874E}"/>
              </a:ext>
            </a:extLst>
          </p:cNvPr>
          <p:cNvSpPr/>
          <p:nvPr userDrawn="1"/>
        </p:nvSpPr>
        <p:spPr>
          <a:xfrm>
            <a:off x="-20322" y="0"/>
            <a:ext cx="3736355" cy="3598616"/>
          </a:xfrm>
          <a:custGeom>
            <a:avLst/>
            <a:gdLst>
              <a:gd name="connsiteX0" fmla="*/ 3546627 w 3736355"/>
              <a:gd name="connsiteY0" fmla="*/ 0 h 3598616"/>
              <a:gd name="connsiteX1" fmla="*/ 3736355 w 3736355"/>
              <a:gd name="connsiteY1" fmla="*/ 0 h 3598616"/>
              <a:gd name="connsiteX2" fmla="*/ 3723789 w 3736355"/>
              <a:gd name="connsiteY2" fmla="*/ 16207 h 3598616"/>
              <a:gd name="connsiteX3" fmla="*/ 3476481 w 3736355"/>
              <a:gd name="connsiteY3" fmla="*/ 400442 h 3598616"/>
              <a:gd name="connsiteX4" fmla="*/ 2158163 w 3736355"/>
              <a:gd name="connsiteY4" fmla="*/ 2319251 h 3598616"/>
              <a:gd name="connsiteX5" fmla="*/ 399717 w 3736355"/>
              <a:gd name="connsiteY5" fmla="*/ 3086492 h 3598616"/>
              <a:gd name="connsiteX6" fmla="*/ 72277 w 3736355"/>
              <a:gd name="connsiteY6" fmla="*/ 3484667 h 3598616"/>
              <a:gd name="connsiteX7" fmla="*/ 0 w 3736355"/>
              <a:gd name="connsiteY7" fmla="*/ 3598616 h 3598616"/>
              <a:gd name="connsiteX8" fmla="*/ 0 w 3736355"/>
              <a:gd name="connsiteY8" fmla="*/ 3492975 h 3598616"/>
              <a:gd name="connsiteX9" fmla="*/ 76068 w 3736355"/>
              <a:gd name="connsiteY9" fmla="*/ 3361002 h 3598616"/>
              <a:gd name="connsiteX10" fmla="*/ 461179 w 3736355"/>
              <a:gd name="connsiteY10" fmla="*/ 2865889 h 3598616"/>
              <a:gd name="connsiteX11" fmla="*/ 2069024 w 3736355"/>
              <a:gd name="connsiteY11" fmla="*/ 2164359 h 3598616"/>
              <a:gd name="connsiteX12" fmla="*/ 3274434 w 3736355"/>
              <a:gd name="connsiteY12" fmla="*/ 409886 h 3598616"/>
              <a:gd name="connsiteX13" fmla="*/ 3474450 w 3736355"/>
              <a:gd name="connsiteY13" fmla="*/ 94856 h 3598616"/>
              <a:gd name="connsiteX14" fmla="*/ 3546627 w 3736355"/>
              <a:gd name="connsiteY14" fmla="*/ 0 h 3598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736355" h="3598616">
                <a:moveTo>
                  <a:pt x="3546627" y="0"/>
                </a:moveTo>
                <a:lnTo>
                  <a:pt x="3736355" y="0"/>
                </a:lnTo>
                <a:lnTo>
                  <a:pt x="3723789" y="16207"/>
                </a:lnTo>
                <a:cubicBezTo>
                  <a:pt x="3637499" y="134068"/>
                  <a:pt x="3556978" y="263070"/>
                  <a:pt x="3476481" y="400442"/>
                </a:cubicBezTo>
                <a:cubicBezTo>
                  <a:pt x="3135523" y="982002"/>
                  <a:pt x="2633700" y="1841602"/>
                  <a:pt x="2158163" y="2319251"/>
                </a:cubicBezTo>
                <a:cubicBezTo>
                  <a:pt x="1667371" y="2812279"/>
                  <a:pt x="875779" y="2594115"/>
                  <a:pt x="399717" y="3086492"/>
                </a:cubicBezTo>
                <a:cubicBezTo>
                  <a:pt x="280039" y="3210312"/>
                  <a:pt x="170127" y="3343759"/>
                  <a:pt x="72277" y="3484667"/>
                </a:cubicBezTo>
                <a:lnTo>
                  <a:pt x="0" y="3598616"/>
                </a:lnTo>
                <a:lnTo>
                  <a:pt x="0" y="3492975"/>
                </a:lnTo>
                <a:lnTo>
                  <a:pt x="76068" y="3361002"/>
                </a:lnTo>
                <a:cubicBezTo>
                  <a:pt x="185247" y="3183446"/>
                  <a:pt x="315275" y="3016844"/>
                  <a:pt x="461179" y="2865889"/>
                </a:cubicBezTo>
                <a:cubicBezTo>
                  <a:pt x="896470" y="2415683"/>
                  <a:pt x="1620264" y="2615162"/>
                  <a:pt x="2069024" y="2164359"/>
                </a:cubicBezTo>
                <a:cubicBezTo>
                  <a:pt x="2503834" y="1727619"/>
                  <a:pt x="2962677" y="941639"/>
                  <a:pt x="3274434" y="409886"/>
                </a:cubicBezTo>
                <a:cubicBezTo>
                  <a:pt x="3339859" y="298236"/>
                  <a:pt x="3405301" y="192633"/>
                  <a:pt x="3474450" y="94856"/>
                </a:cubicBezTo>
                <a:lnTo>
                  <a:pt x="3546627" y="0"/>
                </a:lnTo>
                <a:close/>
              </a:path>
            </a:pathLst>
          </a:custGeom>
          <a:solidFill>
            <a:srgbClr val="6785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481810B7-A8A9-0F42-B91C-0C03462BF75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fld id="{E5ED4B78-5B97-9748-A1C9-0E349DE86C54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34D759EC-1A46-074C-90AF-FF6BC16022C7}"/>
              </a:ext>
            </a:extLst>
          </p:cNvPr>
          <p:cNvSpPr/>
          <p:nvPr userDrawn="1"/>
        </p:nvSpPr>
        <p:spPr>
          <a:xfrm>
            <a:off x="259519" y="6564749"/>
            <a:ext cx="4010640" cy="2192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825" dirty="0">
                <a:solidFill>
                  <a:srgbClr val="505050"/>
                </a:solidFill>
              </a:rPr>
              <a:t>Road2</a:t>
            </a:r>
            <a:r>
              <a:rPr lang="es-ES" sz="825" baseline="0" dirty="0">
                <a:solidFill>
                  <a:srgbClr val="505050"/>
                </a:solidFill>
              </a:rPr>
              <a:t>Cloud </a:t>
            </a:r>
            <a:r>
              <a:rPr lang="es-ES" sz="825" dirty="0">
                <a:solidFill>
                  <a:srgbClr val="505050"/>
                </a:solidFill>
              </a:rPr>
              <a:t>|</a:t>
            </a:r>
            <a:r>
              <a:rPr lang="es-ES" sz="825" baseline="0" dirty="0">
                <a:solidFill>
                  <a:srgbClr val="505050"/>
                </a:solidFill>
              </a:rPr>
              <a:t> Microservicios 2</a:t>
            </a:r>
            <a:endParaRPr lang="es-ES" sz="825" dirty="0">
              <a:solidFill>
                <a:srgbClr val="50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98556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2" userDrawn="1">
          <p15:clr>
            <a:srgbClr val="FBAE40"/>
          </p15:clr>
        </p15:guide>
        <p15:guide id="2" orient="horz" pos="187" userDrawn="1">
          <p15:clr>
            <a:srgbClr val="FBAE40"/>
          </p15:clr>
        </p15:guide>
        <p15:guide id="3" orient="horz" pos="4133" userDrawn="1">
          <p15:clr>
            <a:srgbClr val="FBAE40"/>
          </p15:clr>
        </p15:guide>
        <p15:guide id="4" orient="horz" pos="368" userDrawn="1">
          <p15:clr>
            <a:srgbClr val="FBAE40"/>
          </p15:clr>
        </p15:guide>
        <p15:guide id="5" pos="524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ular + Subtitular + texto larg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orma libre 18">
            <a:extLst>
              <a:ext uri="{FF2B5EF4-FFF2-40B4-BE49-F238E27FC236}">
                <a16:creationId xmlns:a16="http://schemas.microsoft.com/office/drawing/2014/main" id="{6007A66D-6D49-2348-A039-C1916CF83A28}"/>
              </a:ext>
            </a:extLst>
          </p:cNvPr>
          <p:cNvSpPr/>
          <p:nvPr userDrawn="1"/>
        </p:nvSpPr>
        <p:spPr>
          <a:xfrm rot="7200000">
            <a:off x="8630579" y="859225"/>
            <a:ext cx="5973042" cy="4489631"/>
          </a:xfrm>
          <a:custGeom>
            <a:avLst/>
            <a:gdLst>
              <a:gd name="connsiteX0" fmla="*/ 692825 w 5973042"/>
              <a:gd name="connsiteY0" fmla="*/ 4480095 h 4489631"/>
              <a:gd name="connsiteX1" fmla="*/ 0 w 5973042"/>
              <a:gd name="connsiteY1" fmla="*/ 3280087 h 4489631"/>
              <a:gd name="connsiteX2" fmla="*/ 5681278 w 5973042"/>
              <a:gd name="connsiteY2" fmla="*/ 0 h 4489631"/>
              <a:gd name="connsiteX3" fmla="*/ 5973042 w 5973042"/>
              <a:gd name="connsiteY3" fmla="*/ 505349 h 4489631"/>
              <a:gd name="connsiteX4" fmla="*/ 5901090 w 5973042"/>
              <a:gd name="connsiteY4" fmla="*/ 673955 h 4489631"/>
              <a:gd name="connsiteX5" fmla="*/ 5180758 w 5973042"/>
              <a:gd name="connsiteY5" fmla="*/ 1387518 h 4489631"/>
              <a:gd name="connsiteX6" fmla="*/ 3687533 w 5973042"/>
              <a:gd name="connsiteY6" fmla="*/ 2231760 h 4489631"/>
              <a:gd name="connsiteX7" fmla="*/ 2498401 w 5973042"/>
              <a:gd name="connsiteY7" fmla="*/ 3774377 h 4489631"/>
              <a:gd name="connsiteX8" fmla="*/ 1061115 w 5973042"/>
              <a:gd name="connsiteY8" fmla="*/ 4481145 h 4489631"/>
              <a:gd name="connsiteX9" fmla="*/ 856764 w 5973042"/>
              <a:gd name="connsiteY9" fmla="*/ 4489556 h 4489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973042" h="4489631">
                <a:moveTo>
                  <a:pt x="692825" y="4480095"/>
                </a:moveTo>
                <a:lnTo>
                  <a:pt x="0" y="3280087"/>
                </a:lnTo>
                <a:lnTo>
                  <a:pt x="5681278" y="0"/>
                </a:lnTo>
                <a:lnTo>
                  <a:pt x="5973042" y="505349"/>
                </a:lnTo>
                <a:lnTo>
                  <a:pt x="5901090" y="673955"/>
                </a:lnTo>
                <a:cubicBezTo>
                  <a:pt x="5748713" y="970812"/>
                  <a:pt x="5493855" y="1212839"/>
                  <a:pt x="5180758" y="1387518"/>
                </a:cubicBezTo>
                <a:cubicBezTo>
                  <a:pt x="4679801" y="1667004"/>
                  <a:pt x="4115531" y="1849962"/>
                  <a:pt x="3687533" y="2231760"/>
                </a:cubicBezTo>
                <a:cubicBezTo>
                  <a:pt x="3201894" y="2664940"/>
                  <a:pt x="2948525" y="3304106"/>
                  <a:pt x="2498401" y="3774377"/>
                </a:cubicBezTo>
                <a:cubicBezTo>
                  <a:pt x="2121236" y="4168311"/>
                  <a:pt x="1604280" y="4431465"/>
                  <a:pt x="1061115" y="4481145"/>
                </a:cubicBezTo>
                <a:cubicBezTo>
                  <a:pt x="993219" y="4487355"/>
                  <a:pt x="924988" y="4490139"/>
                  <a:pt x="856764" y="4489556"/>
                </a:cubicBezTo>
                <a:close/>
              </a:path>
            </a:pathLst>
          </a:custGeom>
          <a:solidFill>
            <a:schemeClr val="accent5"/>
          </a:solidFill>
          <a:ln w="5409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s-ES" sz="1350">
              <a:solidFill>
                <a:srgbClr val="D76734"/>
              </a:solidFill>
            </a:endParaRPr>
          </a:p>
        </p:txBody>
      </p: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3D0A66B1-9162-A84C-95BD-D90AC9EB652D}"/>
              </a:ext>
            </a:extLst>
          </p:cNvPr>
          <p:cNvCxnSpPr/>
          <p:nvPr userDrawn="1"/>
        </p:nvCxnSpPr>
        <p:spPr>
          <a:xfrm>
            <a:off x="0" y="6560175"/>
            <a:ext cx="12192000" cy="0"/>
          </a:xfrm>
          <a:prstGeom prst="line">
            <a:avLst/>
          </a:prstGeom>
          <a:ln>
            <a:solidFill>
              <a:srgbClr val="50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Marcador de número de diapositiva 2">
            <a:extLst>
              <a:ext uri="{FF2B5EF4-FFF2-40B4-BE49-F238E27FC236}">
                <a16:creationId xmlns:a16="http://schemas.microsoft.com/office/drawing/2014/main" id="{1FA7FD56-08FA-1448-9522-D4B3D3D22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27200" y="6522860"/>
            <a:ext cx="598171" cy="365125"/>
          </a:xfrm>
          <a:prstGeom prst="rect">
            <a:avLst/>
          </a:prstGeom>
        </p:spPr>
        <p:txBody>
          <a:bodyPr/>
          <a:lstStyle/>
          <a:p>
            <a:fld id="{122868C0-15F9-6446-8284-6EA5930D29A1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C4DFCFB-B166-E946-BF16-7899DF75483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0038" y="296865"/>
            <a:ext cx="5568951" cy="2873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s-ES" sz="1800" b="1" kern="1200" dirty="0">
                <a:solidFill>
                  <a:srgbClr val="505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s-ES" dirty="0"/>
              <a:t>Título</a:t>
            </a:r>
          </a:p>
        </p:txBody>
      </p:sp>
      <p:sp>
        <p:nvSpPr>
          <p:cNvPr id="8" name="Marcador de texto 15">
            <a:extLst>
              <a:ext uri="{FF2B5EF4-FFF2-40B4-BE49-F238E27FC236}">
                <a16:creationId xmlns:a16="http://schemas.microsoft.com/office/drawing/2014/main" id="{38C77855-ACDF-0C47-9D1B-9865501301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00039" y="773664"/>
            <a:ext cx="6767513" cy="406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s-ES" sz="1200" kern="1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>
              <a:defRPr lang="es-ES" sz="1200" kern="1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>
              <a:defRPr lang="es-ES" sz="1200" kern="1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>
              <a:defRPr lang="es-ES" sz="1200" kern="1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>
              <a:defRPr lang="es-ES" sz="1200" kern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s-ES" dirty="0"/>
              <a:t>Subtítulo</a:t>
            </a:r>
          </a:p>
        </p:txBody>
      </p:sp>
      <p:sp>
        <p:nvSpPr>
          <p:cNvPr id="9" name="Marcador de texto 6">
            <a:extLst>
              <a:ext uri="{FF2B5EF4-FFF2-40B4-BE49-F238E27FC236}">
                <a16:creationId xmlns:a16="http://schemas.microsoft.com/office/drawing/2014/main" id="{74CA7097-7F03-894B-9EDA-25C24B50D4C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00040" y="1369528"/>
            <a:ext cx="9970633" cy="490427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>
                <a:solidFill>
                  <a:srgbClr val="505050"/>
                </a:solidFill>
              </a:defRPr>
            </a:lvl1pPr>
          </a:lstStyle>
          <a:p>
            <a:pPr lvl="0"/>
            <a:r>
              <a:rPr lang="es-ES" dirty="0"/>
              <a:t>Texto</a:t>
            </a:r>
          </a:p>
        </p:txBody>
      </p:sp>
      <p:sp>
        <p:nvSpPr>
          <p:cNvPr id="11" name="Gráfico 1">
            <a:extLst>
              <a:ext uri="{FF2B5EF4-FFF2-40B4-BE49-F238E27FC236}">
                <a16:creationId xmlns:a16="http://schemas.microsoft.com/office/drawing/2014/main" id="{8878D26B-5171-A247-919F-FDDC3032BD48}"/>
              </a:ext>
            </a:extLst>
          </p:cNvPr>
          <p:cNvSpPr/>
          <p:nvPr userDrawn="1"/>
        </p:nvSpPr>
        <p:spPr>
          <a:xfrm>
            <a:off x="6825035" y="9793368"/>
            <a:ext cx="3856000" cy="2044679"/>
          </a:xfrm>
          <a:custGeom>
            <a:avLst/>
            <a:gdLst>
              <a:gd name="connsiteX0" fmla="*/ 5053611 w 5127540"/>
              <a:gd name="connsiteY0" fmla="*/ 587687 h 2718925"/>
              <a:gd name="connsiteX1" fmla="*/ 4737097 w 5127540"/>
              <a:gd name="connsiteY1" fmla="*/ 1940068 h 2718925"/>
              <a:gd name="connsiteX2" fmla="*/ 3446475 w 5127540"/>
              <a:gd name="connsiteY2" fmla="*/ 2599186 h 2718925"/>
              <a:gd name="connsiteX3" fmla="*/ 521308 w 5127540"/>
              <a:gd name="connsiteY3" fmla="*/ 2359731 h 2718925"/>
              <a:gd name="connsiteX4" fmla="*/ 10643 w 5127540"/>
              <a:gd name="connsiteY4" fmla="*/ 1903963 h 2718925"/>
              <a:gd name="connsiteX5" fmla="*/ 330576 w 5127540"/>
              <a:gd name="connsiteY5" fmla="*/ 1314273 h 2718925"/>
              <a:gd name="connsiteX6" fmla="*/ 1021845 w 5127540"/>
              <a:gd name="connsiteY6" fmla="*/ 1123379 h 2718925"/>
              <a:gd name="connsiteX7" fmla="*/ 2219601 w 5127540"/>
              <a:gd name="connsiteY7" fmla="*/ 715983 h 2718925"/>
              <a:gd name="connsiteX8" fmla="*/ 3147622 w 5127540"/>
              <a:gd name="connsiteY8" fmla="*/ 214689 h 2718925"/>
              <a:gd name="connsiteX9" fmla="*/ 4168509 w 5127540"/>
              <a:gd name="connsiteY9" fmla="*/ 10959 h 2718925"/>
              <a:gd name="connsiteX10" fmla="*/ 5053611 w 5127540"/>
              <a:gd name="connsiteY10" fmla="*/ 587687 h 2718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127540" h="2718925">
                <a:moveTo>
                  <a:pt x="5053611" y="587687"/>
                </a:moveTo>
                <a:cubicBezTo>
                  <a:pt x="5241874" y="1039788"/>
                  <a:pt x="5073742" y="1584205"/>
                  <a:pt x="4737097" y="1940068"/>
                </a:cubicBezTo>
                <a:cubicBezTo>
                  <a:pt x="4400451" y="2295931"/>
                  <a:pt x="3924160" y="2489101"/>
                  <a:pt x="3446475" y="2599186"/>
                </a:cubicBezTo>
                <a:cubicBezTo>
                  <a:pt x="2477940" y="2822391"/>
                  <a:pt x="1440594" y="2737472"/>
                  <a:pt x="521308" y="2359731"/>
                </a:cubicBezTo>
                <a:cubicBezTo>
                  <a:pt x="301647" y="2269501"/>
                  <a:pt x="65020" y="2134882"/>
                  <a:pt x="10643" y="1903963"/>
                </a:cubicBezTo>
                <a:cubicBezTo>
                  <a:pt x="-44304" y="1670325"/>
                  <a:pt x="121170" y="1431882"/>
                  <a:pt x="330576" y="1314273"/>
                </a:cubicBezTo>
                <a:cubicBezTo>
                  <a:pt x="539983" y="1196663"/>
                  <a:pt x="785851" y="1168336"/>
                  <a:pt x="1021845" y="1123379"/>
                </a:cubicBezTo>
                <a:cubicBezTo>
                  <a:pt x="1438163" y="1044043"/>
                  <a:pt x="1841327" y="906921"/>
                  <a:pt x="2219601" y="715983"/>
                </a:cubicBezTo>
                <a:cubicBezTo>
                  <a:pt x="2533520" y="557526"/>
                  <a:pt x="2828575" y="362775"/>
                  <a:pt x="3147622" y="214689"/>
                </a:cubicBezTo>
                <a:cubicBezTo>
                  <a:pt x="3466669" y="66602"/>
                  <a:pt x="3819710" y="-34441"/>
                  <a:pt x="4168509" y="10959"/>
                </a:cubicBezTo>
                <a:cubicBezTo>
                  <a:pt x="4517308" y="56359"/>
                  <a:pt x="4934475" y="257053"/>
                  <a:pt x="5053611" y="587687"/>
                </a:cubicBezTo>
              </a:path>
            </a:pathLst>
          </a:custGeom>
          <a:solidFill>
            <a:srgbClr val="9AAE02"/>
          </a:solidFill>
          <a:ln w="6319" cap="flat">
            <a:noFill/>
            <a:prstDash val="solid"/>
            <a:miter/>
          </a:ln>
        </p:spPr>
        <p:txBody>
          <a:bodyPr rtlCol="0" anchor="ctr"/>
          <a:lstStyle/>
          <a:p>
            <a:endParaRPr lang="es-ES" sz="1350">
              <a:solidFill>
                <a:srgbClr val="9AAE04"/>
              </a:solidFill>
            </a:endParaRPr>
          </a:p>
        </p:txBody>
      </p:sp>
      <p:sp>
        <p:nvSpPr>
          <p:cNvPr id="12" name="Gráfico 3">
            <a:extLst>
              <a:ext uri="{FF2B5EF4-FFF2-40B4-BE49-F238E27FC236}">
                <a16:creationId xmlns:a16="http://schemas.microsoft.com/office/drawing/2014/main" id="{036DAD51-39B7-2F41-A464-E5CB8C94F7F6}"/>
              </a:ext>
            </a:extLst>
          </p:cNvPr>
          <p:cNvSpPr/>
          <p:nvPr userDrawn="1"/>
        </p:nvSpPr>
        <p:spPr>
          <a:xfrm rot="10800000">
            <a:off x="1482576" y="10371887"/>
            <a:ext cx="3754477" cy="2264576"/>
          </a:xfrm>
          <a:custGeom>
            <a:avLst/>
            <a:gdLst>
              <a:gd name="connsiteX0" fmla="*/ 19763 w 3429439"/>
              <a:gd name="connsiteY0" fmla="*/ 1219404 h 2068524"/>
              <a:gd name="connsiteX1" fmla="*/ 131627 w 3429439"/>
              <a:gd name="connsiteY1" fmla="*/ 816017 h 2068524"/>
              <a:gd name="connsiteX2" fmla="*/ 506645 w 3429439"/>
              <a:gd name="connsiteY2" fmla="*/ 573570 h 2068524"/>
              <a:gd name="connsiteX3" fmla="*/ 2886182 w 3429439"/>
              <a:gd name="connsiteY3" fmla="*/ 2035 h 2068524"/>
              <a:gd name="connsiteX4" fmla="*/ 3150520 w 3429439"/>
              <a:gd name="connsiteY4" fmla="*/ 18228 h 2068524"/>
              <a:gd name="connsiteX5" fmla="*/ 3367981 w 3429439"/>
              <a:gd name="connsiteY5" fmla="*/ 159914 h 2068524"/>
              <a:gd name="connsiteX6" fmla="*/ 3353178 w 3429439"/>
              <a:gd name="connsiteY6" fmla="*/ 578606 h 2068524"/>
              <a:gd name="connsiteX7" fmla="*/ 2980184 w 3429439"/>
              <a:gd name="connsiteY7" fmla="*/ 857289 h 2068524"/>
              <a:gd name="connsiteX8" fmla="*/ 2422147 w 3429439"/>
              <a:gd name="connsiteY8" fmla="*/ 1397030 h 2068524"/>
              <a:gd name="connsiteX9" fmla="*/ 1891892 w 3429439"/>
              <a:gd name="connsiteY9" fmla="*/ 1938105 h 2068524"/>
              <a:gd name="connsiteX10" fmla="*/ 1105242 w 3429439"/>
              <a:gd name="connsiteY10" fmla="*/ 2001494 h 2068524"/>
              <a:gd name="connsiteX11" fmla="*/ 652705 w 3429439"/>
              <a:gd name="connsiteY11" fmla="*/ 1399696 h 2068524"/>
              <a:gd name="connsiteX12" fmla="*/ 19763 w 3429439"/>
              <a:gd name="connsiteY12" fmla="*/ 1219404 h 2068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29439" h="2068524">
                <a:moveTo>
                  <a:pt x="19763" y="1219404"/>
                </a:moveTo>
                <a:cubicBezTo>
                  <a:pt x="-34516" y="1107980"/>
                  <a:pt x="29632" y="925663"/>
                  <a:pt x="131627" y="816017"/>
                </a:cubicBezTo>
                <a:cubicBezTo>
                  <a:pt x="233622" y="706370"/>
                  <a:pt x="370553" y="636366"/>
                  <a:pt x="506645" y="573570"/>
                </a:cubicBezTo>
                <a:cubicBezTo>
                  <a:pt x="1254712" y="228853"/>
                  <a:pt x="2063225" y="34658"/>
                  <a:pt x="2886182" y="2035"/>
                </a:cubicBezTo>
                <a:cubicBezTo>
                  <a:pt x="2974706" y="-1421"/>
                  <a:pt x="3064513" y="-2902"/>
                  <a:pt x="3150520" y="18228"/>
                </a:cubicBezTo>
                <a:cubicBezTo>
                  <a:pt x="3236528" y="39358"/>
                  <a:pt x="3319624" y="85615"/>
                  <a:pt x="3367981" y="159914"/>
                </a:cubicBezTo>
                <a:cubicBezTo>
                  <a:pt x="3453051" y="290691"/>
                  <a:pt x="3452558" y="458394"/>
                  <a:pt x="3353178" y="578606"/>
                </a:cubicBezTo>
                <a:cubicBezTo>
                  <a:pt x="3253799" y="698817"/>
                  <a:pt x="3112131" y="774202"/>
                  <a:pt x="2980184" y="857289"/>
                </a:cubicBezTo>
                <a:cubicBezTo>
                  <a:pt x="2765140" y="992755"/>
                  <a:pt x="2567664" y="1188055"/>
                  <a:pt x="2422147" y="1397030"/>
                </a:cubicBezTo>
                <a:cubicBezTo>
                  <a:pt x="2277518" y="1604771"/>
                  <a:pt x="2097707" y="1790840"/>
                  <a:pt x="1891892" y="1938105"/>
                </a:cubicBezTo>
                <a:cubicBezTo>
                  <a:pt x="1686076" y="2085370"/>
                  <a:pt x="1329365" y="2119138"/>
                  <a:pt x="1105242" y="2001494"/>
                </a:cubicBezTo>
                <a:cubicBezTo>
                  <a:pt x="878751" y="1882467"/>
                  <a:pt x="872238" y="1531213"/>
                  <a:pt x="652705" y="1399696"/>
                </a:cubicBezTo>
                <a:cubicBezTo>
                  <a:pt x="475607" y="1293456"/>
                  <a:pt x="96149" y="1359757"/>
                  <a:pt x="19763" y="1219404"/>
                </a:cubicBezTo>
              </a:path>
            </a:pathLst>
          </a:custGeom>
          <a:solidFill>
            <a:srgbClr val="960F68"/>
          </a:solidFill>
          <a:ln w="4934" cap="flat">
            <a:noFill/>
            <a:prstDash val="solid"/>
            <a:miter/>
          </a:ln>
        </p:spPr>
        <p:txBody>
          <a:bodyPr rtlCol="0" anchor="ctr"/>
          <a:lstStyle/>
          <a:p>
            <a:endParaRPr lang="es-ES" sz="1350" dirty="0">
              <a:solidFill>
                <a:srgbClr val="960F68"/>
              </a:solidFill>
            </a:endParaRPr>
          </a:p>
        </p:txBody>
      </p:sp>
      <p:pic>
        <p:nvPicPr>
          <p:cNvPr id="13" name="Imagen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5545" y="296863"/>
            <a:ext cx="1586419" cy="780098"/>
          </a:xfrm>
          <a:prstGeom prst="rect">
            <a:avLst/>
          </a:prstGeom>
        </p:spPr>
      </p:pic>
      <p:sp>
        <p:nvSpPr>
          <p:cNvPr id="16" name="Rectángulo 15">
            <a:extLst>
              <a:ext uri="{FF2B5EF4-FFF2-40B4-BE49-F238E27FC236}">
                <a16:creationId xmlns:a16="http://schemas.microsoft.com/office/drawing/2014/main" id="{34D759EC-1A46-074C-90AF-FF6BC16022C7}"/>
              </a:ext>
            </a:extLst>
          </p:cNvPr>
          <p:cNvSpPr/>
          <p:nvPr userDrawn="1"/>
        </p:nvSpPr>
        <p:spPr>
          <a:xfrm>
            <a:off x="259519" y="6564749"/>
            <a:ext cx="4010640" cy="2192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825" dirty="0">
                <a:solidFill>
                  <a:srgbClr val="505050"/>
                </a:solidFill>
              </a:rPr>
              <a:t>Road2</a:t>
            </a:r>
            <a:r>
              <a:rPr lang="es-ES" sz="825" baseline="0" dirty="0">
                <a:solidFill>
                  <a:srgbClr val="505050"/>
                </a:solidFill>
              </a:rPr>
              <a:t>Cloud </a:t>
            </a:r>
            <a:r>
              <a:rPr lang="es-ES" sz="825" dirty="0">
                <a:solidFill>
                  <a:srgbClr val="505050"/>
                </a:solidFill>
              </a:rPr>
              <a:t>|</a:t>
            </a:r>
            <a:r>
              <a:rPr lang="es-ES" sz="825" baseline="0" dirty="0">
                <a:solidFill>
                  <a:srgbClr val="505050"/>
                </a:solidFill>
              </a:rPr>
              <a:t> Microservicios 2</a:t>
            </a:r>
            <a:endParaRPr lang="es-ES" sz="825" dirty="0">
              <a:solidFill>
                <a:srgbClr val="50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28891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2" userDrawn="1">
          <p15:clr>
            <a:srgbClr val="FBAE40"/>
          </p15:clr>
        </p15:guide>
        <p15:guide id="2" orient="horz" pos="187" userDrawn="1">
          <p15:clr>
            <a:srgbClr val="FBAE40"/>
          </p15:clr>
        </p15:guide>
        <p15:guide id="3" orient="horz" pos="4133" userDrawn="1">
          <p15:clr>
            <a:srgbClr val="FBAE40"/>
          </p15:clr>
        </p15:guide>
        <p15:guide id="4" orient="horz" pos="368" userDrawn="1">
          <p15:clr>
            <a:srgbClr val="FBAE40"/>
          </p15:clr>
        </p15:guide>
        <p15:guide id="5" pos="524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fotos + texto cor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3D0A66B1-9162-A84C-95BD-D90AC9EB652D}"/>
              </a:ext>
            </a:extLst>
          </p:cNvPr>
          <p:cNvCxnSpPr/>
          <p:nvPr userDrawn="1"/>
        </p:nvCxnSpPr>
        <p:spPr>
          <a:xfrm>
            <a:off x="0" y="6560175"/>
            <a:ext cx="12192000" cy="0"/>
          </a:xfrm>
          <a:prstGeom prst="line">
            <a:avLst/>
          </a:prstGeom>
          <a:ln>
            <a:solidFill>
              <a:srgbClr val="50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Marcador de posición de imagen 24">
            <a:extLst>
              <a:ext uri="{FF2B5EF4-FFF2-40B4-BE49-F238E27FC236}">
                <a16:creationId xmlns:a16="http://schemas.microsoft.com/office/drawing/2014/main" id="{31C79301-93BB-EC47-96D4-97E700C8A3D4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837113" y="0"/>
            <a:ext cx="3983687" cy="6561138"/>
          </a:xfrm>
          <a:custGeom>
            <a:avLst/>
            <a:gdLst>
              <a:gd name="connsiteX0" fmla="*/ 0 w 3357420"/>
              <a:gd name="connsiteY0" fmla="*/ 0 h 6561138"/>
              <a:gd name="connsiteX1" fmla="*/ 3357420 w 3357420"/>
              <a:gd name="connsiteY1" fmla="*/ 0 h 6561138"/>
              <a:gd name="connsiteX2" fmla="*/ 3317886 w 3357420"/>
              <a:gd name="connsiteY2" fmla="*/ 98795 h 6561138"/>
              <a:gd name="connsiteX3" fmla="*/ 3226306 w 3357420"/>
              <a:gd name="connsiteY3" fmla="*/ 404691 h 6561138"/>
              <a:gd name="connsiteX4" fmla="*/ 2853172 w 3357420"/>
              <a:gd name="connsiteY4" fmla="*/ 6262987 h 6561138"/>
              <a:gd name="connsiteX5" fmla="*/ 2893468 w 3357420"/>
              <a:gd name="connsiteY5" fmla="*/ 6530642 h 6561138"/>
              <a:gd name="connsiteX6" fmla="*/ 2899874 w 3357420"/>
              <a:gd name="connsiteY6" fmla="*/ 6561138 h 6561138"/>
              <a:gd name="connsiteX7" fmla="*/ 0 w 3357420"/>
              <a:gd name="connsiteY7" fmla="*/ 6561138 h 656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57420" h="6561138">
                <a:moveTo>
                  <a:pt x="0" y="0"/>
                </a:moveTo>
                <a:lnTo>
                  <a:pt x="3357420" y="0"/>
                </a:lnTo>
                <a:lnTo>
                  <a:pt x="3317886" y="98795"/>
                </a:lnTo>
                <a:cubicBezTo>
                  <a:pt x="3282359" y="198959"/>
                  <a:pt x="3253653" y="302018"/>
                  <a:pt x="3226306" y="404691"/>
                </a:cubicBezTo>
                <a:cubicBezTo>
                  <a:pt x="2718975" y="2314030"/>
                  <a:pt x="2592194" y="4304547"/>
                  <a:pt x="2853172" y="6262987"/>
                </a:cubicBezTo>
                <a:cubicBezTo>
                  <a:pt x="2865090" y="6352074"/>
                  <a:pt x="2878003" y="6441600"/>
                  <a:pt x="2893468" y="6530642"/>
                </a:cubicBezTo>
                <a:lnTo>
                  <a:pt x="2899874" y="6561138"/>
                </a:lnTo>
                <a:lnTo>
                  <a:pt x="0" y="6561138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s-ES" sz="1200" kern="1200" dirty="0" smtClean="0">
                <a:solidFill>
                  <a:srgbClr val="505050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ES" dirty="0"/>
              <a:t>Haz </a:t>
            </a:r>
            <a:r>
              <a:rPr lang="es-ES" dirty="0" err="1"/>
              <a:t>click</a:t>
            </a:r>
            <a:r>
              <a:rPr lang="es-ES" dirty="0"/>
              <a:t> en e </a:t>
            </a:r>
          </a:p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ES" dirty="0"/>
              <a:t>cuadrado para cambiar </a:t>
            </a:r>
          </a:p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ES" dirty="0"/>
              <a:t>la imagen</a:t>
            </a:r>
          </a:p>
          <a:p>
            <a:endParaRPr lang="es-ES" dirty="0"/>
          </a:p>
        </p:txBody>
      </p:sp>
      <p:sp>
        <p:nvSpPr>
          <p:cNvPr id="26" name="Marcador de texto 40">
            <a:extLst>
              <a:ext uri="{FF2B5EF4-FFF2-40B4-BE49-F238E27FC236}">
                <a16:creationId xmlns:a16="http://schemas.microsoft.com/office/drawing/2014/main" id="{E911EB4F-833F-1646-8D37-91C0F5EEEFC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554527" y="4049162"/>
            <a:ext cx="3013587" cy="2209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rgbClr val="505050"/>
                </a:solidFill>
              </a:defRPr>
            </a:lvl1pPr>
            <a:lvl2pPr marL="342900" indent="0">
              <a:buNone/>
              <a:defRPr sz="1800"/>
            </a:lvl2pPr>
            <a:lvl3pPr marL="685800" indent="0">
              <a:buNone/>
              <a:defRPr sz="1800"/>
            </a:lvl3pPr>
            <a:lvl4pPr marL="1028700" indent="0">
              <a:buNone/>
              <a:defRPr sz="1800"/>
            </a:lvl4pPr>
            <a:lvl5pPr marL="1371600" indent="0">
              <a:buNone/>
              <a:defRPr sz="1800"/>
            </a:lvl5pPr>
          </a:lstStyle>
          <a:p>
            <a:pPr lvl="0"/>
            <a:r>
              <a:rPr lang="es-ES" dirty="0"/>
              <a:t>Texto</a:t>
            </a:r>
          </a:p>
        </p:txBody>
      </p:sp>
      <p:sp>
        <p:nvSpPr>
          <p:cNvPr id="22" name="Marcador de posición de imagen 21">
            <a:extLst>
              <a:ext uri="{FF2B5EF4-FFF2-40B4-BE49-F238E27FC236}">
                <a16:creationId xmlns:a16="http://schemas.microsoft.com/office/drawing/2014/main" id="{D3B94960-66C5-E447-919D-28DD147F3C76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773364" y="0"/>
            <a:ext cx="3633259" cy="6561138"/>
          </a:xfrm>
          <a:custGeom>
            <a:avLst/>
            <a:gdLst>
              <a:gd name="connsiteX0" fmla="*/ 0 w 3813839"/>
              <a:gd name="connsiteY0" fmla="*/ 0 h 6561138"/>
              <a:gd name="connsiteX1" fmla="*/ 2754193 w 3813839"/>
              <a:gd name="connsiteY1" fmla="*/ 0 h 6561138"/>
              <a:gd name="connsiteX2" fmla="*/ 2728968 w 3813839"/>
              <a:gd name="connsiteY2" fmla="*/ 84386 h 6561138"/>
              <a:gd name="connsiteX3" fmla="*/ 2763228 w 3813839"/>
              <a:gd name="connsiteY3" fmla="*/ 1704451 h 6561138"/>
              <a:gd name="connsiteX4" fmla="*/ 3748690 w 3813839"/>
              <a:gd name="connsiteY4" fmla="*/ 4111574 h 6561138"/>
              <a:gd name="connsiteX5" fmla="*/ 3723658 w 3813839"/>
              <a:gd name="connsiteY5" fmla="*/ 6402146 h 6561138"/>
              <a:gd name="connsiteX6" fmla="*/ 3728901 w 3813839"/>
              <a:gd name="connsiteY6" fmla="*/ 6561138 h 6561138"/>
              <a:gd name="connsiteX7" fmla="*/ 0 w 3813839"/>
              <a:gd name="connsiteY7" fmla="*/ 6561138 h 656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813839" h="6561138">
                <a:moveTo>
                  <a:pt x="0" y="0"/>
                </a:moveTo>
                <a:lnTo>
                  <a:pt x="2754193" y="0"/>
                </a:lnTo>
                <a:lnTo>
                  <a:pt x="2728968" y="84386"/>
                </a:lnTo>
                <a:cubicBezTo>
                  <a:pt x="2597261" y="613482"/>
                  <a:pt x="2611415" y="1179745"/>
                  <a:pt x="2763228" y="1704451"/>
                </a:cubicBezTo>
                <a:cubicBezTo>
                  <a:pt x="3004956" y="2539483"/>
                  <a:pt x="3573601" y="3260363"/>
                  <a:pt x="3748690" y="4111574"/>
                </a:cubicBezTo>
                <a:cubicBezTo>
                  <a:pt x="3903033" y="4861776"/>
                  <a:pt x="3736383" y="5636199"/>
                  <a:pt x="3723658" y="6402146"/>
                </a:cubicBezTo>
                <a:lnTo>
                  <a:pt x="3728901" y="6561138"/>
                </a:lnTo>
                <a:lnTo>
                  <a:pt x="0" y="6561138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s-ES" sz="1200" kern="1200" dirty="0" smtClean="0">
                <a:solidFill>
                  <a:srgbClr val="505050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s-ES" dirty="0"/>
              <a:t>Haz </a:t>
            </a:r>
            <a:r>
              <a:rPr lang="es-ES" dirty="0" err="1"/>
              <a:t>click</a:t>
            </a:r>
            <a:r>
              <a:rPr lang="es-ES" dirty="0"/>
              <a:t> </a:t>
            </a:r>
          </a:p>
          <a:p>
            <a:r>
              <a:rPr lang="es-ES" dirty="0"/>
              <a:t>en el cuadrado </a:t>
            </a:r>
          </a:p>
          <a:p>
            <a:r>
              <a:rPr lang="es-ES" dirty="0"/>
              <a:t>para cambiar la imagen</a:t>
            </a:r>
          </a:p>
          <a:p>
            <a:endParaRPr lang="es-ES" dirty="0"/>
          </a:p>
        </p:txBody>
      </p:sp>
      <p:sp>
        <p:nvSpPr>
          <p:cNvPr id="18" name="Marcador de posición de imagen 17">
            <a:extLst>
              <a:ext uri="{FF2B5EF4-FFF2-40B4-BE49-F238E27FC236}">
                <a16:creationId xmlns:a16="http://schemas.microsoft.com/office/drawing/2014/main" id="{AACAC5D1-8F5C-FF49-BD0F-6C0D0F346EE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" y="0"/>
            <a:ext cx="3274143" cy="6561138"/>
          </a:xfrm>
          <a:custGeom>
            <a:avLst/>
            <a:gdLst>
              <a:gd name="connsiteX0" fmla="*/ 0 w 3645940"/>
              <a:gd name="connsiteY0" fmla="*/ 0 h 6561138"/>
              <a:gd name="connsiteX1" fmla="*/ 3589687 w 3645940"/>
              <a:gd name="connsiteY1" fmla="*/ 0 h 6561138"/>
              <a:gd name="connsiteX2" fmla="*/ 3553206 w 3645940"/>
              <a:gd name="connsiteY2" fmla="*/ 45029 h 6561138"/>
              <a:gd name="connsiteX3" fmla="*/ 3351936 w 3645940"/>
              <a:gd name="connsiteY3" fmla="*/ 384511 h 6561138"/>
              <a:gd name="connsiteX4" fmla="*/ 3190421 w 3645940"/>
              <a:gd name="connsiteY4" fmla="*/ 1864696 h 6561138"/>
              <a:gd name="connsiteX5" fmla="*/ 3474757 w 3645940"/>
              <a:gd name="connsiteY5" fmla="*/ 3346287 h 6561138"/>
              <a:gd name="connsiteX6" fmla="*/ 3514917 w 3645940"/>
              <a:gd name="connsiteY6" fmla="*/ 5155383 h 6561138"/>
              <a:gd name="connsiteX7" fmla="*/ 3477766 w 3645940"/>
              <a:gd name="connsiteY7" fmla="*/ 6180443 h 6561138"/>
              <a:gd name="connsiteX8" fmla="*/ 3629319 w 3645940"/>
              <a:gd name="connsiteY8" fmla="*/ 6539840 h 6561138"/>
              <a:gd name="connsiteX9" fmla="*/ 3645940 w 3645940"/>
              <a:gd name="connsiteY9" fmla="*/ 6561138 h 6561138"/>
              <a:gd name="connsiteX10" fmla="*/ 0 w 3645940"/>
              <a:gd name="connsiteY10" fmla="*/ 6561138 h 656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645940" h="6561138">
                <a:moveTo>
                  <a:pt x="0" y="0"/>
                </a:moveTo>
                <a:lnTo>
                  <a:pt x="3589687" y="0"/>
                </a:lnTo>
                <a:lnTo>
                  <a:pt x="3553206" y="45029"/>
                </a:lnTo>
                <a:cubicBezTo>
                  <a:pt x="3473041" y="154748"/>
                  <a:pt x="3404949" y="270455"/>
                  <a:pt x="3351936" y="384511"/>
                </a:cubicBezTo>
                <a:cubicBezTo>
                  <a:pt x="3139882" y="840734"/>
                  <a:pt x="3125752" y="1365775"/>
                  <a:pt x="3190421" y="1864696"/>
                </a:cubicBezTo>
                <a:cubicBezTo>
                  <a:pt x="3255089" y="2363617"/>
                  <a:pt x="3393735" y="2849897"/>
                  <a:pt x="3474757" y="3346287"/>
                </a:cubicBezTo>
                <a:cubicBezTo>
                  <a:pt x="3572383" y="3944438"/>
                  <a:pt x="3585891" y="4553375"/>
                  <a:pt x="3514917" y="5155383"/>
                </a:cubicBezTo>
                <a:cubicBezTo>
                  <a:pt x="3474664" y="5496631"/>
                  <a:pt x="3407477" y="5844189"/>
                  <a:pt x="3477766" y="6180443"/>
                </a:cubicBezTo>
                <a:cubicBezTo>
                  <a:pt x="3504124" y="6306537"/>
                  <a:pt x="3556319" y="6431518"/>
                  <a:pt x="3629319" y="6539840"/>
                </a:cubicBezTo>
                <a:lnTo>
                  <a:pt x="3645940" y="6561138"/>
                </a:lnTo>
                <a:lnTo>
                  <a:pt x="0" y="6561138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s-ES" sz="1200" kern="1200" dirty="0" smtClean="0">
                <a:solidFill>
                  <a:srgbClr val="505050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s-ES" dirty="0"/>
              <a:t>Haz </a:t>
            </a:r>
            <a:r>
              <a:rPr lang="es-ES" dirty="0" err="1"/>
              <a:t>click</a:t>
            </a:r>
            <a:r>
              <a:rPr lang="es-ES" dirty="0"/>
              <a:t> en el </a:t>
            </a:r>
          </a:p>
          <a:p>
            <a:r>
              <a:rPr lang="es-ES" dirty="0"/>
              <a:t>cuadrado para </a:t>
            </a:r>
          </a:p>
          <a:p>
            <a:r>
              <a:rPr lang="es-ES" dirty="0"/>
              <a:t>cambiar la imagen</a:t>
            </a:r>
          </a:p>
          <a:p>
            <a:endParaRPr lang="es-ES" dirty="0"/>
          </a:p>
          <a:p>
            <a:endParaRPr lang="es-ES" dirty="0"/>
          </a:p>
        </p:txBody>
      </p:sp>
      <p:sp>
        <p:nvSpPr>
          <p:cNvPr id="27" name="Marcador de texto 40">
            <a:extLst>
              <a:ext uri="{FF2B5EF4-FFF2-40B4-BE49-F238E27FC236}">
                <a16:creationId xmlns:a16="http://schemas.microsoft.com/office/drawing/2014/main" id="{89CFB284-8B35-3E49-A874-C12E06BC988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87159" y="5304671"/>
            <a:ext cx="1926215" cy="47121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1">
                <a:solidFill>
                  <a:srgbClr val="505050"/>
                </a:solidFill>
              </a:defRPr>
            </a:lvl1pPr>
            <a:lvl2pPr marL="342900" indent="0">
              <a:buNone/>
              <a:defRPr sz="1800"/>
            </a:lvl2pPr>
            <a:lvl3pPr marL="685800" indent="0">
              <a:buNone/>
              <a:defRPr sz="1800"/>
            </a:lvl3pPr>
            <a:lvl4pPr marL="1028700" indent="0">
              <a:buNone/>
              <a:defRPr sz="1800"/>
            </a:lvl4pPr>
            <a:lvl5pPr marL="1371600" indent="0">
              <a:buNone/>
              <a:defRPr sz="1800"/>
            </a:lvl5pPr>
          </a:lstStyle>
          <a:p>
            <a:pPr lvl="0"/>
            <a:r>
              <a:rPr lang="es-ES" dirty="0"/>
              <a:t>Texto</a:t>
            </a:r>
          </a:p>
        </p:txBody>
      </p:sp>
      <p:sp>
        <p:nvSpPr>
          <p:cNvPr id="28" name="Marcador de texto 40">
            <a:extLst>
              <a:ext uri="{FF2B5EF4-FFF2-40B4-BE49-F238E27FC236}">
                <a16:creationId xmlns:a16="http://schemas.microsoft.com/office/drawing/2014/main" id="{8319A975-2A68-ED44-8465-E27F626D7D4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495830" y="5304671"/>
            <a:ext cx="1926215" cy="47121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1">
                <a:solidFill>
                  <a:srgbClr val="505050"/>
                </a:solidFill>
              </a:defRPr>
            </a:lvl1pPr>
            <a:lvl2pPr marL="342900" indent="0">
              <a:buNone/>
              <a:defRPr sz="1800"/>
            </a:lvl2pPr>
            <a:lvl3pPr marL="685800" indent="0">
              <a:buNone/>
              <a:defRPr sz="1800"/>
            </a:lvl3pPr>
            <a:lvl4pPr marL="1028700" indent="0">
              <a:buNone/>
              <a:defRPr sz="1800"/>
            </a:lvl4pPr>
            <a:lvl5pPr marL="1371600" indent="0">
              <a:buNone/>
              <a:defRPr sz="1800"/>
            </a:lvl5pPr>
          </a:lstStyle>
          <a:p>
            <a:pPr lvl="0"/>
            <a:r>
              <a:rPr lang="es-ES" dirty="0"/>
              <a:t>Texto</a:t>
            </a:r>
          </a:p>
        </p:txBody>
      </p:sp>
      <p:sp>
        <p:nvSpPr>
          <p:cNvPr id="29" name="Marcador de texto 40">
            <a:extLst>
              <a:ext uri="{FF2B5EF4-FFF2-40B4-BE49-F238E27FC236}">
                <a16:creationId xmlns:a16="http://schemas.microsoft.com/office/drawing/2014/main" id="{8135DA08-F0A1-A44A-B204-9236475480B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29594" y="5304671"/>
            <a:ext cx="1926215" cy="47121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1">
                <a:solidFill>
                  <a:srgbClr val="505050"/>
                </a:solidFill>
              </a:defRPr>
            </a:lvl1pPr>
            <a:lvl2pPr marL="342900" indent="0">
              <a:buNone/>
              <a:defRPr sz="1800"/>
            </a:lvl2pPr>
            <a:lvl3pPr marL="685800" indent="0">
              <a:buNone/>
              <a:defRPr sz="1800"/>
            </a:lvl3pPr>
            <a:lvl4pPr marL="1028700" indent="0">
              <a:buNone/>
              <a:defRPr sz="1800"/>
            </a:lvl4pPr>
            <a:lvl5pPr marL="1371600" indent="0">
              <a:buNone/>
              <a:defRPr sz="1800"/>
            </a:lvl5pPr>
          </a:lstStyle>
          <a:p>
            <a:pPr lvl="0"/>
            <a:r>
              <a:rPr lang="es-ES" dirty="0"/>
              <a:t>Texto</a:t>
            </a:r>
          </a:p>
        </p:txBody>
      </p: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AD66095F-4CB8-0649-BA4E-871961169F06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fld id="{E5ED4B78-5B97-9748-A1C9-0E349DE86C54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34D759EC-1A46-074C-90AF-FF6BC16022C7}"/>
              </a:ext>
            </a:extLst>
          </p:cNvPr>
          <p:cNvSpPr/>
          <p:nvPr userDrawn="1"/>
        </p:nvSpPr>
        <p:spPr>
          <a:xfrm>
            <a:off x="259519" y="6564749"/>
            <a:ext cx="4010640" cy="2192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825" dirty="0">
                <a:solidFill>
                  <a:srgbClr val="505050"/>
                </a:solidFill>
              </a:rPr>
              <a:t>Road2</a:t>
            </a:r>
            <a:r>
              <a:rPr lang="es-ES" sz="825" baseline="0" dirty="0">
                <a:solidFill>
                  <a:srgbClr val="505050"/>
                </a:solidFill>
              </a:rPr>
              <a:t>Cloud </a:t>
            </a:r>
            <a:r>
              <a:rPr lang="es-ES" sz="825" dirty="0">
                <a:solidFill>
                  <a:srgbClr val="505050"/>
                </a:solidFill>
              </a:rPr>
              <a:t>|</a:t>
            </a:r>
            <a:r>
              <a:rPr lang="es-ES" sz="825" baseline="0" dirty="0">
                <a:solidFill>
                  <a:srgbClr val="505050"/>
                </a:solidFill>
              </a:rPr>
              <a:t> Microservicios 2</a:t>
            </a:r>
            <a:endParaRPr lang="es-ES" sz="825" dirty="0">
              <a:solidFill>
                <a:srgbClr val="50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30353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2" userDrawn="1">
          <p15:clr>
            <a:srgbClr val="FBAE40"/>
          </p15:clr>
        </p15:guide>
        <p15:guide id="2" orient="horz" pos="187" userDrawn="1">
          <p15:clr>
            <a:srgbClr val="FBAE40"/>
          </p15:clr>
        </p15:guide>
        <p15:guide id="3" orient="horz" pos="4133" userDrawn="1">
          <p15:clr>
            <a:srgbClr val="FBAE40"/>
          </p15:clr>
        </p15:guide>
        <p15:guide id="4" orient="horz" pos="368" userDrawn="1">
          <p15:clr>
            <a:srgbClr val="FBAE40"/>
          </p15:clr>
        </p15:guide>
        <p15:guide id="5" pos="524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subtítulo + texto lar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3D0A66B1-9162-A84C-95BD-D90AC9EB652D}"/>
              </a:ext>
            </a:extLst>
          </p:cNvPr>
          <p:cNvCxnSpPr/>
          <p:nvPr userDrawn="1"/>
        </p:nvCxnSpPr>
        <p:spPr>
          <a:xfrm>
            <a:off x="0" y="6560175"/>
            <a:ext cx="12192000" cy="0"/>
          </a:xfrm>
          <a:prstGeom prst="line">
            <a:avLst/>
          </a:prstGeom>
          <a:ln>
            <a:solidFill>
              <a:srgbClr val="50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C4DFCFB-B166-E946-BF16-7899DF75483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0038" y="296865"/>
            <a:ext cx="5568951" cy="2873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s-ES" sz="1800" b="1" kern="1200" dirty="0">
                <a:solidFill>
                  <a:srgbClr val="505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s-ES" dirty="0"/>
              <a:t>Título</a:t>
            </a:r>
          </a:p>
        </p:txBody>
      </p:sp>
      <p:sp>
        <p:nvSpPr>
          <p:cNvPr id="22" name="Marcador de posición de imagen 21">
            <a:extLst>
              <a:ext uri="{FF2B5EF4-FFF2-40B4-BE49-F238E27FC236}">
                <a16:creationId xmlns:a16="http://schemas.microsoft.com/office/drawing/2014/main" id="{0FA06403-D0FA-4947-94BC-7B1EA0819AF5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170645" y="1936923"/>
            <a:ext cx="6021355" cy="4622629"/>
          </a:xfrm>
          <a:custGeom>
            <a:avLst/>
            <a:gdLst>
              <a:gd name="connsiteX0" fmla="*/ 6021354 w 6021354"/>
              <a:gd name="connsiteY0" fmla="*/ 0 h 4622629"/>
              <a:gd name="connsiteX1" fmla="*/ 6021354 w 6021354"/>
              <a:gd name="connsiteY1" fmla="*/ 4622629 h 4622629"/>
              <a:gd name="connsiteX2" fmla="*/ 0 w 6021354"/>
              <a:gd name="connsiteY2" fmla="*/ 4622629 h 4622629"/>
              <a:gd name="connsiteX3" fmla="*/ 32015 w 6021354"/>
              <a:gd name="connsiteY3" fmla="*/ 4597191 h 4622629"/>
              <a:gd name="connsiteX4" fmla="*/ 1295548 w 6021354"/>
              <a:gd name="connsiteY4" fmla="*/ 3357550 h 4622629"/>
              <a:gd name="connsiteX5" fmla="*/ 4140956 w 6021354"/>
              <a:gd name="connsiteY5" fmla="*/ 1130196 h 4622629"/>
              <a:gd name="connsiteX6" fmla="*/ 6002957 w 6021354"/>
              <a:gd name="connsiteY6" fmla="*/ 21385 h 4622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1354" h="4622629">
                <a:moveTo>
                  <a:pt x="6021354" y="0"/>
                </a:moveTo>
                <a:lnTo>
                  <a:pt x="6021354" y="4622629"/>
                </a:lnTo>
                <a:lnTo>
                  <a:pt x="0" y="4622629"/>
                </a:lnTo>
                <a:lnTo>
                  <a:pt x="32015" y="4597191"/>
                </a:lnTo>
                <a:cubicBezTo>
                  <a:pt x="487041" y="4219568"/>
                  <a:pt x="910336" y="3803236"/>
                  <a:pt x="1295548" y="3357550"/>
                </a:cubicBezTo>
                <a:cubicBezTo>
                  <a:pt x="2070683" y="2460898"/>
                  <a:pt x="3079693" y="1652793"/>
                  <a:pt x="4140956" y="1130196"/>
                </a:cubicBezTo>
                <a:cubicBezTo>
                  <a:pt x="4792111" y="809691"/>
                  <a:pt x="5484523" y="529562"/>
                  <a:pt x="6002957" y="21385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s-ES" sz="1200" kern="1200" dirty="0" smtClean="0">
                <a:solidFill>
                  <a:srgbClr val="505050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ES" dirty="0"/>
              <a:t>Haz </a:t>
            </a:r>
            <a:r>
              <a:rPr lang="es-ES" dirty="0" err="1"/>
              <a:t>click</a:t>
            </a:r>
            <a:r>
              <a:rPr lang="es-ES" dirty="0"/>
              <a:t> en el cuadrado para cambiar la imagen</a:t>
            </a:r>
          </a:p>
          <a:p>
            <a:endParaRPr lang="es-ES" dirty="0"/>
          </a:p>
        </p:txBody>
      </p:sp>
      <p:sp>
        <p:nvSpPr>
          <p:cNvPr id="49" name="Marcador de texto 15">
            <a:extLst>
              <a:ext uri="{FF2B5EF4-FFF2-40B4-BE49-F238E27FC236}">
                <a16:creationId xmlns:a16="http://schemas.microsoft.com/office/drawing/2014/main" id="{A1776E69-DD83-A242-A95F-ADBC220D47B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00039" y="773664"/>
            <a:ext cx="6767513" cy="406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s-ES" sz="1200" kern="1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>
              <a:defRPr lang="es-ES" sz="1200" kern="1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>
              <a:defRPr lang="es-ES" sz="1200" kern="1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>
              <a:defRPr lang="es-ES" sz="1200" kern="1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>
              <a:defRPr lang="es-ES" sz="1200" kern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s-ES" dirty="0"/>
              <a:t>Subtítulo</a:t>
            </a:r>
          </a:p>
        </p:txBody>
      </p:sp>
      <p:sp>
        <p:nvSpPr>
          <p:cNvPr id="50" name="Marcador de texto 6">
            <a:extLst>
              <a:ext uri="{FF2B5EF4-FFF2-40B4-BE49-F238E27FC236}">
                <a16:creationId xmlns:a16="http://schemas.microsoft.com/office/drawing/2014/main" id="{2D83DF1B-EFA1-FF45-992F-5B1EF17DA6E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00038" y="1936922"/>
            <a:ext cx="5225959" cy="433687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>
                <a:solidFill>
                  <a:srgbClr val="505050"/>
                </a:solidFill>
              </a:defRPr>
            </a:lvl1pPr>
          </a:lstStyle>
          <a:p>
            <a:pPr lvl="0"/>
            <a:r>
              <a:rPr lang="es-ES" dirty="0"/>
              <a:t>Texto</a:t>
            </a:r>
          </a:p>
        </p:txBody>
      </p:sp>
      <p:sp>
        <p:nvSpPr>
          <p:cNvPr id="52" name="Forma libre 51">
            <a:extLst>
              <a:ext uri="{FF2B5EF4-FFF2-40B4-BE49-F238E27FC236}">
                <a16:creationId xmlns:a16="http://schemas.microsoft.com/office/drawing/2014/main" id="{131441F4-82EF-7A47-B065-F17EB10B78F2}"/>
              </a:ext>
            </a:extLst>
          </p:cNvPr>
          <p:cNvSpPr/>
          <p:nvPr userDrawn="1"/>
        </p:nvSpPr>
        <p:spPr>
          <a:xfrm>
            <a:off x="5865044" y="1775930"/>
            <a:ext cx="6326957" cy="4785209"/>
          </a:xfrm>
          <a:custGeom>
            <a:avLst/>
            <a:gdLst>
              <a:gd name="connsiteX0" fmla="*/ 6326957 w 6326957"/>
              <a:gd name="connsiteY0" fmla="*/ 0 h 4785209"/>
              <a:gd name="connsiteX1" fmla="*/ 6326957 w 6326957"/>
              <a:gd name="connsiteY1" fmla="*/ 161886 h 4785209"/>
              <a:gd name="connsiteX2" fmla="*/ 6308559 w 6326957"/>
              <a:gd name="connsiteY2" fmla="*/ 182379 h 4785209"/>
              <a:gd name="connsiteX3" fmla="*/ 4446557 w 6326957"/>
              <a:gd name="connsiteY3" fmla="*/ 1291191 h 4785209"/>
              <a:gd name="connsiteX4" fmla="*/ 1601150 w 6326957"/>
              <a:gd name="connsiteY4" fmla="*/ 3518543 h 4785209"/>
              <a:gd name="connsiteX5" fmla="*/ 422561 w 6326957"/>
              <a:gd name="connsiteY5" fmla="*/ 4686929 h 4785209"/>
              <a:gd name="connsiteX6" fmla="*/ 300213 w 6326957"/>
              <a:gd name="connsiteY6" fmla="*/ 4785209 h 4785209"/>
              <a:gd name="connsiteX7" fmla="*/ 0 w 6326957"/>
              <a:gd name="connsiteY7" fmla="*/ 4785209 h 4785209"/>
              <a:gd name="connsiteX8" fmla="*/ 79155 w 6326957"/>
              <a:gd name="connsiteY8" fmla="*/ 4715373 h 4785209"/>
              <a:gd name="connsiteX9" fmla="*/ 1139206 w 6326957"/>
              <a:gd name="connsiteY9" fmla="*/ 3622915 h 4785209"/>
              <a:gd name="connsiteX10" fmla="*/ 4618865 w 6326957"/>
              <a:gd name="connsiteY10" fmla="*/ 899078 h 4785209"/>
              <a:gd name="connsiteX11" fmla="*/ 6177375 w 6326957"/>
              <a:gd name="connsiteY11" fmla="*/ 98453 h 4785209"/>
              <a:gd name="connsiteX12" fmla="*/ 6326957 w 6326957"/>
              <a:gd name="connsiteY12" fmla="*/ 0 h 4785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326957" h="4785209">
                <a:moveTo>
                  <a:pt x="6326957" y="0"/>
                </a:moveTo>
                <a:lnTo>
                  <a:pt x="6326957" y="161886"/>
                </a:lnTo>
                <a:lnTo>
                  <a:pt x="6308559" y="182379"/>
                </a:lnTo>
                <a:cubicBezTo>
                  <a:pt x="5790125" y="690557"/>
                  <a:pt x="5097711" y="970686"/>
                  <a:pt x="4446557" y="1291191"/>
                </a:cubicBezTo>
                <a:cubicBezTo>
                  <a:pt x="3385295" y="1813788"/>
                  <a:pt x="2376285" y="2621892"/>
                  <a:pt x="1601150" y="3518543"/>
                </a:cubicBezTo>
                <a:cubicBezTo>
                  <a:pt x="1240014" y="3936374"/>
                  <a:pt x="845406" y="4328405"/>
                  <a:pt x="422561" y="4686929"/>
                </a:cubicBezTo>
                <a:lnTo>
                  <a:pt x="300213" y="4785209"/>
                </a:lnTo>
                <a:lnTo>
                  <a:pt x="0" y="4785209"/>
                </a:lnTo>
                <a:lnTo>
                  <a:pt x="79155" y="4715373"/>
                </a:lnTo>
                <a:cubicBezTo>
                  <a:pt x="453730" y="4371618"/>
                  <a:pt x="807980" y="4006140"/>
                  <a:pt x="1139206" y="3622915"/>
                </a:cubicBezTo>
                <a:cubicBezTo>
                  <a:pt x="2087121" y="2526398"/>
                  <a:pt x="3321043" y="1538163"/>
                  <a:pt x="4618865" y="899078"/>
                </a:cubicBezTo>
                <a:cubicBezTo>
                  <a:pt x="5141437" y="641863"/>
                  <a:pt x="5685735" y="405912"/>
                  <a:pt x="6177375" y="98453"/>
                </a:cubicBezTo>
                <a:lnTo>
                  <a:pt x="6326957" y="0"/>
                </a:lnTo>
                <a:close/>
              </a:path>
            </a:pathLst>
          </a:custGeom>
          <a:solidFill>
            <a:srgbClr val="970D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F4DF3A9B-1929-6442-9B09-87157F2A38BA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fld id="{E5ED4B78-5B97-9748-A1C9-0E349DE86C54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34D759EC-1A46-074C-90AF-FF6BC16022C7}"/>
              </a:ext>
            </a:extLst>
          </p:cNvPr>
          <p:cNvSpPr/>
          <p:nvPr userDrawn="1"/>
        </p:nvSpPr>
        <p:spPr>
          <a:xfrm>
            <a:off x="259519" y="6564749"/>
            <a:ext cx="4010640" cy="2192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825" dirty="0">
                <a:solidFill>
                  <a:srgbClr val="505050"/>
                </a:solidFill>
              </a:rPr>
              <a:t>Road2</a:t>
            </a:r>
            <a:r>
              <a:rPr lang="es-ES" sz="825" baseline="0" dirty="0">
                <a:solidFill>
                  <a:srgbClr val="505050"/>
                </a:solidFill>
              </a:rPr>
              <a:t>Cloud </a:t>
            </a:r>
            <a:r>
              <a:rPr lang="es-ES" sz="825" dirty="0">
                <a:solidFill>
                  <a:srgbClr val="505050"/>
                </a:solidFill>
              </a:rPr>
              <a:t>|</a:t>
            </a:r>
            <a:r>
              <a:rPr lang="es-ES" sz="825" baseline="0" dirty="0">
                <a:solidFill>
                  <a:srgbClr val="505050"/>
                </a:solidFill>
              </a:rPr>
              <a:t> Microservicios 2</a:t>
            </a:r>
            <a:endParaRPr lang="es-ES" sz="825" dirty="0">
              <a:solidFill>
                <a:srgbClr val="50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29811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2" userDrawn="1">
          <p15:clr>
            <a:srgbClr val="FBAE40"/>
          </p15:clr>
        </p15:guide>
        <p15:guide id="2" orient="horz" pos="187" userDrawn="1">
          <p15:clr>
            <a:srgbClr val="FBAE40"/>
          </p15:clr>
        </p15:guide>
        <p15:guide id="3" orient="horz" pos="4133" userDrawn="1">
          <p15:clr>
            <a:srgbClr val="FBAE40"/>
          </p15:clr>
        </p15:guide>
        <p15:guide id="4" orient="horz" pos="368" userDrawn="1">
          <p15:clr>
            <a:srgbClr val="FBAE40"/>
          </p15:clr>
        </p15:guide>
        <p15:guide id="5" pos="524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+ 2 aparta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3D0A66B1-9162-A84C-95BD-D90AC9EB652D}"/>
              </a:ext>
            </a:extLst>
          </p:cNvPr>
          <p:cNvCxnSpPr/>
          <p:nvPr userDrawn="1"/>
        </p:nvCxnSpPr>
        <p:spPr>
          <a:xfrm>
            <a:off x="0" y="6560175"/>
            <a:ext cx="12192000" cy="0"/>
          </a:xfrm>
          <a:prstGeom prst="line">
            <a:avLst/>
          </a:prstGeom>
          <a:ln>
            <a:solidFill>
              <a:srgbClr val="50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C4DFCFB-B166-E946-BF16-7899DF75483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0038" y="296865"/>
            <a:ext cx="5568951" cy="2873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s-ES" sz="1800" b="1" kern="1200" dirty="0">
                <a:solidFill>
                  <a:srgbClr val="505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s-ES" dirty="0"/>
              <a:t>Título</a:t>
            </a:r>
          </a:p>
        </p:txBody>
      </p:sp>
      <p:sp>
        <p:nvSpPr>
          <p:cNvPr id="14" name="Marcador de posición de imagen 13">
            <a:extLst>
              <a:ext uri="{FF2B5EF4-FFF2-40B4-BE49-F238E27FC236}">
                <a16:creationId xmlns:a16="http://schemas.microsoft.com/office/drawing/2014/main" id="{4D7BE794-A2E6-DD46-85B2-84749BD9B6B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1893888"/>
            <a:ext cx="12192000" cy="2528856"/>
          </a:xfrm>
          <a:custGeom>
            <a:avLst/>
            <a:gdLst>
              <a:gd name="connsiteX0" fmla="*/ 0 w 12192000"/>
              <a:gd name="connsiteY0" fmla="*/ 0 h 2528856"/>
              <a:gd name="connsiteX1" fmla="*/ 12192000 w 12192000"/>
              <a:gd name="connsiteY1" fmla="*/ 0 h 2528856"/>
              <a:gd name="connsiteX2" fmla="*/ 12192000 w 12192000"/>
              <a:gd name="connsiteY2" fmla="*/ 2034740 h 2528856"/>
              <a:gd name="connsiteX3" fmla="*/ 12092788 w 12192000"/>
              <a:gd name="connsiteY3" fmla="*/ 2018427 h 2528856"/>
              <a:gd name="connsiteX4" fmla="*/ 10275635 w 12192000"/>
              <a:gd name="connsiteY4" fmla="*/ 1968499 h 2528856"/>
              <a:gd name="connsiteX5" fmla="*/ 6681644 w 12192000"/>
              <a:gd name="connsiteY5" fmla="*/ 2444619 h 2528856"/>
              <a:gd name="connsiteX6" fmla="*/ 2335895 w 12192000"/>
              <a:gd name="connsiteY6" fmla="*/ 2289403 h 2528856"/>
              <a:gd name="connsiteX7" fmla="*/ 35041 w 12192000"/>
              <a:gd name="connsiteY7" fmla="*/ 2038671 h 2528856"/>
              <a:gd name="connsiteX8" fmla="*/ 0 w 12192000"/>
              <a:gd name="connsiteY8" fmla="*/ 2043032 h 252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2528856">
                <a:moveTo>
                  <a:pt x="0" y="0"/>
                </a:moveTo>
                <a:lnTo>
                  <a:pt x="12192000" y="0"/>
                </a:lnTo>
                <a:lnTo>
                  <a:pt x="12192000" y="2034740"/>
                </a:lnTo>
                <a:lnTo>
                  <a:pt x="12092788" y="2018427"/>
                </a:lnTo>
                <a:cubicBezTo>
                  <a:pt x="11494505" y="1930899"/>
                  <a:pt x="10878607" y="1925614"/>
                  <a:pt x="10275635" y="1968499"/>
                </a:cubicBezTo>
                <a:cubicBezTo>
                  <a:pt x="9069693" y="2054265"/>
                  <a:pt x="7883789" y="2319268"/>
                  <a:pt x="6681644" y="2444619"/>
                </a:cubicBezTo>
                <a:cubicBezTo>
                  <a:pt x="5233058" y="2595657"/>
                  <a:pt x="3770290" y="2543388"/>
                  <a:pt x="2335895" y="2289403"/>
                </a:cubicBezTo>
                <a:cubicBezTo>
                  <a:pt x="1573631" y="2154381"/>
                  <a:pt x="801351" y="1961797"/>
                  <a:pt x="35041" y="2038671"/>
                </a:cubicBezTo>
                <a:lnTo>
                  <a:pt x="0" y="2043032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171450" marR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s-ES" sz="1200" kern="1200" dirty="0" smtClean="0">
                <a:solidFill>
                  <a:srgbClr val="505050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ES" dirty="0"/>
              <a:t>Haz </a:t>
            </a:r>
            <a:r>
              <a:rPr lang="es-ES" dirty="0" err="1"/>
              <a:t>click</a:t>
            </a:r>
            <a:r>
              <a:rPr lang="es-ES" dirty="0"/>
              <a:t> en el cuadrado para cambiar la imagen</a:t>
            </a:r>
          </a:p>
          <a:p>
            <a:endParaRPr lang="es-ES" dirty="0"/>
          </a:p>
        </p:txBody>
      </p:sp>
      <p:sp>
        <p:nvSpPr>
          <p:cNvPr id="18" name="Marcador de texto 40">
            <a:extLst>
              <a:ext uri="{FF2B5EF4-FFF2-40B4-BE49-F238E27FC236}">
                <a16:creationId xmlns:a16="http://schemas.microsoft.com/office/drawing/2014/main" id="{6284E165-D72E-5445-8DB7-1FF6D43329B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00037" y="948518"/>
            <a:ext cx="9603379" cy="6175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rgbClr val="505050"/>
                </a:solidFill>
              </a:defRPr>
            </a:lvl1pPr>
            <a:lvl2pPr marL="342900" indent="0">
              <a:buNone/>
              <a:defRPr sz="1800"/>
            </a:lvl2pPr>
            <a:lvl3pPr marL="685800" indent="0">
              <a:buNone/>
              <a:defRPr sz="1800"/>
            </a:lvl3pPr>
            <a:lvl4pPr marL="1028700" indent="0">
              <a:buNone/>
              <a:defRPr sz="1800"/>
            </a:lvl4pPr>
            <a:lvl5pPr marL="1371600" indent="0">
              <a:buNone/>
              <a:defRPr sz="1800"/>
            </a:lvl5pPr>
          </a:lstStyle>
          <a:p>
            <a:pPr lvl="0"/>
            <a:r>
              <a:rPr lang="es-ES" dirty="0"/>
              <a:t>Texto</a:t>
            </a:r>
          </a:p>
        </p:txBody>
      </p:sp>
      <p:sp>
        <p:nvSpPr>
          <p:cNvPr id="19" name="Marcador de texto 2">
            <a:extLst>
              <a:ext uri="{FF2B5EF4-FFF2-40B4-BE49-F238E27FC236}">
                <a16:creationId xmlns:a16="http://schemas.microsoft.com/office/drawing/2014/main" id="{A656A8AD-6C3F-5348-89FE-6A0F881852F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00037" y="4651888"/>
            <a:ext cx="4271963" cy="2873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s-ES" sz="1800" b="1" kern="1200" dirty="0">
                <a:solidFill>
                  <a:srgbClr val="505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s-ES" dirty="0"/>
              <a:t>Título apartado</a:t>
            </a:r>
          </a:p>
        </p:txBody>
      </p:sp>
      <p:sp>
        <p:nvSpPr>
          <p:cNvPr id="21" name="Marcador de texto 2">
            <a:extLst>
              <a:ext uri="{FF2B5EF4-FFF2-40B4-BE49-F238E27FC236}">
                <a16:creationId xmlns:a16="http://schemas.microsoft.com/office/drawing/2014/main" id="{493A8F2B-5CE4-544D-84B1-6E0FB45C04E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592348" y="4651888"/>
            <a:ext cx="4271963" cy="2873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s-ES" sz="1800" b="1" kern="1200" dirty="0">
                <a:solidFill>
                  <a:srgbClr val="505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s-ES" dirty="0"/>
              <a:t>Título apartado</a:t>
            </a:r>
          </a:p>
        </p:txBody>
      </p:sp>
      <p:sp>
        <p:nvSpPr>
          <p:cNvPr id="23" name="Marcador de texto 6">
            <a:extLst>
              <a:ext uri="{FF2B5EF4-FFF2-40B4-BE49-F238E27FC236}">
                <a16:creationId xmlns:a16="http://schemas.microsoft.com/office/drawing/2014/main" id="{18E70E82-3B40-FF48-99A0-B7CA1412184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00037" y="5127733"/>
            <a:ext cx="5294851" cy="114606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>
                <a:solidFill>
                  <a:srgbClr val="505050"/>
                </a:solidFill>
              </a:defRPr>
            </a:lvl1pPr>
          </a:lstStyle>
          <a:p>
            <a:pPr lvl="0"/>
            <a:r>
              <a:rPr lang="es-ES" dirty="0"/>
              <a:t>Texto</a:t>
            </a:r>
          </a:p>
        </p:txBody>
      </p:sp>
      <p:sp>
        <p:nvSpPr>
          <p:cNvPr id="24" name="Marcador de texto 6">
            <a:extLst>
              <a:ext uri="{FF2B5EF4-FFF2-40B4-BE49-F238E27FC236}">
                <a16:creationId xmlns:a16="http://schemas.microsoft.com/office/drawing/2014/main" id="{623E7EC6-DE6C-F848-A404-93B8D0BEF5D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592349" y="5127733"/>
            <a:ext cx="5294851" cy="114606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>
                <a:solidFill>
                  <a:srgbClr val="505050"/>
                </a:solidFill>
              </a:defRPr>
            </a:lvl1pPr>
          </a:lstStyle>
          <a:p>
            <a:pPr lvl="0"/>
            <a:r>
              <a:rPr lang="es-ES" dirty="0"/>
              <a:t>Texto</a:t>
            </a:r>
          </a:p>
        </p:txBody>
      </p: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05F8624F-3354-8D40-A104-1BB0DFC2BDF7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fld id="{E5ED4B78-5B97-9748-A1C9-0E349DE86C54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34D759EC-1A46-074C-90AF-FF6BC16022C7}"/>
              </a:ext>
            </a:extLst>
          </p:cNvPr>
          <p:cNvSpPr/>
          <p:nvPr userDrawn="1"/>
        </p:nvSpPr>
        <p:spPr>
          <a:xfrm>
            <a:off x="259519" y="6564749"/>
            <a:ext cx="4010640" cy="2192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825" dirty="0">
                <a:solidFill>
                  <a:srgbClr val="505050"/>
                </a:solidFill>
              </a:rPr>
              <a:t>Road2</a:t>
            </a:r>
            <a:r>
              <a:rPr lang="es-ES" sz="825" baseline="0" dirty="0">
                <a:solidFill>
                  <a:srgbClr val="505050"/>
                </a:solidFill>
              </a:rPr>
              <a:t>Cloud </a:t>
            </a:r>
            <a:r>
              <a:rPr lang="es-ES" sz="825" dirty="0">
                <a:solidFill>
                  <a:srgbClr val="505050"/>
                </a:solidFill>
              </a:rPr>
              <a:t>|</a:t>
            </a:r>
            <a:r>
              <a:rPr lang="es-ES" sz="825" baseline="0" dirty="0">
                <a:solidFill>
                  <a:srgbClr val="505050"/>
                </a:solidFill>
              </a:rPr>
              <a:t> Microservicios 2</a:t>
            </a:r>
            <a:endParaRPr lang="es-ES" sz="825" dirty="0">
              <a:solidFill>
                <a:srgbClr val="50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1844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2" userDrawn="1">
          <p15:clr>
            <a:srgbClr val="FBAE40"/>
          </p15:clr>
        </p15:guide>
        <p15:guide id="2" orient="horz" pos="187" userDrawn="1">
          <p15:clr>
            <a:srgbClr val="FBAE40"/>
          </p15:clr>
        </p15:guide>
        <p15:guide id="3" orient="horz" pos="4133" userDrawn="1">
          <p15:clr>
            <a:srgbClr val="FBAE40"/>
          </p15:clr>
        </p15:guide>
        <p15:guide id="4" orient="horz" pos="368" userDrawn="1">
          <p15:clr>
            <a:srgbClr val="FBAE40"/>
          </p15:clr>
        </p15:guide>
        <p15:guide id="5" pos="524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+ datos +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3D0A66B1-9162-A84C-95BD-D90AC9EB652D}"/>
              </a:ext>
            </a:extLst>
          </p:cNvPr>
          <p:cNvCxnSpPr/>
          <p:nvPr userDrawn="1"/>
        </p:nvCxnSpPr>
        <p:spPr>
          <a:xfrm>
            <a:off x="0" y="6560175"/>
            <a:ext cx="12192000" cy="0"/>
          </a:xfrm>
          <a:prstGeom prst="line">
            <a:avLst/>
          </a:prstGeom>
          <a:ln>
            <a:solidFill>
              <a:srgbClr val="50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1126E089-E689-0442-8967-45659E49D7CC}"/>
              </a:ext>
            </a:extLst>
          </p:cNvPr>
          <p:cNvCxnSpPr>
            <a:cxnSpLocks/>
          </p:cNvCxnSpPr>
          <p:nvPr userDrawn="1"/>
        </p:nvCxnSpPr>
        <p:spPr>
          <a:xfrm>
            <a:off x="4649494" y="2349500"/>
            <a:ext cx="7242471" cy="0"/>
          </a:xfrm>
          <a:prstGeom prst="line">
            <a:avLst/>
          </a:prstGeom>
          <a:ln>
            <a:solidFill>
              <a:srgbClr val="50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CE8571BF-AF0B-D843-9742-7E2CAF3905F3}"/>
              </a:ext>
            </a:extLst>
          </p:cNvPr>
          <p:cNvCxnSpPr>
            <a:cxnSpLocks/>
          </p:cNvCxnSpPr>
          <p:nvPr userDrawn="1"/>
        </p:nvCxnSpPr>
        <p:spPr>
          <a:xfrm>
            <a:off x="4995863" y="3454400"/>
            <a:ext cx="6896100" cy="0"/>
          </a:xfrm>
          <a:prstGeom prst="line">
            <a:avLst/>
          </a:prstGeom>
          <a:ln>
            <a:solidFill>
              <a:srgbClr val="50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BE456321-9F9E-5544-9606-70AA4C67A2AD}"/>
              </a:ext>
            </a:extLst>
          </p:cNvPr>
          <p:cNvCxnSpPr/>
          <p:nvPr userDrawn="1"/>
        </p:nvCxnSpPr>
        <p:spPr>
          <a:xfrm>
            <a:off x="5376863" y="4597400"/>
            <a:ext cx="6515100" cy="0"/>
          </a:xfrm>
          <a:prstGeom prst="line">
            <a:avLst/>
          </a:prstGeom>
          <a:ln>
            <a:solidFill>
              <a:srgbClr val="50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27C21032-CC95-994F-A373-83A7010BCAF8}"/>
              </a:ext>
            </a:extLst>
          </p:cNvPr>
          <p:cNvCxnSpPr/>
          <p:nvPr userDrawn="1"/>
        </p:nvCxnSpPr>
        <p:spPr>
          <a:xfrm>
            <a:off x="5376863" y="5689600"/>
            <a:ext cx="6515100" cy="0"/>
          </a:xfrm>
          <a:prstGeom prst="line">
            <a:avLst/>
          </a:prstGeom>
          <a:ln>
            <a:solidFill>
              <a:srgbClr val="50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Marcador de posición de imagen 13">
            <a:extLst>
              <a:ext uri="{FF2B5EF4-FFF2-40B4-BE49-F238E27FC236}">
                <a16:creationId xmlns:a16="http://schemas.microsoft.com/office/drawing/2014/main" id="{5652809E-385A-8747-B069-300AB527026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2" y="0"/>
            <a:ext cx="5737471" cy="6561138"/>
          </a:xfrm>
          <a:custGeom>
            <a:avLst/>
            <a:gdLst>
              <a:gd name="connsiteX0" fmla="*/ 0 w 5737471"/>
              <a:gd name="connsiteY0" fmla="*/ 0 h 6561138"/>
              <a:gd name="connsiteX1" fmla="*/ 5082458 w 5737471"/>
              <a:gd name="connsiteY1" fmla="*/ 0 h 6561138"/>
              <a:gd name="connsiteX2" fmla="*/ 5035051 w 5737471"/>
              <a:gd name="connsiteY2" fmla="*/ 86882 h 6561138"/>
              <a:gd name="connsiteX3" fmla="*/ 4924424 w 5737471"/>
              <a:gd name="connsiteY3" fmla="*/ 346822 h 6561138"/>
              <a:gd name="connsiteX4" fmla="*/ 4869314 w 5737471"/>
              <a:gd name="connsiteY4" fmla="*/ 2516874 h 6561138"/>
              <a:gd name="connsiteX5" fmla="*/ 5462120 w 5737471"/>
              <a:gd name="connsiteY5" fmla="*/ 4634888 h 6561138"/>
              <a:gd name="connsiteX6" fmla="*/ 5721766 w 5737471"/>
              <a:gd name="connsiteY6" fmla="*/ 6266132 h 6561138"/>
              <a:gd name="connsiteX7" fmla="*/ 5737471 w 5737471"/>
              <a:gd name="connsiteY7" fmla="*/ 6561138 h 6561138"/>
              <a:gd name="connsiteX8" fmla="*/ 0 w 5737471"/>
              <a:gd name="connsiteY8" fmla="*/ 6561138 h 656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737471" h="6561138">
                <a:moveTo>
                  <a:pt x="0" y="0"/>
                </a:moveTo>
                <a:lnTo>
                  <a:pt x="5082458" y="0"/>
                </a:lnTo>
                <a:lnTo>
                  <a:pt x="5035051" y="86882"/>
                </a:lnTo>
                <a:cubicBezTo>
                  <a:pt x="4993035" y="173630"/>
                  <a:pt x="4956016" y="260755"/>
                  <a:pt x="4924424" y="346822"/>
                </a:cubicBezTo>
                <a:cubicBezTo>
                  <a:pt x="4671684" y="1035360"/>
                  <a:pt x="4714842" y="1799870"/>
                  <a:pt x="4869314" y="2516874"/>
                </a:cubicBezTo>
                <a:cubicBezTo>
                  <a:pt x="5023784" y="3233878"/>
                  <a:pt x="5284198" y="3923545"/>
                  <a:pt x="5462120" y="4634888"/>
                </a:cubicBezTo>
                <a:cubicBezTo>
                  <a:pt x="5596114" y="5170620"/>
                  <a:pt x="5682880" y="5716459"/>
                  <a:pt x="5721766" y="6266132"/>
                </a:cubicBezTo>
                <a:lnTo>
                  <a:pt x="5737471" y="6561138"/>
                </a:lnTo>
                <a:lnTo>
                  <a:pt x="0" y="6561138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171450" marR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s-ES" sz="1200" kern="1200" dirty="0" smtClean="0">
                <a:solidFill>
                  <a:srgbClr val="505050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ES" dirty="0"/>
              <a:t>Haz </a:t>
            </a:r>
            <a:r>
              <a:rPr lang="es-ES" dirty="0" err="1"/>
              <a:t>click</a:t>
            </a:r>
            <a:r>
              <a:rPr lang="es-ES" dirty="0"/>
              <a:t> en el cuadrado para cambiar la imagen</a:t>
            </a:r>
          </a:p>
          <a:p>
            <a:endParaRPr lang="es-ES" dirty="0"/>
          </a:p>
        </p:txBody>
      </p:sp>
      <p:sp>
        <p:nvSpPr>
          <p:cNvPr id="23" name="Marcador de texto 2">
            <a:extLst>
              <a:ext uri="{FF2B5EF4-FFF2-40B4-BE49-F238E27FC236}">
                <a16:creationId xmlns:a16="http://schemas.microsoft.com/office/drawing/2014/main" id="{BE820691-5AB0-AE42-8F82-50B53B8C901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145439" y="1642820"/>
            <a:ext cx="1446508" cy="61300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s-ES" sz="3600" b="1" kern="1200" dirty="0">
                <a:solidFill>
                  <a:srgbClr val="505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s-ES" dirty="0"/>
              <a:t>Nº</a:t>
            </a:r>
          </a:p>
        </p:txBody>
      </p:sp>
      <p:sp>
        <p:nvSpPr>
          <p:cNvPr id="24" name="Marcador de texto 6">
            <a:extLst>
              <a:ext uri="{FF2B5EF4-FFF2-40B4-BE49-F238E27FC236}">
                <a16:creationId xmlns:a16="http://schemas.microsoft.com/office/drawing/2014/main" id="{27481F98-83C0-8943-B4B8-2EC5242DCA2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93747" y="1647593"/>
            <a:ext cx="4998216" cy="61300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>
                <a:solidFill>
                  <a:srgbClr val="505050"/>
                </a:solidFill>
              </a:defRPr>
            </a:lvl1pPr>
          </a:lstStyle>
          <a:p>
            <a:pPr lvl="0"/>
            <a:r>
              <a:rPr lang="es-ES" dirty="0"/>
              <a:t>Texto</a:t>
            </a:r>
          </a:p>
        </p:txBody>
      </p:sp>
      <p:sp>
        <p:nvSpPr>
          <p:cNvPr id="25" name="Marcador de texto 2">
            <a:extLst>
              <a:ext uri="{FF2B5EF4-FFF2-40B4-BE49-F238E27FC236}">
                <a16:creationId xmlns:a16="http://schemas.microsoft.com/office/drawing/2014/main" id="{3AD60DF8-92F7-1942-801F-E4126E9F297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372747" y="2758698"/>
            <a:ext cx="1446508" cy="61300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s-ES" sz="3600" b="1" kern="1200" dirty="0">
                <a:solidFill>
                  <a:srgbClr val="505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s-ES" dirty="0"/>
              <a:t>Nº</a:t>
            </a:r>
          </a:p>
        </p:txBody>
      </p:sp>
      <p:sp>
        <p:nvSpPr>
          <p:cNvPr id="26" name="Marcador de texto 6">
            <a:extLst>
              <a:ext uri="{FF2B5EF4-FFF2-40B4-BE49-F238E27FC236}">
                <a16:creationId xmlns:a16="http://schemas.microsoft.com/office/drawing/2014/main" id="{38D5278A-6A02-2F4D-9FEE-5D01CB9A01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051729" y="2763471"/>
            <a:ext cx="4840235" cy="61300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>
                <a:solidFill>
                  <a:srgbClr val="505050"/>
                </a:solidFill>
              </a:defRPr>
            </a:lvl1pPr>
          </a:lstStyle>
          <a:p>
            <a:pPr lvl="0"/>
            <a:r>
              <a:rPr lang="es-ES" dirty="0"/>
              <a:t>Texto</a:t>
            </a:r>
          </a:p>
        </p:txBody>
      </p:sp>
      <p:sp>
        <p:nvSpPr>
          <p:cNvPr id="27" name="Marcador de texto 2">
            <a:extLst>
              <a:ext uri="{FF2B5EF4-FFF2-40B4-BE49-F238E27FC236}">
                <a16:creationId xmlns:a16="http://schemas.microsoft.com/office/drawing/2014/main" id="{348D016A-9203-B34B-8EB4-7600DC6FF3E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31278" y="3905573"/>
            <a:ext cx="1446508" cy="61300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s-ES" sz="3600" b="1" kern="1200" dirty="0">
                <a:solidFill>
                  <a:srgbClr val="505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s-ES" dirty="0"/>
              <a:t>Nº</a:t>
            </a:r>
          </a:p>
        </p:txBody>
      </p:sp>
      <p:sp>
        <p:nvSpPr>
          <p:cNvPr id="28" name="Marcador de texto 6">
            <a:extLst>
              <a:ext uri="{FF2B5EF4-FFF2-40B4-BE49-F238E27FC236}">
                <a16:creationId xmlns:a16="http://schemas.microsoft.com/office/drawing/2014/main" id="{9F28685E-AF7D-C445-A249-71F8B38840D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408190" y="3910346"/>
            <a:ext cx="4483773" cy="61300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>
                <a:solidFill>
                  <a:srgbClr val="505050"/>
                </a:solidFill>
              </a:defRPr>
            </a:lvl1pPr>
          </a:lstStyle>
          <a:p>
            <a:pPr lvl="0"/>
            <a:r>
              <a:rPr lang="es-ES" dirty="0"/>
              <a:t>Texto</a:t>
            </a:r>
          </a:p>
        </p:txBody>
      </p:sp>
      <p:sp>
        <p:nvSpPr>
          <p:cNvPr id="29" name="Marcador de texto 2">
            <a:extLst>
              <a:ext uri="{FF2B5EF4-FFF2-40B4-BE49-F238E27FC236}">
                <a16:creationId xmlns:a16="http://schemas.microsoft.com/office/drawing/2014/main" id="{70666FA8-D67A-4D40-ABA4-0D2A20A8E2C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961682" y="4990455"/>
            <a:ext cx="1446508" cy="61300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s-ES" sz="3600" b="1" kern="1200" dirty="0">
                <a:solidFill>
                  <a:srgbClr val="505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s-ES" dirty="0"/>
              <a:t>Nº</a:t>
            </a:r>
          </a:p>
        </p:txBody>
      </p:sp>
      <p:sp>
        <p:nvSpPr>
          <p:cNvPr id="30" name="Marcador de texto 6">
            <a:extLst>
              <a:ext uri="{FF2B5EF4-FFF2-40B4-BE49-F238E27FC236}">
                <a16:creationId xmlns:a16="http://schemas.microsoft.com/office/drawing/2014/main" id="{5ECC791F-1F71-1245-9753-5F25907AABA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632400" y="4995228"/>
            <a:ext cx="4259563" cy="61300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>
                <a:solidFill>
                  <a:srgbClr val="505050"/>
                </a:solidFill>
              </a:defRPr>
            </a:lvl1pPr>
          </a:lstStyle>
          <a:p>
            <a:pPr lvl="0"/>
            <a:r>
              <a:rPr lang="es-ES" dirty="0"/>
              <a:t>Texto</a:t>
            </a:r>
          </a:p>
        </p:txBody>
      </p: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69D1BF89-AF76-EE49-BC46-C9A7CF9A5E85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fld id="{E5ED4B78-5B97-9748-A1C9-0E349DE86C54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34D759EC-1A46-074C-90AF-FF6BC16022C7}"/>
              </a:ext>
            </a:extLst>
          </p:cNvPr>
          <p:cNvSpPr/>
          <p:nvPr userDrawn="1"/>
        </p:nvSpPr>
        <p:spPr>
          <a:xfrm>
            <a:off x="259519" y="6564749"/>
            <a:ext cx="4010640" cy="2192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825" dirty="0">
                <a:solidFill>
                  <a:srgbClr val="505050"/>
                </a:solidFill>
              </a:rPr>
              <a:t>Road2</a:t>
            </a:r>
            <a:r>
              <a:rPr lang="es-ES" sz="825" baseline="0" dirty="0">
                <a:solidFill>
                  <a:srgbClr val="505050"/>
                </a:solidFill>
              </a:rPr>
              <a:t>Cloud </a:t>
            </a:r>
            <a:r>
              <a:rPr lang="es-ES" sz="825" dirty="0">
                <a:solidFill>
                  <a:srgbClr val="505050"/>
                </a:solidFill>
              </a:rPr>
              <a:t>|</a:t>
            </a:r>
            <a:r>
              <a:rPr lang="es-ES" sz="825" baseline="0" dirty="0">
                <a:solidFill>
                  <a:srgbClr val="505050"/>
                </a:solidFill>
              </a:rPr>
              <a:t> Microservicios 2</a:t>
            </a:r>
            <a:endParaRPr lang="es-ES" sz="825" dirty="0">
              <a:solidFill>
                <a:srgbClr val="50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39688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2" userDrawn="1">
          <p15:clr>
            <a:srgbClr val="FBAE40"/>
          </p15:clr>
        </p15:guide>
        <p15:guide id="2" orient="horz" pos="187" userDrawn="1">
          <p15:clr>
            <a:srgbClr val="FBAE40"/>
          </p15:clr>
        </p15:guide>
        <p15:guide id="3" orient="horz" pos="4133" userDrawn="1">
          <p15:clr>
            <a:srgbClr val="FBAE40"/>
          </p15:clr>
        </p15:guide>
        <p15:guide id="4" orient="horz" pos="368" userDrawn="1">
          <p15:clr>
            <a:srgbClr val="FBAE40"/>
          </p15:clr>
        </p15:guide>
        <p15:guide id="5" pos="524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fotos + 3 aparta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3D0A66B1-9162-A84C-95BD-D90AC9EB652D}"/>
              </a:ext>
            </a:extLst>
          </p:cNvPr>
          <p:cNvCxnSpPr/>
          <p:nvPr userDrawn="1"/>
        </p:nvCxnSpPr>
        <p:spPr>
          <a:xfrm>
            <a:off x="0" y="6560175"/>
            <a:ext cx="12192000" cy="0"/>
          </a:xfrm>
          <a:prstGeom prst="line">
            <a:avLst/>
          </a:prstGeom>
          <a:ln>
            <a:solidFill>
              <a:srgbClr val="50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C4DFCFB-B166-E946-BF16-7899DF75483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0038" y="296865"/>
            <a:ext cx="5568951" cy="2873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s-ES" sz="1800" b="1" kern="1200" dirty="0">
                <a:solidFill>
                  <a:srgbClr val="505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s-ES" dirty="0"/>
              <a:t>Título</a:t>
            </a:r>
          </a:p>
        </p:txBody>
      </p:sp>
      <p:sp>
        <p:nvSpPr>
          <p:cNvPr id="34" name="Marcador de posición de imagen 33">
            <a:extLst>
              <a:ext uri="{FF2B5EF4-FFF2-40B4-BE49-F238E27FC236}">
                <a16:creationId xmlns:a16="http://schemas.microsoft.com/office/drawing/2014/main" id="{F4CA57B3-0F90-FE46-86C6-7F7611FB23B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1911353"/>
            <a:ext cx="4048379" cy="2904421"/>
          </a:xfrm>
          <a:custGeom>
            <a:avLst/>
            <a:gdLst>
              <a:gd name="connsiteX0" fmla="*/ 0 w 4008438"/>
              <a:gd name="connsiteY0" fmla="*/ 0 h 2904421"/>
              <a:gd name="connsiteX1" fmla="*/ 4008438 w 4008438"/>
              <a:gd name="connsiteY1" fmla="*/ 0 h 2904421"/>
              <a:gd name="connsiteX2" fmla="*/ 4008438 w 4008438"/>
              <a:gd name="connsiteY2" fmla="*/ 2736615 h 2904421"/>
              <a:gd name="connsiteX3" fmla="*/ 3777888 w 4008438"/>
              <a:gd name="connsiteY3" fmla="*/ 2792108 h 2904421"/>
              <a:gd name="connsiteX4" fmla="*/ 1854574 w 4008438"/>
              <a:gd name="connsiteY4" fmla="*/ 2824693 h 2904421"/>
              <a:gd name="connsiteX5" fmla="*/ 916552 w 4008438"/>
              <a:gd name="connsiteY5" fmla="*/ 2733803 h 2904421"/>
              <a:gd name="connsiteX6" fmla="*/ 210533 w 4008438"/>
              <a:gd name="connsiteY6" fmla="*/ 2771702 h 2904421"/>
              <a:gd name="connsiteX7" fmla="*/ 0 w 4008438"/>
              <a:gd name="connsiteY7" fmla="*/ 2802180 h 2904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08438" h="2904421">
                <a:moveTo>
                  <a:pt x="0" y="0"/>
                </a:moveTo>
                <a:lnTo>
                  <a:pt x="4008438" y="0"/>
                </a:lnTo>
                <a:lnTo>
                  <a:pt x="4008438" y="2736615"/>
                </a:lnTo>
                <a:lnTo>
                  <a:pt x="3777888" y="2792108"/>
                </a:lnTo>
                <a:cubicBezTo>
                  <a:pt x="3163792" y="2933838"/>
                  <a:pt x="2475647" y="2937713"/>
                  <a:pt x="1854574" y="2824693"/>
                </a:cubicBezTo>
                <a:cubicBezTo>
                  <a:pt x="1545897" y="2768492"/>
                  <a:pt x="1231302" y="2737605"/>
                  <a:pt x="916552" y="2733803"/>
                </a:cubicBezTo>
                <a:cubicBezTo>
                  <a:pt x="680490" y="2730951"/>
                  <a:pt x="444340" y="2743335"/>
                  <a:pt x="210533" y="2771702"/>
                </a:cubicBezTo>
                <a:lnTo>
                  <a:pt x="0" y="280218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171450" marR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s-ES" sz="1200" kern="1200">
                <a:solidFill>
                  <a:srgbClr val="505050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ES" dirty="0"/>
              <a:t>Haz </a:t>
            </a:r>
            <a:r>
              <a:rPr lang="es-ES" dirty="0" err="1"/>
              <a:t>click</a:t>
            </a:r>
            <a:r>
              <a:rPr lang="es-ES" dirty="0"/>
              <a:t> en el cuadrado para cambiar la imagen</a:t>
            </a:r>
          </a:p>
          <a:p>
            <a:endParaRPr lang="es-ES" dirty="0"/>
          </a:p>
          <a:p>
            <a:endParaRPr lang="es-ES" dirty="0"/>
          </a:p>
        </p:txBody>
      </p:sp>
      <p:sp>
        <p:nvSpPr>
          <p:cNvPr id="30" name="Forma libre 29">
            <a:extLst>
              <a:ext uri="{FF2B5EF4-FFF2-40B4-BE49-F238E27FC236}">
                <a16:creationId xmlns:a16="http://schemas.microsoft.com/office/drawing/2014/main" id="{F46139A2-B5EA-AA45-AB9B-63CDF609C8A7}"/>
              </a:ext>
            </a:extLst>
          </p:cNvPr>
          <p:cNvSpPr/>
          <p:nvPr userDrawn="1"/>
        </p:nvSpPr>
        <p:spPr>
          <a:xfrm>
            <a:off x="4015113" y="4039338"/>
            <a:ext cx="4168451" cy="2521800"/>
          </a:xfrm>
          <a:custGeom>
            <a:avLst/>
            <a:gdLst>
              <a:gd name="connsiteX0" fmla="*/ 3595424 w 4087099"/>
              <a:gd name="connsiteY0" fmla="*/ 863 h 2477645"/>
              <a:gd name="connsiteX1" fmla="*/ 3940326 w 4087099"/>
              <a:gd name="connsiteY1" fmla="*/ 56019 h 2477645"/>
              <a:gd name="connsiteX2" fmla="*/ 4086090 w 4087099"/>
              <a:gd name="connsiteY2" fmla="*/ 120445 h 2477645"/>
              <a:gd name="connsiteX3" fmla="*/ 4087099 w 4087099"/>
              <a:gd name="connsiteY3" fmla="*/ 121049 h 2477645"/>
              <a:gd name="connsiteX4" fmla="*/ 4087099 w 4087099"/>
              <a:gd name="connsiteY4" fmla="*/ 2477645 h 2477645"/>
              <a:gd name="connsiteX5" fmla="*/ 0 w 4087099"/>
              <a:gd name="connsiteY5" fmla="*/ 2477645 h 2477645"/>
              <a:gd name="connsiteX6" fmla="*/ 0 w 4087099"/>
              <a:gd name="connsiteY6" fmla="*/ 590129 h 2477645"/>
              <a:gd name="connsiteX7" fmla="*/ 4324 w 4087099"/>
              <a:gd name="connsiteY7" fmla="*/ 587357 h 2477645"/>
              <a:gd name="connsiteX8" fmla="*/ 585365 w 4087099"/>
              <a:gd name="connsiteY8" fmla="*/ 383025 h 2477645"/>
              <a:gd name="connsiteX9" fmla="*/ 1713609 w 4087099"/>
              <a:gd name="connsiteY9" fmla="*/ 630011 h 2477645"/>
              <a:gd name="connsiteX10" fmla="*/ 3033982 w 4087099"/>
              <a:gd name="connsiteY10" fmla="*/ 160146 h 2477645"/>
              <a:gd name="connsiteX11" fmla="*/ 3595424 w 4087099"/>
              <a:gd name="connsiteY11" fmla="*/ 863 h 2477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087099" h="2477645">
                <a:moveTo>
                  <a:pt x="3595424" y="863"/>
                </a:moveTo>
                <a:cubicBezTo>
                  <a:pt x="3706987" y="-4043"/>
                  <a:pt x="3820515" y="11673"/>
                  <a:pt x="3940326" y="56019"/>
                </a:cubicBezTo>
                <a:cubicBezTo>
                  <a:pt x="3990151" y="74473"/>
                  <a:pt x="4038876" y="96003"/>
                  <a:pt x="4086090" y="120445"/>
                </a:cubicBezTo>
                <a:lnTo>
                  <a:pt x="4087099" y="121049"/>
                </a:lnTo>
                <a:lnTo>
                  <a:pt x="4087099" y="2477645"/>
                </a:lnTo>
                <a:lnTo>
                  <a:pt x="0" y="2477645"/>
                </a:lnTo>
                <a:lnTo>
                  <a:pt x="0" y="590129"/>
                </a:lnTo>
                <a:lnTo>
                  <a:pt x="4324" y="587357"/>
                </a:lnTo>
                <a:cubicBezTo>
                  <a:pt x="182512" y="487987"/>
                  <a:pt x="381215" y="419221"/>
                  <a:pt x="585365" y="383025"/>
                </a:cubicBezTo>
                <a:cubicBezTo>
                  <a:pt x="991348" y="311113"/>
                  <a:pt x="1300215" y="697039"/>
                  <a:pt x="1713609" y="630011"/>
                </a:cubicBezTo>
                <a:cubicBezTo>
                  <a:pt x="2114135" y="565094"/>
                  <a:pt x="2662368" y="323251"/>
                  <a:pt x="3033982" y="160146"/>
                </a:cubicBezTo>
                <a:cubicBezTo>
                  <a:pt x="3229002" y="74496"/>
                  <a:pt x="3409485" y="9039"/>
                  <a:pt x="3595424" y="863"/>
                </a:cubicBezTo>
                <a:close/>
              </a:path>
            </a:pathLst>
          </a:custGeom>
          <a:solidFill>
            <a:srgbClr val="9374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31" name="Forma libre 30">
            <a:extLst>
              <a:ext uri="{FF2B5EF4-FFF2-40B4-BE49-F238E27FC236}">
                <a16:creationId xmlns:a16="http://schemas.microsoft.com/office/drawing/2014/main" id="{82165D36-F4F3-6142-A80C-AF8965682E4D}"/>
              </a:ext>
            </a:extLst>
          </p:cNvPr>
          <p:cNvSpPr/>
          <p:nvPr userDrawn="1"/>
        </p:nvSpPr>
        <p:spPr>
          <a:xfrm>
            <a:off x="8143625" y="4159419"/>
            <a:ext cx="4070953" cy="2401720"/>
          </a:xfrm>
          <a:custGeom>
            <a:avLst/>
            <a:gdLst>
              <a:gd name="connsiteX0" fmla="*/ 3098564 w 4128511"/>
              <a:gd name="connsiteY0" fmla="*/ 394 h 2361905"/>
              <a:gd name="connsiteX1" fmla="*/ 4037518 w 4128511"/>
              <a:gd name="connsiteY1" fmla="*/ 70848 h 2361905"/>
              <a:gd name="connsiteX2" fmla="*/ 4128511 w 4128511"/>
              <a:gd name="connsiteY2" fmla="*/ 90009 h 2361905"/>
              <a:gd name="connsiteX3" fmla="*/ 4128511 w 4128511"/>
              <a:gd name="connsiteY3" fmla="*/ 2361905 h 2361905"/>
              <a:gd name="connsiteX4" fmla="*/ 0 w 4128511"/>
              <a:gd name="connsiteY4" fmla="*/ 2361905 h 2361905"/>
              <a:gd name="connsiteX5" fmla="*/ 0 w 4128511"/>
              <a:gd name="connsiteY5" fmla="*/ 1579 h 2361905"/>
              <a:gd name="connsiteX6" fmla="*/ 237228 w 4128511"/>
              <a:gd name="connsiteY6" fmla="*/ 57750 h 2361905"/>
              <a:gd name="connsiteX7" fmla="*/ 2160542 w 4128511"/>
              <a:gd name="connsiteY7" fmla="*/ 89804 h 2361905"/>
              <a:gd name="connsiteX8" fmla="*/ 3098564 w 4128511"/>
              <a:gd name="connsiteY8" fmla="*/ 394 h 2361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28511" h="2361905">
                <a:moveTo>
                  <a:pt x="3098564" y="394"/>
                </a:moveTo>
                <a:cubicBezTo>
                  <a:pt x="3413314" y="-3346"/>
                  <a:pt x="3728219" y="19558"/>
                  <a:pt x="4037518" y="70848"/>
                </a:cubicBezTo>
                <a:lnTo>
                  <a:pt x="4128511" y="90009"/>
                </a:lnTo>
                <a:lnTo>
                  <a:pt x="4128511" y="2361905"/>
                </a:lnTo>
                <a:lnTo>
                  <a:pt x="0" y="2361905"/>
                </a:lnTo>
                <a:lnTo>
                  <a:pt x="0" y="1579"/>
                </a:lnTo>
                <a:lnTo>
                  <a:pt x="237228" y="57750"/>
                </a:lnTo>
                <a:cubicBezTo>
                  <a:pt x="851324" y="197171"/>
                  <a:pt x="1539469" y="200983"/>
                  <a:pt x="2160542" y="89804"/>
                </a:cubicBezTo>
                <a:cubicBezTo>
                  <a:pt x="2469219" y="34518"/>
                  <a:pt x="2783814" y="4134"/>
                  <a:pt x="3098564" y="394"/>
                </a:cubicBezTo>
                <a:close/>
              </a:path>
            </a:pathLst>
          </a:custGeom>
          <a:solidFill>
            <a:srgbClr val="AD8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32" name="Forma libre 31">
            <a:extLst>
              <a:ext uri="{FF2B5EF4-FFF2-40B4-BE49-F238E27FC236}">
                <a16:creationId xmlns:a16="http://schemas.microsoft.com/office/drawing/2014/main" id="{DE208CE9-DC3D-4F4C-BE0A-0B34D75D589C}"/>
              </a:ext>
            </a:extLst>
          </p:cNvPr>
          <p:cNvSpPr/>
          <p:nvPr userDrawn="1"/>
        </p:nvSpPr>
        <p:spPr>
          <a:xfrm>
            <a:off x="1" y="4625364"/>
            <a:ext cx="4015116" cy="1935774"/>
          </a:xfrm>
          <a:custGeom>
            <a:avLst/>
            <a:gdLst>
              <a:gd name="connsiteX0" fmla="*/ 1029947 w 4128511"/>
              <a:gd name="connsiteY0" fmla="*/ 393 h 1885174"/>
              <a:gd name="connsiteX1" fmla="*/ 1967969 w 4128511"/>
              <a:gd name="connsiteY1" fmla="*/ 89803 h 1885174"/>
              <a:gd name="connsiteX2" fmla="*/ 3891283 w 4128511"/>
              <a:gd name="connsiteY2" fmla="*/ 57749 h 1885174"/>
              <a:gd name="connsiteX3" fmla="*/ 4128511 w 4128511"/>
              <a:gd name="connsiteY3" fmla="*/ 1578 h 1885174"/>
              <a:gd name="connsiteX4" fmla="*/ 4128511 w 4128511"/>
              <a:gd name="connsiteY4" fmla="*/ 1885174 h 1885174"/>
              <a:gd name="connsiteX5" fmla="*/ 0 w 4128511"/>
              <a:gd name="connsiteY5" fmla="*/ 1885174 h 1885174"/>
              <a:gd name="connsiteX6" fmla="*/ 0 w 4128511"/>
              <a:gd name="connsiteY6" fmla="*/ 90008 h 1885174"/>
              <a:gd name="connsiteX7" fmla="*/ 90993 w 4128511"/>
              <a:gd name="connsiteY7" fmla="*/ 70847 h 1885174"/>
              <a:gd name="connsiteX8" fmla="*/ 1029947 w 4128511"/>
              <a:gd name="connsiteY8" fmla="*/ 393 h 1885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28511" h="1885174">
                <a:moveTo>
                  <a:pt x="1029947" y="393"/>
                </a:moveTo>
                <a:cubicBezTo>
                  <a:pt x="1344697" y="4133"/>
                  <a:pt x="1659292" y="34517"/>
                  <a:pt x="1967969" y="89803"/>
                </a:cubicBezTo>
                <a:cubicBezTo>
                  <a:pt x="2589042" y="200982"/>
                  <a:pt x="3277187" y="197170"/>
                  <a:pt x="3891283" y="57749"/>
                </a:cubicBezTo>
                <a:lnTo>
                  <a:pt x="4128511" y="1578"/>
                </a:lnTo>
                <a:lnTo>
                  <a:pt x="4128511" y="1885174"/>
                </a:lnTo>
                <a:lnTo>
                  <a:pt x="0" y="1885174"/>
                </a:lnTo>
                <a:lnTo>
                  <a:pt x="0" y="90008"/>
                </a:lnTo>
                <a:lnTo>
                  <a:pt x="90993" y="70847"/>
                </a:lnTo>
                <a:cubicBezTo>
                  <a:pt x="400292" y="19557"/>
                  <a:pt x="715197" y="-3347"/>
                  <a:pt x="1029947" y="393"/>
                </a:cubicBezTo>
                <a:close/>
              </a:path>
            </a:pathLst>
          </a:custGeom>
          <a:solidFill>
            <a:srgbClr val="8569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38" name="Marcador de posición de imagen 37">
            <a:extLst>
              <a:ext uri="{FF2B5EF4-FFF2-40B4-BE49-F238E27FC236}">
                <a16:creationId xmlns:a16="http://schemas.microsoft.com/office/drawing/2014/main" id="{2BFF5B34-D984-3248-B163-63B22F8941A0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031674" y="1911353"/>
            <a:ext cx="4111951" cy="2791621"/>
          </a:xfrm>
          <a:custGeom>
            <a:avLst/>
            <a:gdLst>
              <a:gd name="connsiteX0" fmla="*/ 0 w 4086512"/>
              <a:gd name="connsiteY0" fmla="*/ 0 h 2791621"/>
              <a:gd name="connsiteX1" fmla="*/ 4086512 w 4086512"/>
              <a:gd name="connsiteY1" fmla="*/ 0 h 2791621"/>
              <a:gd name="connsiteX2" fmla="*/ 4086512 w 4086512"/>
              <a:gd name="connsiteY2" fmla="*/ 2267446 h 2791621"/>
              <a:gd name="connsiteX3" fmla="*/ 3943572 w 4086512"/>
              <a:gd name="connsiteY3" fmla="*/ 2203956 h 2791621"/>
              <a:gd name="connsiteX4" fmla="*/ 3596937 w 4086512"/>
              <a:gd name="connsiteY4" fmla="*/ 2148249 h 2791621"/>
              <a:gd name="connsiteX5" fmla="*/ 3032673 w 4086512"/>
              <a:gd name="connsiteY5" fmla="*/ 2309124 h 2791621"/>
              <a:gd name="connsiteX6" fmla="*/ 1705663 w 4086512"/>
              <a:gd name="connsiteY6" fmla="*/ 2783686 h 2791621"/>
              <a:gd name="connsiteX7" fmla="*/ 571748 w 4086512"/>
              <a:gd name="connsiteY7" fmla="*/ 2534231 h 2791621"/>
              <a:gd name="connsiteX8" fmla="*/ 125728 w 4086512"/>
              <a:gd name="connsiteY8" fmla="*/ 2671160 h 2791621"/>
              <a:gd name="connsiteX9" fmla="*/ 0 w 4086512"/>
              <a:gd name="connsiteY9" fmla="*/ 2734456 h 2791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86512" h="2791621">
                <a:moveTo>
                  <a:pt x="0" y="0"/>
                </a:moveTo>
                <a:lnTo>
                  <a:pt x="4086512" y="0"/>
                </a:lnTo>
                <a:lnTo>
                  <a:pt x="4086512" y="2267446"/>
                </a:lnTo>
                <a:lnTo>
                  <a:pt x="3943572" y="2203956"/>
                </a:lnTo>
                <a:cubicBezTo>
                  <a:pt x="3823159" y="2159167"/>
                  <a:pt x="3709060" y="2143294"/>
                  <a:pt x="3596937" y="2148249"/>
                </a:cubicBezTo>
                <a:cubicBezTo>
                  <a:pt x="3410063" y="2156506"/>
                  <a:pt x="3228673" y="2222618"/>
                  <a:pt x="3032673" y="2309124"/>
                </a:cubicBezTo>
                <a:cubicBezTo>
                  <a:pt x="2659191" y="2473859"/>
                  <a:pt x="2108202" y="2718120"/>
                  <a:pt x="1705663" y="2783686"/>
                </a:cubicBezTo>
                <a:cubicBezTo>
                  <a:pt x="1290191" y="2851384"/>
                  <a:pt x="979771" y="2461600"/>
                  <a:pt x="571748" y="2534231"/>
                </a:cubicBezTo>
                <a:cubicBezTo>
                  <a:pt x="417865" y="2561649"/>
                  <a:pt x="267063" y="2607571"/>
                  <a:pt x="125728" y="2671160"/>
                </a:cubicBezTo>
                <a:lnTo>
                  <a:pt x="0" y="273445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171450" marR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s-ES" sz="1200" kern="1200">
                <a:solidFill>
                  <a:srgbClr val="505050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ES" dirty="0"/>
              <a:t>Haz </a:t>
            </a:r>
            <a:r>
              <a:rPr lang="es-ES" dirty="0" err="1"/>
              <a:t>click</a:t>
            </a:r>
            <a:r>
              <a:rPr lang="es-ES" dirty="0"/>
              <a:t> en el cuadrado para cambiar la imagen</a:t>
            </a:r>
          </a:p>
          <a:p>
            <a:endParaRPr lang="es-ES" dirty="0"/>
          </a:p>
          <a:p>
            <a:endParaRPr lang="es-ES" dirty="0"/>
          </a:p>
        </p:txBody>
      </p:sp>
      <p:sp>
        <p:nvSpPr>
          <p:cNvPr id="40" name="Marcador de posición de imagen 39">
            <a:extLst>
              <a:ext uri="{FF2B5EF4-FFF2-40B4-BE49-F238E27FC236}">
                <a16:creationId xmlns:a16="http://schemas.microsoft.com/office/drawing/2014/main" id="{9DE69881-E320-CB4A-9FEC-FF5220AC680C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8134741" y="1911353"/>
            <a:ext cx="4057259" cy="2437147"/>
          </a:xfrm>
          <a:custGeom>
            <a:avLst/>
            <a:gdLst>
              <a:gd name="connsiteX0" fmla="*/ 0 w 4057258"/>
              <a:gd name="connsiteY0" fmla="*/ 0 h 2437147"/>
              <a:gd name="connsiteX1" fmla="*/ 4057258 w 4057258"/>
              <a:gd name="connsiteY1" fmla="*/ 0 h 2437147"/>
              <a:gd name="connsiteX2" fmla="*/ 4057258 w 4057258"/>
              <a:gd name="connsiteY2" fmla="*/ 2353413 h 2437147"/>
              <a:gd name="connsiteX3" fmla="*/ 3989550 w 4057258"/>
              <a:gd name="connsiteY3" fmla="*/ 2338919 h 2437147"/>
              <a:gd name="connsiteX4" fmla="*/ 3057901 w 4057258"/>
              <a:gd name="connsiteY4" fmla="*/ 2267856 h 2437147"/>
              <a:gd name="connsiteX5" fmla="*/ 2127176 w 4057258"/>
              <a:gd name="connsiteY5" fmla="*/ 2358039 h 2437147"/>
              <a:gd name="connsiteX6" fmla="*/ 218826 w 4057258"/>
              <a:gd name="connsiteY6" fmla="*/ 2325708 h 2437147"/>
              <a:gd name="connsiteX7" fmla="*/ 0 w 4057258"/>
              <a:gd name="connsiteY7" fmla="*/ 2273036 h 2437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57258" h="2437147">
                <a:moveTo>
                  <a:pt x="0" y="0"/>
                </a:moveTo>
                <a:lnTo>
                  <a:pt x="4057258" y="0"/>
                </a:lnTo>
                <a:lnTo>
                  <a:pt x="4057258" y="2353413"/>
                </a:lnTo>
                <a:lnTo>
                  <a:pt x="3989550" y="2338919"/>
                </a:lnTo>
                <a:cubicBezTo>
                  <a:pt x="3682657" y="2287185"/>
                  <a:pt x="3370202" y="2264083"/>
                  <a:pt x="3057901" y="2267856"/>
                </a:cubicBezTo>
                <a:cubicBezTo>
                  <a:pt x="2745600" y="2271628"/>
                  <a:pt x="2433452" y="2302275"/>
                  <a:pt x="2127176" y="2358039"/>
                </a:cubicBezTo>
                <a:cubicBezTo>
                  <a:pt x="1510935" y="2470179"/>
                  <a:pt x="828144" y="2466334"/>
                  <a:pt x="218826" y="2325708"/>
                </a:cubicBezTo>
                <a:lnTo>
                  <a:pt x="0" y="227303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171450" marR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s-ES" sz="1200" kern="1200" dirty="0" smtClean="0">
                <a:solidFill>
                  <a:srgbClr val="505050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ES" dirty="0"/>
              <a:t>Haz </a:t>
            </a:r>
            <a:r>
              <a:rPr lang="es-ES" dirty="0" err="1"/>
              <a:t>click</a:t>
            </a:r>
            <a:r>
              <a:rPr lang="es-ES" dirty="0"/>
              <a:t> en el cuadrado para cambiar la imagen</a:t>
            </a:r>
          </a:p>
          <a:p>
            <a:endParaRPr lang="es-ES" dirty="0"/>
          </a:p>
          <a:p>
            <a:endParaRPr lang="es-ES" dirty="0"/>
          </a:p>
        </p:txBody>
      </p:sp>
      <p:sp>
        <p:nvSpPr>
          <p:cNvPr id="44" name="Marcador de texto 2">
            <a:extLst>
              <a:ext uri="{FF2B5EF4-FFF2-40B4-BE49-F238E27FC236}">
                <a16:creationId xmlns:a16="http://schemas.microsoft.com/office/drawing/2014/main" id="{61B18F0D-490F-9941-8CF1-DFD2A5FB5A5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00040" y="5094046"/>
            <a:ext cx="3349081" cy="3077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s-ES" sz="1800" b="1" kern="120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s-ES" dirty="0"/>
              <a:t>Título apartado</a:t>
            </a:r>
          </a:p>
        </p:txBody>
      </p:sp>
      <p:sp>
        <p:nvSpPr>
          <p:cNvPr id="45" name="Marcador de texto 6">
            <a:extLst>
              <a:ext uri="{FF2B5EF4-FFF2-40B4-BE49-F238E27FC236}">
                <a16:creationId xmlns:a16="http://schemas.microsoft.com/office/drawing/2014/main" id="{4A94859A-E3F8-4948-8604-338E63B5698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00037" y="5569889"/>
            <a:ext cx="3349083" cy="7039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>
                <a:solidFill>
                  <a:schemeClr val="bg1"/>
                </a:solidFill>
              </a:defRPr>
            </a:lvl1pPr>
          </a:lstStyle>
          <a:p>
            <a:pPr lvl="0"/>
            <a:r>
              <a:rPr lang="es-ES" dirty="0"/>
              <a:t>Texto</a:t>
            </a:r>
          </a:p>
        </p:txBody>
      </p:sp>
      <p:sp>
        <p:nvSpPr>
          <p:cNvPr id="46" name="Marcador de texto 2">
            <a:extLst>
              <a:ext uri="{FF2B5EF4-FFF2-40B4-BE49-F238E27FC236}">
                <a16:creationId xmlns:a16="http://schemas.microsoft.com/office/drawing/2014/main" id="{CDA7D6AC-0940-354A-9FE1-5D1896150BA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345566" y="5094046"/>
            <a:ext cx="3349081" cy="3077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s-ES" sz="1800" b="1" kern="120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s-ES" dirty="0"/>
              <a:t>Título apartado</a:t>
            </a:r>
          </a:p>
        </p:txBody>
      </p:sp>
      <p:sp>
        <p:nvSpPr>
          <p:cNvPr id="47" name="Marcador de texto 6">
            <a:extLst>
              <a:ext uri="{FF2B5EF4-FFF2-40B4-BE49-F238E27FC236}">
                <a16:creationId xmlns:a16="http://schemas.microsoft.com/office/drawing/2014/main" id="{DA56B8EB-04A5-9F41-A2A4-307B86E9FFE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45564" y="5569889"/>
            <a:ext cx="3349083" cy="7039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>
                <a:solidFill>
                  <a:schemeClr val="bg1"/>
                </a:solidFill>
              </a:defRPr>
            </a:lvl1pPr>
          </a:lstStyle>
          <a:p>
            <a:pPr lvl="0"/>
            <a:r>
              <a:rPr lang="es-ES" dirty="0"/>
              <a:t>Texto</a:t>
            </a:r>
          </a:p>
        </p:txBody>
      </p:sp>
      <p:sp>
        <p:nvSpPr>
          <p:cNvPr id="48" name="Marcador de texto 2">
            <a:extLst>
              <a:ext uri="{FF2B5EF4-FFF2-40B4-BE49-F238E27FC236}">
                <a16:creationId xmlns:a16="http://schemas.microsoft.com/office/drawing/2014/main" id="{01097FFD-33CE-4046-9807-348DAF9F545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391093" y="5094046"/>
            <a:ext cx="3349081" cy="3077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s-ES" sz="1800" b="1" kern="120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s-ES" dirty="0"/>
              <a:t>Título apartado</a:t>
            </a:r>
          </a:p>
        </p:txBody>
      </p:sp>
      <p:sp>
        <p:nvSpPr>
          <p:cNvPr id="49" name="Marcador de texto 6">
            <a:extLst>
              <a:ext uri="{FF2B5EF4-FFF2-40B4-BE49-F238E27FC236}">
                <a16:creationId xmlns:a16="http://schemas.microsoft.com/office/drawing/2014/main" id="{7BE3C752-F934-8F4A-8C48-6324A99E062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391091" y="5569889"/>
            <a:ext cx="3349083" cy="7039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>
                <a:solidFill>
                  <a:schemeClr val="bg1"/>
                </a:solidFill>
              </a:defRPr>
            </a:lvl1pPr>
          </a:lstStyle>
          <a:p>
            <a:pPr lvl="0"/>
            <a:r>
              <a:rPr lang="es-ES" dirty="0"/>
              <a:t>Texto</a:t>
            </a:r>
          </a:p>
        </p:txBody>
      </p:sp>
      <p:sp>
        <p:nvSpPr>
          <p:cNvPr id="50" name="Marcador de texto 6">
            <a:extLst>
              <a:ext uri="{FF2B5EF4-FFF2-40B4-BE49-F238E27FC236}">
                <a16:creationId xmlns:a16="http://schemas.microsoft.com/office/drawing/2014/main" id="{FC5941A7-F89A-994D-981B-AAD6B762493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00038" y="939998"/>
            <a:ext cx="9977023" cy="6930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>
                <a:solidFill>
                  <a:srgbClr val="505050"/>
                </a:solidFill>
              </a:defRPr>
            </a:lvl1pPr>
          </a:lstStyle>
          <a:p>
            <a:pPr lvl="0"/>
            <a:r>
              <a:rPr lang="es-ES" dirty="0"/>
              <a:t>Texto</a:t>
            </a:r>
          </a:p>
        </p:txBody>
      </p: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55BC2777-CA00-C349-98B1-C0B5E8E59C96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fld id="{E5ED4B78-5B97-9748-A1C9-0E349DE86C54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34D759EC-1A46-074C-90AF-FF6BC16022C7}"/>
              </a:ext>
            </a:extLst>
          </p:cNvPr>
          <p:cNvSpPr/>
          <p:nvPr userDrawn="1"/>
        </p:nvSpPr>
        <p:spPr>
          <a:xfrm>
            <a:off x="259519" y="6564749"/>
            <a:ext cx="4010640" cy="2192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825" dirty="0">
                <a:solidFill>
                  <a:srgbClr val="505050"/>
                </a:solidFill>
              </a:rPr>
              <a:t>Road2</a:t>
            </a:r>
            <a:r>
              <a:rPr lang="es-ES" sz="825" baseline="0" dirty="0">
                <a:solidFill>
                  <a:srgbClr val="505050"/>
                </a:solidFill>
              </a:rPr>
              <a:t>Cloud </a:t>
            </a:r>
            <a:r>
              <a:rPr lang="es-ES" sz="825" dirty="0">
                <a:solidFill>
                  <a:srgbClr val="505050"/>
                </a:solidFill>
              </a:rPr>
              <a:t>|</a:t>
            </a:r>
            <a:r>
              <a:rPr lang="es-ES" sz="825" baseline="0" dirty="0">
                <a:solidFill>
                  <a:srgbClr val="505050"/>
                </a:solidFill>
              </a:rPr>
              <a:t> Microservicios 2</a:t>
            </a:r>
            <a:endParaRPr lang="es-ES" sz="825" dirty="0">
              <a:solidFill>
                <a:srgbClr val="50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15847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2" userDrawn="1">
          <p15:clr>
            <a:srgbClr val="FBAE40"/>
          </p15:clr>
        </p15:guide>
        <p15:guide id="2" orient="horz" pos="187" userDrawn="1">
          <p15:clr>
            <a:srgbClr val="FBAE40"/>
          </p15:clr>
        </p15:guide>
        <p15:guide id="3" orient="horz" pos="4133" userDrawn="1">
          <p15:clr>
            <a:srgbClr val="FBAE40"/>
          </p15:clr>
        </p15:guide>
        <p15:guide id="4" orient="horz" pos="368" userDrawn="1">
          <p15:clr>
            <a:srgbClr val="FBAE40"/>
          </p15:clr>
        </p15:guide>
        <p15:guide id="5" pos="524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96CE8A3E-F2D4-7C4B-A2FF-7BCF824C7AA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79067" y="783789"/>
            <a:ext cx="2104236" cy="1296473"/>
          </a:xfrm>
          <a:prstGeom prst="rect">
            <a:avLst/>
          </a:prstGeom>
        </p:spPr>
      </p:pic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CC997D9-0669-D948-AD8A-1E0F7CE02D1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22993" y="3575052"/>
            <a:ext cx="6767513" cy="1508125"/>
          </a:xfrm>
          <a:prstGeom prst="rect">
            <a:avLst/>
          </a:prstGeom>
        </p:spPr>
        <p:txBody>
          <a:bodyPr/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es-ES" sz="3600" b="1" kern="1200" dirty="0" smtClean="0">
                <a:solidFill>
                  <a:srgbClr val="9AAE04"/>
                </a:solidFill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es-ES" sz="3600" b="1" kern="1200" dirty="0" smtClean="0">
                <a:solidFill>
                  <a:srgbClr val="9AAE04"/>
                </a:solidFill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es-ES" sz="3600" b="1" kern="1200" dirty="0" smtClean="0">
                <a:solidFill>
                  <a:srgbClr val="9AAE04"/>
                </a:solidFill>
                <a:latin typeface="+mn-lt"/>
                <a:ea typeface="+mn-ea"/>
                <a:cs typeface="+mn-cs"/>
              </a:defRPr>
            </a:lvl3pPr>
          </a:lstStyle>
          <a:p>
            <a:pPr lvl="0"/>
            <a:r>
              <a:rPr lang="es-ES" dirty="0"/>
              <a:t>Título</a:t>
            </a:r>
          </a:p>
          <a:p>
            <a:pPr lvl="0"/>
            <a:r>
              <a:rPr lang="es-ES" dirty="0"/>
              <a:t>presentación año</a:t>
            </a:r>
          </a:p>
        </p:txBody>
      </p:sp>
      <p:sp>
        <p:nvSpPr>
          <p:cNvPr id="14" name="Marcador de texto 12">
            <a:extLst>
              <a:ext uri="{FF2B5EF4-FFF2-40B4-BE49-F238E27FC236}">
                <a16:creationId xmlns:a16="http://schemas.microsoft.com/office/drawing/2014/main" id="{5B37BAFD-C172-5645-B52A-C9AC97EC47F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22326" y="5083177"/>
            <a:ext cx="6767513" cy="366713"/>
          </a:xfrm>
          <a:prstGeom prst="rect">
            <a:avLst/>
          </a:prstGeom>
        </p:spPr>
        <p:txBody>
          <a:bodyPr/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es-ES" sz="1200" b="1" kern="1200" smtClean="0">
                <a:solidFill>
                  <a:srgbClr val="505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es-ES" sz="1200" b="1" kern="1200" smtClean="0">
                <a:solidFill>
                  <a:srgbClr val="505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es-ES" sz="1200" b="1" kern="1200" smtClean="0">
                <a:solidFill>
                  <a:srgbClr val="505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es-ES" sz="1200" b="1" kern="1200" smtClean="0">
                <a:solidFill>
                  <a:srgbClr val="505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es-ES" sz="1200" b="1" kern="1200">
                <a:solidFill>
                  <a:srgbClr val="505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s-ES" dirty="0"/>
              <a:t>Subtítulo presentación</a:t>
            </a:r>
          </a:p>
        </p:txBody>
      </p:sp>
      <p:sp>
        <p:nvSpPr>
          <p:cNvPr id="17" name="Marcador de texto 15">
            <a:extLst>
              <a:ext uri="{FF2B5EF4-FFF2-40B4-BE49-F238E27FC236}">
                <a16:creationId xmlns:a16="http://schemas.microsoft.com/office/drawing/2014/main" id="{9F8D068F-8E2D-B54A-A23D-E0FB3543BEC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22326" y="5486464"/>
            <a:ext cx="6767513" cy="406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s-ES" sz="1200" kern="1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>
              <a:defRPr lang="es-ES" sz="1200" kern="1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>
              <a:defRPr lang="es-ES" sz="1200" kern="1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>
              <a:defRPr lang="es-ES" sz="1200" kern="1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>
              <a:defRPr lang="es-ES" sz="1200" kern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s-ES" dirty="0"/>
              <a:t>Información adicional</a:t>
            </a:r>
          </a:p>
        </p:txBody>
      </p:sp>
      <p:pic>
        <p:nvPicPr>
          <p:cNvPr id="2" name="Imagen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09070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fotos + 4 aparta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ráfico 4">
            <a:extLst>
              <a:ext uri="{FF2B5EF4-FFF2-40B4-BE49-F238E27FC236}">
                <a16:creationId xmlns:a16="http://schemas.microsoft.com/office/drawing/2014/main" id="{43A1AFC6-6B9C-0647-B23A-B0860970CF6B}"/>
              </a:ext>
            </a:extLst>
          </p:cNvPr>
          <p:cNvSpPr/>
          <p:nvPr userDrawn="1"/>
        </p:nvSpPr>
        <p:spPr>
          <a:xfrm rot="3511991">
            <a:off x="9866653" y="1319688"/>
            <a:ext cx="2094577" cy="1714935"/>
          </a:xfrm>
          <a:custGeom>
            <a:avLst/>
            <a:gdLst>
              <a:gd name="connsiteX0" fmla="*/ 1781450 w 3474565"/>
              <a:gd name="connsiteY0" fmla="*/ 102950 h 2844800"/>
              <a:gd name="connsiteX1" fmla="*/ 1841672 w 3474565"/>
              <a:gd name="connsiteY1" fmla="*/ 90216 h 2844800"/>
              <a:gd name="connsiteX2" fmla="*/ 2564501 w 3474565"/>
              <a:gd name="connsiteY2" fmla="*/ 266 h 2844800"/>
              <a:gd name="connsiteX3" fmla="*/ 3191224 w 3474565"/>
              <a:gd name="connsiteY3" fmla="*/ 157028 h 2844800"/>
              <a:gd name="connsiteX4" fmla="*/ 3476290 w 3474565"/>
              <a:gd name="connsiteY4" fmla="*/ 741106 h 2844800"/>
              <a:gd name="connsiteX5" fmla="*/ 3058583 w 3474565"/>
              <a:gd name="connsiteY5" fmla="*/ 1364253 h 2844800"/>
              <a:gd name="connsiteX6" fmla="*/ 2345240 w 3474565"/>
              <a:gd name="connsiteY6" fmla="*/ 1767564 h 2844800"/>
              <a:gd name="connsiteX7" fmla="*/ 1777168 w 3474565"/>
              <a:gd name="connsiteY7" fmla="*/ 2504503 h 2844800"/>
              <a:gd name="connsiteX8" fmla="*/ 1090548 w 3474565"/>
              <a:gd name="connsiteY8" fmla="*/ 2842140 h 2844800"/>
              <a:gd name="connsiteX9" fmla="*/ 365063 w 3474565"/>
              <a:gd name="connsiteY9" fmla="*/ 2613473 h 2844800"/>
              <a:gd name="connsiteX10" fmla="*/ 24057 w 3474565"/>
              <a:gd name="connsiteY10" fmla="*/ 1984203 h 2844800"/>
              <a:gd name="connsiteX11" fmla="*/ 55171 w 3474565"/>
              <a:gd name="connsiteY11" fmla="*/ 1260702 h 2844800"/>
              <a:gd name="connsiteX12" fmla="*/ 130679 w 3474565"/>
              <a:gd name="connsiteY12" fmla="*/ 1003532 h 2844800"/>
              <a:gd name="connsiteX13" fmla="*/ 1186492 w 3474565"/>
              <a:gd name="connsiteY13" fmla="*/ 175127 h 2844800"/>
              <a:gd name="connsiteX14" fmla="*/ 1214245 w 3474565"/>
              <a:gd name="connsiteY14" fmla="*/ 172634 h 2844800"/>
              <a:gd name="connsiteX15" fmla="*/ 1781450 w 3474565"/>
              <a:gd name="connsiteY15" fmla="*/ 102950 h 284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474565" h="2844800">
                <a:moveTo>
                  <a:pt x="1781450" y="102950"/>
                </a:moveTo>
                <a:cubicBezTo>
                  <a:pt x="1801506" y="98615"/>
                  <a:pt x="1821562" y="94280"/>
                  <a:pt x="1841672" y="90216"/>
                </a:cubicBezTo>
                <a:cubicBezTo>
                  <a:pt x="2200349" y="16902"/>
                  <a:pt x="2179047" y="7419"/>
                  <a:pt x="2564501" y="266"/>
                </a:cubicBezTo>
                <a:cubicBezTo>
                  <a:pt x="2790050" y="-3906"/>
                  <a:pt x="2998144" y="40635"/>
                  <a:pt x="3191224" y="157028"/>
                </a:cubicBezTo>
                <a:cubicBezTo>
                  <a:pt x="3384303" y="273421"/>
                  <a:pt x="3484746" y="515744"/>
                  <a:pt x="3476290" y="741106"/>
                </a:cubicBezTo>
                <a:cubicBezTo>
                  <a:pt x="3465991" y="1014857"/>
                  <a:pt x="3297900" y="1230737"/>
                  <a:pt x="3058583" y="1364253"/>
                </a:cubicBezTo>
                <a:cubicBezTo>
                  <a:pt x="2819266" y="1497769"/>
                  <a:pt x="2549703" y="1585172"/>
                  <a:pt x="2345240" y="1767564"/>
                </a:cubicBezTo>
                <a:cubicBezTo>
                  <a:pt x="2113241" y="1974503"/>
                  <a:pt x="1992201" y="2279845"/>
                  <a:pt x="1777168" y="2504503"/>
                </a:cubicBezTo>
                <a:cubicBezTo>
                  <a:pt x="1596989" y="2692693"/>
                  <a:pt x="1350029" y="2818407"/>
                  <a:pt x="1090548" y="2842140"/>
                </a:cubicBezTo>
                <a:cubicBezTo>
                  <a:pt x="831067" y="2865874"/>
                  <a:pt x="561341" y="2784865"/>
                  <a:pt x="365063" y="2613473"/>
                </a:cubicBezTo>
                <a:cubicBezTo>
                  <a:pt x="181903" y="2453568"/>
                  <a:pt x="68452" y="2223329"/>
                  <a:pt x="24057" y="1984203"/>
                </a:cubicBezTo>
                <a:cubicBezTo>
                  <a:pt x="-20337" y="1745077"/>
                  <a:pt x="586" y="1497606"/>
                  <a:pt x="55171" y="1260702"/>
                </a:cubicBezTo>
                <a:cubicBezTo>
                  <a:pt x="75107" y="1173527"/>
                  <a:pt x="100323" y="1087646"/>
                  <a:pt x="130679" y="1003532"/>
                </a:cubicBezTo>
                <a:cubicBezTo>
                  <a:pt x="296168" y="548527"/>
                  <a:pt x="704660" y="222811"/>
                  <a:pt x="1186492" y="175127"/>
                </a:cubicBezTo>
                <a:cubicBezTo>
                  <a:pt x="1195653" y="174205"/>
                  <a:pt x="1204922" y="173393"/>
                  <a:pt x="1214245" y="172634"/>
                </a:cubicBezTo>
                <a:cubicBezTo>
                  <a:pt x="1573085" y="143048"/>
                  <a:pt x="1732177" y="113787"/>
                  <a:pt x="1781450" y="102950"/>
                </a:cubicBezTo>
                <a:close/>
              </a:path>
            </a:pathLst>
          </a:custGeom>
          <a:solidFill>
            <a:srgbClr val="DDB322"/>
          </a:solidFill>
          <a:ln w="5409" cap="flat">
            <a:noFill/>
            <a:prstDash val="solid"/>
            <a:miter/>
          </a:ln>
        </p:spPr>
        <p:txBody>
          <a:bodyPr rtlCol="0" anchor="ctr"/>
          <a:lstStyle/>
          <a:p>
            <a:endParaRPr lang="es-ES" sz="1350" dirty="0">
              <a:solidFill>
                <a:srgbClr val="D76734"/>
              </a:solidFill>
            </a:endParaRPr>
          </a:p>
        </p:txBody>
      </p:sp>
      <p:sp>
        <p:nvSpPr>
          <p:cNvPr id="49" name="Gráfico 1">
            <a:extLst>
              <a:ext uri="{FF2B5EF4-FFF2-40B4-BE49-F238E27FC236}">
                <a16:creationId xmlns:a16="http://schemas.microsoft.com/office/drawing/2014/main" id="{F78F1753-B8A0-D246-8A4A-4865E2DE8438}"/>
              </a:ext>
            </a:extLst>
          </p:cNvPr>
          <p:cNvSpPr/>
          <p:nvPr userDrawn="1"/>
        </p:nvSpPr>
        <p:spPr>
          <a:xfrm>
            <a:off x="1491181" y="3102005"/>
            <a:ext cx="2909888" cy="1542995"/>
          </a:xfrm>
          <a:custGeom>
            <a:avLst/>
            <a:gdLst>
              <a:gd name="connsiteX0" fmla="*/ 5053611 w 5127540"/>
              <a:gd name="connsiteY0" fmla="*/ 587687 h 2718925"/>
              <a:gd name="connsiteX1" fmla="*/ 4737097 w 5127540"/>
              <a:gd name="connsiteY1" fmla="*/ 1940068 h 2718925"/>
              <a:gd name="connsiteX2" fmla="*/ 3446475 w 5127540"/>
              <a:gd name="connsiteY2" fmla="*/ 2599186 h 2718925"/>
              <a:gd name="connsiteX3" fmla="*/ 521308 w 5127540"/>
              <a:gd name="connsiteY3" fmla="*/ 2359731 h 2718925"/>
              <a:gd name="connsiteX4" fmla="*/ 10643 w 5127540"/>
              <a:gd name="connsiteY4" fmla="*/ 1903963 h 2718925"/>
              <a:gd name="connsiteX5" fmla="*/ 330576 w 5127540"/>
              <a:gd name="connsiteY5" fmla="*/ 1314273 h 2718925"/>
              <a:gd name="connsiteX6" fmla="*/ 1021845 w 5127540"/>
              <a:gd name="connsiteY6" fmla="*/ 1123379 h 2718925"/>
              <a:gd name="connsiteX7" fmla="*/ 2219601 w 5127540"/>
              <a:gd name="connsiteY7" fmla="*/ 715983 h 2718925"/>
              <a:gd name="connsiteX8" fmla="*/ 3147622 w 5127540"/>
              <a:gd name="connsiteY8" fmla="*/ 214689 h 2718925"/>
              <a:gd name="connsiteX9" fmla="*/ 4168509 w 5127540"/>
              <a:gd name="connsiteY9" fmla="*/ 10959 h 2718925"/>
              <a:gd name="connsiteX10" fmla="*/ 5053611 w 5127540"/>
              <a:gd name="connsiteY10" fmla="*/ 587687 h 2718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127540" h="2718925">
                <a:moveTo>
                  <a:pt x="5053611" y="587687"/>
                </a:moveTo>
                <a:cubicBezTo>
                  <a:pt x="5241874" y="1039788"/>
                  <a:pt x="5073742" y="1584205"/>
                  <a:pt x="4737097" y="1940068"/>
                </a:cubicBezTo>
                <a:cubicBezTo>
                  <a:pt x="4400451" y="2295931"/>
                  <a:pt x="3924160" y="2489101"/>
                  <a:pt x="3446475" y="2599186"/>
                </a:cubicBezTo>
                <a:cubicBezTo>
                  <a:pt x="2477940" y="2822391"/>
                  <a:pt x="1440594" y="2737472"/>
                  <a:pt x="521308" y="2359731"/>
                </a:cubicBezTo>
                <a:cubicBezTo>
                  <a:pt x="301647" y="2269501"/>
                  <a:pt x="65020" y="2134882"/>
                  <a:pt x="10643" y="1903963"/>
                </a:cubicBezTo>
                <a:cubicBezTo>
                  <a:pt x="-44304" y="1670325"/>
                  <a:pt x="121170" y="1431882"/>
                  <a:pt x="330576" y="1314273"/>
                </a:cubicBezTo>
                <a:cubicBezTo>
                  <a:pt x="539983" y="1196663"/>
                  <a:pt x="785851" y="1168336"/>
                  <a:pt x="1021845" y="1123379"/>
                </a:cubicBezTo>
                <a:cubicBezTo>
                  <a:pt x="1438163" y="1044043"/>
                  <a:pt x="1841327" y="906921"/>
                  <a:pt x="2219601" y="715983"/>
                </a:cubicBezTo>
                <a:cubicBezTo>
                  <a:pt x="2533520" y="557526"/>
                  <a:pt x="2828575" y="362775"/>
                  <a:pt x="3147622" y="214689"/>
                </a:cubicBezTo>
                <a:cubicBezTo>
                  <a:pt x="3466669" y="66602"/>
                  <a:pt x="3819710" y="-34441"/>
                  <a:pt x="4168509" y="10959"/>
                </a:cubicBezTo>
                <a:cubicBezTo>
                  <a:pt x="4517308" y="56359"/>
                  <a:pt x="4934475" y="257053"/>
                  <a:pt x="5053611" y="587687"/>
                </a:cubicBezTo>
              </a:path>
            </a:pathLst>
          </a:custGeom>
          <a:solidFill>
            <a:srgbClr val="9AAE04"/>
          </a:solidFill>
          <a:ln w="6319" cap="flat">
            <a:noFill/>
            <a:prstDash val="solid"/>
            <a:miter/>
          </a:ln>
        </p:spPr>
        <p:txBody>
          <a:bodyPr rtlCol="0" anchor="ctr"/>
          <a:lstStyle/>
          <a:p>
            <a:endParaRPr lang="es-ES" sz="1350">
              <a:solidFill>
                <a:srgbClr val="9AAE04"/>
              </a:solidFill>
            </a:endParaRPr>
          </a:p>
        </p:txBody>
      </p: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3D0A66B1-9162-A84C-95BD-D90AC9EB652D}"/>
              </a:ext>
            </a:extLst>
          </p:cNvPr>
          <p:cNvCxnSpPr/>
          <p:nvPr userDrawn="1"/>
        </p:nvCxnSpPr>
        <p:spPr>
          <a:xfrm>
            <a:off x="0" y="6560175"/>
            <a:ext cx="12192000" cy="0"/>
          </a:xfrm>
          <a:prstGeom prst="line">
            <a:avLst/>
          </a:prstGeom>
          <a:ln>
            <a:solidFill>
              <a:srgbClr val="50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C4DFCFB-B166-E946-BF16-7899DF75483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0038" y="296865"/>
            <a:ext cx="5568951" cy="2873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s-ES" sz="1800" b="1" kern="1200" dirty="0">
                <a:solidFill>
                  <a:srgbClr val="505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s-ES" dirty="0"/>
              <a:t>Título</a:t>
            </a:r>
          </a:p>
        </p:txBody>
      </p:sp>
      <p:sp>
        <p:nvSpPr>
          <p:cNvPr id="35" name="Marcador de posición de imagen 5">
            <a:extLst>
              <a:ext uri="{FF2B5EF4-FFF2-40B4-BE49-F238E27FC236}">
                <a16:creationId xmlns:a16="http://schemas.microsoft.com/office/drawing/2014/main" id="{3194FDB5-73DE-6042-B031-FA0D22AAC84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1804988"/>
            <a:ext cx="2909888" cy="2400300"/>
          </a:xfrm>
          <a:prstGeom prst="rect">
            <a:avLst/>
          </a:prstGeom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s-ES" sz="1200" kern="1200">
                <a:solidFill>
                  <a:srgbClr val="505050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ES" dirty="0"/>
              <a:t>Haz </a:t>
            </a:r>
            <a:r>
              <a:rPr lang="es-ES" dirty="0" err="1"/>
              <a:t>click</a:t>
            </a:r>
            <a:r>
              <a:rPr lang="es-ES" dirty="0"/>
              <a:t> en el cuadrado para cambiar la imagen</a:t>
            </a:r>
          </a:p>
          <a:p>
            <a:endParaRPr lang="es-ES" dirty="0"/>
          </a:p>
        </p:txBody>
      </p:sp>
      <p:sp>
        <p:nvSpPr>
          <p:cNvPr id="36" name="Marcador de posición de imagen 5">
            <a:extLst>
              <a:ext uri="{FF2B5EF4-FFF2-40B4-BE49-F238E27FC236}">
                <a16:creationId xmlns:a16="http://schemas.microsoft.com/office/drawing/2014/main" id="{69513E0D-7381-644B-81B1-8BFBA23945AB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902227" y="1804988"/>
            <a:ext cx="3214516" cy="2400300"/>
          </a:xfrm>
          <a:prstGeom prst="rect">
            <a:avLst/>
          </a:prstGeom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s-ES" sz="1200" kern="1200">
                <a:solidFill>
                  <a:srgbClr val="505050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ES" dirty="0"/>
              <a:t>Haz </a:t>
            </a:r>
            <a:r>
              <a:rPr lang="es-ES" dirty="0" err="1"/>
              <a:t>click</a:t>
            </a:r>
            <a:r>
              <a:rPr lang="es-ES" dirty="0"/>
              <a:t> en el cuadrado para cambiar la imagen</a:t>
            </a:r>
          </a:p>
          <a:p>
            <a:endParaRPr lang="es-ES" dirty="0"/>
          </a:p>
        </p:txBody>
      </p:sp>
      <p:sp>
        <p:nvSpPr>
          <p:cNvPr id="37" name="Marcador de posición de imagen 5">
            <a:extLst>
              <a:ext uri="{FF2B5EF4-FFF2-40B4-BE49-F238E27FC236}">
                <a16:creationId xmlns:a16="http://schemas.microsoft.com/office/drawing/2014/main" id="{4403A544-2B35-334E-BA5E-C8F6987F11B0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112566" y="1804988"/>
            <a:ext cx="3024556" cy="2400300"/>
          </a:xfrm>
          <a:prstGeom prst="rect">
            <a:avLst/>
          </a:prstGeom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s-ES" sz="1200" kern="1200">
                <a:solidFill>
                  <a:srgbClr val="505050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ES" dirty="0"/>
              <a:t>Haz </a:t>
            </a:r>
            <a:r>
              <a:rPr lang="es-ES" dirty="0" err="1"/>
              <a:t>click</a:t>
            </a:r>
            <a:r>
              <a:rPr lang="es-ES" dirty="0"/>
              <a:t> en el cuadrado para cambiar la imagen</a:t>
            </a:r>
          </a:p>
          <a:p>
            <a:endParaRPr lang="es-ES" dirty="0"/>
          </a:p>
        </p:txBody>
      </p:sp>
      <p:sp>
        <p:nvSpPr>
          <p:cNvPr id="38" name="Marcador de posición de imagen 5">
            <a:extLst>
              <a:ext uri="{FF2B5EF4-FFF2-40B4-BE49-F238E27FC236}">
                <a16:creationId xmlns:a16="http://schemas.microsoft.com/office/drawing/2014/main" id="{6EE8DB78-02E4-6443-96B5-212DC697DAC8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9124122" y="1804988"/>
            <a:ext cx="3067879" cy="2400300"/>
          </a:xfrm>
          <a:prstGeom prst="rect">
            <a:avLst/>
          </a:prstGeom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s-ES" sz="1200" kern="1200">
                <a:solidFill>
                  <a:srgbClr val="505050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ES" dirty="0"/>
              <a:t>Haz </a:t>
            </a:r>
            <a:r>
              <a:rPr lang="es-ES" dirty="0" err="1"/>
              <a:t>click</a:t>
            </a:r>
            <a:r>
              <a:rPr lang="es-ES" dirty="0"/>
              <a:t> en el cuadrado para cambiar la imagen</a:t>
            </a:r>
          </a:p>
          <a:p>
            <a:endParaRPr lang="es-ES" dirty="0"/>
          </a:p>
        </p:txBody>
      </p:sp>
      <p:sp>
        <p:nvSpPr>
          <p:cNvPr id="39" name="Marcador de texto 2">
            <a:extLst>
              <a:ext uri="{FF2B5EF4-FFF2-40B4-BE49-F238E27FC236}">
                <a16:creationId xmlns:a16="http://schemas.microsoft.com/office/drawing/2014/main" id="{4147A1DD-ED71-5E4B-84D7-373849930CF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00039" y="3767093"/>
            <a:ext cx="2443163" cy="3077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s-ES" sz="1350" b="1" kern="1200" dirty="0">
                <a:solidFill>
                  <a:srgbClr val="505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s-ES" dirty="0"/>
              <a:t>Título apartado</a:t>
            </a:r>
          </a:p>
        </p:txBody>
      </p:sp>
      <p:sp>
        <p:nvSpPr>
          <p:cNvPr id="40" name="Marcador de texto 2">
            <a:extLst>
              <a:ext uri="{FF2B5EF4-FFF2-40B4-BE49-F238E27FC236}">
                <a16:creationId xmlns:a16="http://schemas.microsoft.com/office/drawing/2014/main" id="{FEF5CCF3-C659-2945-8741-82BD142F201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112812" y="3767093"/>
            <a:ext cx="2756176" cy="3077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s-ES" sz="1350" b="1" kern="1200" dirty="0">
                <a:solidFill>
                  <a:srgbClr val="505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s-ES" dirty="0"/>
              <a:t>Título apartado</a:t>
            </a:r>
          </a:p>
        </p:txBody>
      </p:sp>
      <p:sp>
        <p:nvSpPr>
          <p:cNvPr id="41" name="Marcador de texto 2">
            <a:extLst>
              <a:ext uri="{FF2B5EF4-FFF2-40B4-BE49-F238E27FC236}">
                <a16:creationId xmlns:a16="http://schemas.microsoft.com/office/drawing/2014/main" id="{8B26A251-5E82-754F-B147-B0D8C297F98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313212" y="3767093"/>
            <a:ext cx="2633203" cy="3077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s-ES" sz="1350" b="1" kern="1200" dirty="0">
                <a:solidFill>
                  <a:srgbClr val="505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s-ES" dirty="0"/>
              <a:t>Título apartado</a:t>
            </a:r>
          </a:p>
        </p:txBody>
      </p:sp>
      <p:sp>
        <p:nvSpPr>
          <p:cNvPr id="43" name="Marcador de texto 2">
            <a:extLst>
              <a:ext uri="{FF2B5EF4-FFF2-40B4-BE49-F238E27FC236}">
                <a16:creationId xmlns:a16="http://schemas.microsoft.com/office/drawing/2014/main" id="{6FFEF05E-65AC-F34A-8A8E-F0AB18FFB1F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314830" y="3767093"/>
            <a:ext cx="2577135" cy="3077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s-ES" sz="1350" b="1" kern="1200" dirty="0">
                <a:solidFill>
                  <a:srgbClr val="505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s-ES" dirty="0"/>
              <a:t>Título apartado</a:t>
            </a:r>
          </a:p>
        </p:txBody>
      </p:sp>
      <p:sp>
        <p:nvSpPr>
          <p:cNvPr id="44" name="Marcador de texto 6">
            <a:extLst>
              <a:ext uri="{FF2B5EF4-FFF2-40B4-BE49-F238E27FC236}">
                <a16:creationId xmlns:a16="http://schemas.microsoft.com/office/drawing/2014/main" id="{7A115DB8-EFA3-F544-9B1B-945B37FABC84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00038" y="939998"/>
            <a:ext cx="9977023" cy="57861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>
                <a:solidFill>
                  <a:srgbClr val="505050"/>
                </a:solidFill>
              </a:defRPr>
            </a:lvl1pPr>
          </a:lstStyle>
          <a:p>
            <a:pPr lvl="0"/>
            <a:r>
              <a:rPr lang="es-ES" dirty="0"/>
              <a:t>Texto</a:t>
            </a:r>
          </a:p>
        </p:txBody>
      </p:sp>
      <p:sp>
        <p:nvSpPr>
          <p:cNvPr id="45" name="Marcador de texto 6">
            <a:extLst>
              <a:ext uri="{FF2B5EF4-FFF2-40B4-BE49-F238E27FC236}">
                <a16:creationId xmlns:a16="http://schemas.microsoft.com/office/drawing/2014/main" id="{7A0B3C40-667C-B440-995B-F8144F024EE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00036" y="4830429"/>
            <a:ext cx="2443165" cy="144337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>
                <a:solidFill>
                  <a:srgbClr val="505050"/>
                </a:solidFill>
              </a:defRPr>
            </a:lvl1pPr>
          </a:lstStyle>
          <a:p>
            <a:pPr lvl="0"/>
            <a:r>
              <a:rPr lang="es-ES" dirty="0"/>
              <a:t>Texto</a:t>
            </a:r>
          </a:p>
        </p:txBody>
      </p:sp>
      <p:sp>
        <p:nvSpPr>
          <p:cNvPr id="46" name="Marcador de texto 6">
            <a:extLst>
              <a:ext uri="{FF2B5EF4-FFF2-40B4-BE49-F238E27FC236}">
                <a16:creationId xmlns:a16="http://schemas.microsoft.com/office/drawing/2014/main" id="{6694AC6A-1906-094B-8221-18D997D78294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112809" y="4830429"/>
            <a:ext cx="2756179" cy="144337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>
                <a:solidFill>
                  <a:srgbClr val="505050"/>
                </a:solidFill>
              </a:defRPr>
            </a:lvl1pPr>
          </a:lstStyle>
          <a:p>
            <a:pPr lvl="0"/>
            <a:r>
              <a:rPr lang="es-ES" dirty="0"/>
              <a:t>Texto</a:t>
            </a:r>
          </a:p>
        </p:txBody>
      </p:sp>
      <p:sp>
        <p:nvSpPr>
          <p:cNvPr id="47" name="Marcador de texto 6">
            <a:extLst>
              <a:ext uri="{FF2B5EF4-FFF2-40B4-BE49-F238E27FC236}">
                <a16:creationId xmlns:a16="http://schemas.microsoft.com/office/drawing/2014/main" id="{5587D63D-8AC4-C14C-9921-4306CD3B699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392724" y="4830429"/>
            <a:ext cx="2553691" cy="144337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>
                <a:solidFill>
                  <a:srgbClr val="505050"/>
                </a:solidFill>
              </a:defRPr>
            </a:lvl1pPr>
          </a:lstStyle>
          <a:p>
            <a:pPr lvl="0"/>
            <a:r>
              <a:rPr lang="es-ES" dirty="0"/>
              <a:t>Texto</a:t>
            </a:r>
          </a:p>
        </p:txBody>
      </p:sp>
      <p:sp>
        <p:nvSpPr>
          <p:cNvPr id="48" name="Marcador de texto 6">
            <a:extLst>
              <a:ext uri="{FF2B5EF4-FFF2-40B4-BE49-F238E27FC236}">
                <a16:creationId xmlns:a16="http://schemas.microsoft.com/office/drawing/2014/main" id="{0DE2EC66-2309-654A-A5CE-7E4146903F2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354585" y="4830429"/>
            <a:ext cx="2553691" cy="144337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>
                <a:solidFill>
                  <a:srgbClr val="505050"/>
                </a:solidFill>
              </a:defRPr>
            </a:lvl1pPr>
          </a:lstStyle>
          <a:p>
            <a:pPr lvl="0"/>
            <a:r>
              <a:rPr lang="es-ES" dirty="0"/>
              <a:t>Texto</a:t>
            </a:r>
          </a:p>
        </p:txBody>
      </p: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FC2440AD-5B4C-8140-8B38-E9F0826E171F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fld id="{E5ED4B78-5B97-9748-A1C9-0E349DE86C54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34D759EC-1A46-074C-90AF-FF6BC16022C7}"/>
              </a:ext>
            </a:extLst>
          </p:cNvPr>
          <p:cNvSpPr/>
          <p:nvPr userDrawn="1"/>
        </p:nvSpPr>
        <p:spPr>
          <a:xfrm>
            <a:off x="259519" y="6564749"/>
            <a:ext cx="4010640" cy="2192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825" dirty="0">
                <a:solidFill>
                  <a:srgbClr val="505050"/>
                </a:solidFill>
              </a:rPr>
              <a:t>Road2</a:t>
            </a:r>
            <a:r>
              <a:rPr lang="es-ES" sz="825" baseline="0" dirty="0">
                <a:solidFill>
                  <a:srgbClr val="505050"/>
                </a:solidFill>
              </a:rPr>
              <a:t>Cloud </a:t>
            </a:r>
            <a:r>
              <a:rPr lang="es-ES" sz="825" dirty="0">
                <a:solidFill>
                  <a:srgbClr val="505050"/>
                </a:solidFill>
              </a:rPr>
              <a:t>|</a:t>
            </a:r>
            <a:r>
              <a:rPr lang="es-ES" sz="825" baseline="0" dirty="0">
                <a:solidFill>
                  <a:srgbClr val="505050"/>
                </a:solidFill>
              </a:rPr>
              <a:t> Microservicios 2</a:t>
            </a:r>
            <a:endParaRPr lang="es-ES" sz="825" dirty="0">
              <a:solidFill>
                <a:srgbClr val="50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0750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2" userDrawn="1">
          <p15:clr>
            <a:srgbClr val="FBAE40"/>
          </p15:clr>
        </p15:guide>
        <p15:guide id="2" orient="horz" pos="187" userDrawn="1">
          <p15:clr>
            <a:srgbClr val="FBAE40"/>
          </p15:clr>
        </p15:guide>
        <p15:guide id="3" orient="horz" pos="4133" userDrawn="1">
          <p15:clr>
            <a:srgbClr val="FBAE40"/>
          </p15:clr>
        </p15:guide>
        <p15:guide id="4" orient="horz" pos="368" userDrawn="1">
          <p15:clr>
            <a:srgbClr val="FBAE40"/>
          </p15:clr>
        </p15:guide>
        <p15:guide id="5" pos="524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+ 8 aparta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3D0A66B1-9162-A84C-95BD-D90AC9EB652D}"/>
              </a:ext>
            </a:extLst>
          </p:cNvPr>
          <p:cNvCxnSpPr/>
          <p:nvPr userDrawn="1"/>
        </p:nvCxnSpPr>
        <p:spPr>
          <a:xfrm>
            <a:off x="0" y="6560175"/>
            <a:ext cx="12192000" cy="0"/>
          </a:xfrm>
          <a:prstGeom prst="line">
            <a:avLst/>
          </a:prstGeom>
          <a:ln>
            <a:solidFill>
              <a:srgbClr val="50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Marcador de texto 2">
            <a:extLst>
              <a:ext uri="{FF2B5EF4-FFF2-40B4-BE49-F238E27FC236}">
                <a16:creationId xmlns:a16="http://schemas.microsoft.com/office/drawing/2014/main" id="{975ED401-754F-7A40-A1D2-57B6516A52C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00037" y="296865"/>
            <a:ext cx="3846419" cy="2873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s-ES" sz="1800" b="1" kern="1200" dirty="0">
                <a:solidFill>
                  <a:srgbClr val="505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s-ES" dirty="0"/>
              <a:t>Título</a:t>
            </a:r>
          </a:p>
        </p:txBody>
      </p:sp>
      <p:sp>
        <p:nvSpPr>
          <p:cNvPr id="27" name="Marcador de texto 15">
            <a:extLst>
              <a:ext uri="{FF2B5EF4-FFF2-40B4-BE49-F238E27FC236}">
                <a16:creationId xmlns:a16="http://schemas.microsoft.com/office/drawing/2014/main" id="{019ADCC9-3DAD-DC47-9EEC-9A4D44C15B2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00039" y="773664"/>
            <a:ext cx="3680067" cy="4063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s-ES" sz="1200" kern="1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>
              <a:defRPr lang="es-ES" sz="1200" kern="1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>
              <a:defRPr lang="es-ES" sz="1200" kern="1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>
              <a:defRPr lang="es-ES" sz="1200" kern="1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>
              <a:defRPr lang="es-ES" sz="1200" kern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s-ES" dirty="0"/>
              <a:t>Subtítulo</a:t>
            </a:r>
          </a:p>
        </p:txBody>
      </p: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EA029BF2-ECBE-C340-A40B-018B2AB60740}"/>
              </a:ext>
            </a:extLst>
          </p:cNvPr>
          <p:cNvCxnSpPr>
            <a:cxnSpLocks/>
          </p:cNvCxnSpPr>
          <p:nvPr userDrawn="1"/>
        </p:nvCxnSpPr>
        <p:spPr>
          <a:xfrm>
            <a:off x="300039" y="2349500"/>
            <a:ext cx="11591925" cy="0"/>
          </a:xfrm>
          <a:prstGeom prst="line">
            <a:avLst/>
          </a:prstGeom>
          <a:ln>
            <a:solidFill>
              <a:srgbClr val="50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28">
            <a:extLst>
              <a:ext uri="{FF2B5EF4-FFF2-40B4-BE49-F238E27FC236}">
                <a16:creationId xmlns:a16="http://schemas.microsoft.com/office/drawing/2014/main" id="{CC70FD20-0EBA-9140-8C18-68505E75A274}"/>
              </a:ext>
            </a:extLst>
          </p:cNvPr>
          <p:cNvCxnSpPr>
            <a:cxnSpLocks/>
          </p:cNvCxnSpPr>
          <p:nvPr userDrawn="1"/>
        </p:nvCxnSpPr>
        <p:spPr>
          <a:xfrm>
            <a:off x="300039" y="3454400"/>
            <a:ext cx="11591925" cy="0"/>
          </a:xfrm>
          <a:prstGeom prst="line">
            <a:avLst/>
          </a:prstGeom>
          <a:ln>
            <a:solidFill>
              <a:srgbClr val="50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FDF17507-97E5-9340-8DDF-C6EFCBC8EB0E}"/>
              </a:ext>
            </a:extLst>
          </p:cNvPr>
          <p:cNvCxnSpPr>
            <a:cxnSpLocks/>
          </p:cNvCxnSpPr>
          <p:nvPr userDrawn="1"/>
        </p:nvCxnSpPr>
        <p:spPr>
          <a:xfrm>
            <a:off x="300039" y="4597400"/>
            <a:ext cx="11591925" cy="0"/>
          </a:xfrm>
          <a:prstGeom prst="line">
            <a:avLst/>
          </a:prstGeom>
          <a:ln>
            <a:solidFill>
              <a:srgbClr val="50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C0611F70-EA0B-804F-86A5-6E0478446184}"/>
              </a:ext>
            </a:extLst>
          </p:cNvPr>
          <p:cNvCxnSpPr>
            <a:cxnSpLocks/>
          </p:cNvCxnSpPr>
          <p:nvPr userDrawn="1"/>
        </p:nvCxnSpPr>
        <p:spPr>
          <a:xfrm>
            <a:off x="300039" y="5689600"/>
            <a:ext cx="11591925" cy="0"/>
          </a:xfrm>
          <a:prstGeom prst="line">
            <a:avLst/>
          </a:prstGeom>
          <a:ln>
            <a:solidFill>
              <a:srgbClr val="50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Marcador de texto 6">
            <a:extLst>
              <a:ext uri="{FF2B5EF4-FFF2-40B4-BE49-F238E27FC236}">
                <a16:creationId xmlns:a16="http://schemas.microsoft.com/office/drawing/2014/main" id="{F34A3CE1-3DAE-B94A-81CE-C9A14626170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00037" y="1854237"/>
            <a:ext cx="3089563" cy="4063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>
                <a:solidFill>
                  <a:srgbClr val="505050"/>
                </a:solidFill>
              </a:defRPr>
            </a:lvl1pPr>
          </a:lstStyle>
          <a:p>
            <a:pPr lvl="0"/>
            <a:r>
              <a:rPr lang="es-ES" dirty="0"/>
              <a:t>Texto</a:t>
            </a:r>
          </a:p>
        </p:txBody>
      </p:sp>
      <p:sp>
        <p:nvSpPr>
          <p:cNvPr id="25" name="Marcador de posición de imagen 24">
            <a:extLst>
              <a:ext uri="{FF2B5EF4-FFF2-40B4-BE49-F238E27FC236}">
                <a16:creationId xmlns:a16="http://schemas.microsoft.com/office/drawing/2014/main" id="{610D5071-06AB-434C-B020-A6AF81D88F4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146456" y="0"/>
            <a:ext cx="3680067" cy="6561138"/>
          </a:xfrm>
          <a:custGeom>
            <a:avLst/>
            <a:gdLst>
              <a:gd name="connsiteX0" fmla="*/ 492517 w 3680066"/>
              <a:gd name="connsiteY0" fmla="*/ 0 h 6561138"/>
              <a:gd name="connsiteX1" fmla="*/ 2828973 w 3680066"/>
              <a:gd name="connsiteY1" fmla="*/ 0 h 6561138"/>
              <a:gd name="connsiteX2" fmla="*/ 2866864 w 3680066"/>
              <a:gd name="connsiteY2" fmla="*/ 32367 h 6561138"/>
              <a:gd name="connsiteX3" fmla="*/ 3218132 w 3680066"/>
              <a:gd name="connsiteY3" fmla="*/ 469157 h 6561138"/>
              <a:gd name="connsiteX4" fmla="*/ 3671783 w 3680066"/>
              <a:gd name="connsiteY4" fmla="*/ 2060391 h 6561138"/>
              <a:gd name="connsiteX5" fmla="*/ 3680066 w 3680066"/>
              <a:gd name="connsiteY5" fmla="*/ 2300235 h 6561138"/>
              <a:gd name="connsiteX6" fmla="*/ 3680066 w 3680066"/>
              <a:gd name="connsiteY6" fmla="*/ 2446572 h 6561138"/>
              <a:gd name="connsiteX7" fmla="*/ 3677707 w 3680066"/>
              <a:gd name="connsiteY7" fmla="*/ 2621440 h 6561138"/>
              <a:gd name="connsiteX8" fmla="*/ 2501842 w 3680066"/>
              <a:gd name="connsiteY8" fmla="*/ 6355248 h 6561138"/>
              <a:gd name="connsiteX9" fmla="*/ 2363216 w 3680066"/>
              <a:gd name="connsiteY9" fmla="*/ 6561138 h 6561138"/>
              <a:gd name="connsiteX10" fmla="*/ 542303 w 3680066"/>
              <a:gd name="connsiteY10" fmla="*/ 6561138 h 6561138"/>
              <a:gd name="connsiteX11" fmla="*/ 540792 w 3680066"/>
              <a:gd name="connsiteY11" fmla="*/ 6553772 h 6561138"/>
              <a:gd name="connsiteX12" fmla="*/ 559834 w 3680066"/>
              <a:gd name="connsiteY12" fmla="*/ 5598056 h 6561138"/>
              <a:gd name="connsiteX13" fmla="*/ 433008 w 3680066"/>
              <a:gd name="connsiteY13" fmla="*/ 3680939 h 6561138"/>
              <a:gd name="connsiteX14" fmla="*/ 62423 w 3680066"/>
              <a:gd name="connsiteY14" fmla="*/ 2122589 h 6561138"/>
              <a:gd name="connsiteX15" fmla="*/ 164836 w 3680066"/>
              <a:gd name="connsiteY15" fmla="*/ 544973 h 6561138"/>
              <a:gd name="connsiteX16" fmla="*/ 491876 w 3680066"/>
              <a:gd name="connsiteY16" fmla="*/ 698 h 656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680066" h="6561138">
                <a:moveTo>
                  <a:pt x="492517" y="0"/>
                </a:moveTo>
                <a:lnTo>
                  <a:pt x="2828973" y="0"/>
                </a:lnTo>
                <a:lnTo>
                  <a:pt x="2866864" y="32367"/>
                </a:lnTo>
                <a:cubicBezTo>
                  <a:pt x="3001857" y="163125"/>
                  <a:pt x="3120708" y="310733"/>
                  <a:pt x="3218132" y="469157"/>
                </a:cubicBezTo>
                <a:cubicBezTo>
                  <a:pt x="3510403" y="944432"/>
                  <a:pt x="3637557" y="1498961"/>
                  <a:pt x="3671783" y="2060391"/>
                </a:cubicBezTo>
                <a:lnTo>
                  <a:pt x="3680066" y="2300235"/>
                </a:lnTo>
                <a:lnTo>
                  <a:pt x="3680066" y="2446572"/>
                </a:lnTo>
                <a:lnTo>
                  <a:pt x="3677707" y="2621440"/>
                </a:lnTo>
                <a:cubicBezTo>
                  <a:pt x="3631098" y="3941356"/>
                  <a:pt x="3217728" y="5245828"/>
                  <a:pt x="2501842" y="6355248"/>
                </a:cubicBezTo>
                <a:lnTo>
                  <a:pt x="2363216" y="6561138"/>
                </a:lnTo>
                <a:lnTo>
                  <a:pt x="542303" y="6561138"/>
                </a:lnTo>
                <a:lnTo>
                  <a:pt x="540792" y="6553772"/>
                </a:lnTo>
                <a:cubicBezTo>
                  <a:pt x="491266" y="6240879"/>
                  <a:pt x="536374" y="5916425"/>
                  <a:pt x="559834" y="5598056"/>
                </a:cubicBezTo>
                <a:cubicBezTo>
                  <a:pt x="607091" y="4956176"/>
                  <a:pt x="564413" y="4310878"/>
                  <a:pt x="433008" y="3680939"/>
                </a:cubicBezTo>
                <a:cubicBezTo>
                  <a:pt x="323955" y="3158169"/>
                  <a:pt x="154247" y="2648805"/>
                  <a:pt x="62423" y="2122589"/>
                </a:cubicBezTo>
                <a:cubicBezTo>
                  <a:pt x="-29403" y="1596373"/>
                  <a:pt x="-38859" y="1038782"/>
                  <a:pt x="164836" y="544973"/>
                </a:cubicBezTo>
                <a:cubicBezTo>
                  <a:pt x="241221" y="359795"/>
                  <a:pt x="353420" y="169097"/>
                  <a:pt x="491876" y="698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171450" marR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s-ES" sz="1200" kern="1200">
                <a:solidFill>
                  <a:srgbClr val="505050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ES" dirty="0"/>
              <a:t>Haz </a:t>
            </a:r>
            <a:r>
              <a:rPr lang="es-ES" dirty="0" err="1"/>
              <a:t>click</a:t>
            </a:r>
            <a:r>
              <a:rPr lang="es-ES" dirty="0"/>
              <a:t> en el cuadrado para cambiar la imagen</a:t>
            </a:r>
          </a:p>
          <a:p>
            <a:endParaRPr lang="es-ES" dirty="0"/>
          </a:p>
        </p:txBody>
      </p:sp>
      <p:sp>
        <p:nvSpPr>
          <p:cNvPr id="33" name="Marcador de texto 2">
            <a:extLst>
              <a:ext uri="{FF2B5EF4-FFF2-40B4-BE49-F238E27FC236}">
                <a16:creationId xmlns:a16="http://schemas.microsoft.com/office/drawing/2014/main" id="{E6293455-3343-6145-8FF9-4B5315B605E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00039" y="1466345"/>
            <a:ext cx="2910301" cy="2873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s-ES" sz="1350" b="1" kern="1200" dirty="0">
                <a:solidFill>
                  <a:srgbClr val="505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s-ES" dirty="0"/>
              <a:t>Título</a:t>
            </a:r>
          </a:p>
        </p:txBody>
      </p:sp>
      <p:sp>
        <p:nvSpPr>
          <p:cNvPr id="34" name="Marcador de texto 6">
            <a:extLst>
              <a:ext uri="{FF2B5EF4-FFF2-40B4-BE49-F238E27FC236}">
                <a16:creationId xmlns:a16="http://schemas.microsoft.com/office/drawing/2014/main" id="{C7D289DA-352F-F24A-9FB7-632DECA3A0C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00037" y="2987300"/>
            <a:ext cx="3089563" cy="4063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>
                <a:solidFill>
                  <a:srgbClr val="505050"/>
                </a:solidFill>
              </a:defRPr>
            </a:lvl1pPr>
          </a:lstStyle>
          <a:p>
            <a:pPr lvl="0"/>
            <a:r>
              <a:rPr lang="es-ES" dirty="0"/>
              <a:t>Texto</a:t>
            </a:r>
          </a:p>
        </p:txBody>
      </p:sp>
      <p:sp>
        <p:nvSpPr>
          <p:cNvPr id="35" name="Marcador de texto 2">
            <a:extLst>
              <a:ext uri="{FF2B5EF4-FFF2-40B4-BE49-F238E27FC236}">
                <a16:creationId xmlns:a16="http://schemas.microsoft.com/office/drawing/2014/main" id="{0AAB59ED-11C0-E54E-9EE8-242EC330A09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00039" y="2599406"/>
            <a:ext cx="2910301" cy="2873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s-ES" sz="1350" b="1" kern="1200" dirty="0">
                <a:solidFill>
                  <a:srgbClr val="505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s-ES" dirty="0"/>
              <a:t>Título</a:t>
            </a:r>
          </a:p>
        </p:txBody>
      </p:sp>
      <p:sp>
        <p:nvSpPr>
          <p:cNvPr id="36" name="Marcador de texto 6">
            <a:extLst>
              <a:ext uri="{FF2B5EF4-FFF2-40B4-BE49-F238E27FC236}">
                <a16:creationId xmlns:a16="http://schemas.microsoft.com/office/drawing/2014/main" id="{D8D2A1A4-8A21-9441-9BA1-BF0F2D48DC3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00037" y="4130300"/>
            <a:ext cx="3089563" cy="4063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>
                <a:solidFill>
                  <a:srgbClr val="505050"/>
                </a:solidFill>
              </a:defRPr>
            </a:lvl1pPr>
          </a:lstStyle>
          <a:p>
            <a:pPr lvl="0"/>
            <a:r>
              <a:rPr lang="es-ES" dirty="0"/>
              <a:t>Texto</a:t>
            </a:r>
          </a:p>
        </p:txBody>
      </p:sp>
      <p:sp>
        <p:nvSpPr>
          <p:cNvPr id="37" name="Marcador de texto 2">
            <a:extLst>
              <a:ext uri="{FF2B5EF4-FFF2-40B4-BE49-F238E27FC236}">
                <a16:creationId xmlns:a16="http://schemas.microsoft.com/office/drawing/2014/main" id="{14FDC0C6-21B5-204D-8EE5-D8BCA9EBFF2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00039" y="3742405"/>
            <a:ext cx="2910301" cy="2873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s-ES" sz="1350" b="1" kern="1200" dirty="0">
                <a:solidFill>
                  <a:srgbClr val="505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s-ES" dirty="0"/>
              <a:t>Título</a:t>
            </a:r>
          </a:p>
        </p:txBody>
      </p:sp>
      <p:sp>
        <p:nvSpPr>
          <p:cNvPr id="38" name="Marcador de texto 6">
            <a:extLst>
              <a:ext uri="{FF2B5EF4-FFF2-40B4-BE49-F238E27FC236}">
                <a16:creationId xmlns:a16="http://schemas.microsoft.com/office/drawing/2014/main" id="{781C7608-B179-8047-97A4-F2ABF558A49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00037" y="5213666"/>
            <a:ext cx="3089563" cy="4063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>
                <a:solidFill>
                  <a:srgbClr val="505050"/>
                </a:solidFill>
              </a:defRPr>
            </a:lvl1pPr>
          </a:lstStyle>
          <a:p>
            <a:pPr lvl="0"/>
            <a:r>
              <a:rPr lang="es-ES" dirty="0"/>
              <a:t>Texto</a:t>
            </a:r>
          </a:p>
        </p:txBody>
      </p:sp>
      <p:sp>
        <p:nvSpPr>
          <p:cNvPr id="39" name="Marcador de texto 2">
            <a:extLst>
              <a:ext uri="{FF2B5EF4-FFF2-40B4-BE49-F238E27FC236}">
                <a16:creationId xmlns:a16="http://schemas.microsoft.com/office/drawing/2014/main" id="{6CB4C626-F270-B845-B453-812283E2933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00039" y="4825772"/>
            <a:ext cx="2910301" cy="2873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s-ES" sz="1350" b="1" kern="1200" dirty="0">
                <a:solidFill>
                  <a:srgbClr val="505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s-ES" dirty="0"/>
              <a:t>Título</a:t>
            </a:r>
          </a:p>
        </p:txBody>
      </p:sp>
      <p:sp>
        <p:nvSpPr>
          <p:cNvPr id="40" name="Marcador de texto 6">
            <a:extLst>
              <a:ext uri="{FF2B5EF4-FFF2-40B4-BE49-F238E27FC236}">
                <a16:creationId xmlns:a16="http://schemas.microsoft.com/office/drawing/2014/main" id="{66D09EA5-4E8D-3C48-8829-F2DFD8F6E61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291099" y="1854237"/>
            <a:ext cx="3089563" cy="4063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>
                <a:solidFill>
                  <a:srgbClr val="505050"/>
                </a:solidFill>
              </a:defRPr>
            </a:lvl1pPr>
          </a:lstStyle>
          <a:p>
            <a:pPr lvl="0"/>
            <a:r>
              <a:rPr lang="es-ES" dirty="0"/>
              <a:t>Texto</a:t>
            </a:r>
          </a:p>
        </p:txBody>
      </p:sp>
      <p:sp>
        <p:nvSpPr>
          <p:cNvPr id="41" name="Marcador de texto 2">
            <a:extLst>
              <a:ext uri="{FF2B5EF4-FFF2-40B4-BE49-F238E27FC236}">
                <a16:creationId xmlns:a16="http://schemas.microsoft.com/office/drawing/2014/main" id="{8FFE7132-5213-6B48-84BC-C41E398129E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291100" y="1466345"/>
            <a:ext cx="2910301" cy="2873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s-ES" sz="1350" b="1" kern="1200" dirty="0">
                <a:solidFill>
                  <a:srgbClr val="505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s-ES" dirty="0"/>
              <a:t>Título</a:t>
            </a:r>
          </a:p>
        </p:txBody>
      </p:sp>
      <p:sp>
        <p:nvSpPr>
          <p:cNvPr id="42" name="Marcador de texto 6">
            <a:extLst>
              <a:ext uri="{FF2B5EF4-FFF2-40B4-BE49-F238E27FC236}">
                <a16:creationId xmlns:a16="http://schemas.microsoft.com/office/drawing/2014/main" id="{22822DD9-92EC-CF4C-A8FD-764B73B0CBE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291099" y="2987300"/>
            <a:ext cx="3089563" cy="4063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>
                <a:solidFill>
                  <a:srgbClr val="505050"/>
                </a:solidFill>
              </a:defRPr>
            </a:lvl1pPr>
          </a:lstStyle>
          <a:p>
            <a:pPr lvl="0"/>
            <a:r>
              <a:rPr lang="es-ES" dirty="0"/>
              <a:t>Texto</a:t>
            </a:r>
          </a:p>
        </p:txBody>
      </p:sp>
      <p:sp>
        <p:nvSpPr>
          <p:cNvPr id="43" name="Marcador de texto 2">
            <a:extLst>
              <a:ext uri="{FF2B5EF4-FFF2-40B4-BE49-F238E27FC236}">
                <a16:creationId xmlns:a16="http://schemas.microsoft.com/office/drawing/2014/main" id="{8DB1C0DA-79C4-B649-839F-C499CC128248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91100" y="2599406"/>
            <a:ext cx="2910301" cy="2873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s-ES" sz="1350" b="1" kern="1200" dirty="0">
                <a:solidFill>
                  <a:srgbClr val="505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s-ES" dirty="0"/>
              <a:t>Título</a:t>
            </a:r>
          </a:p>
        </p:txBody>
      </p:sp>
      <p:sp>
        <p:nvSpPr>
          <p:cNvPr id="44" name="Marcador de texto 6">
            <a:extLst>
              <a:ext uri="{FF2B5EF4-FFF2-40B4-BE49-F238E27FC236}">
                <a16:creationId xmlns:a16="http://schemas.microsoft.com/office/drawing/2014/main" id="{4215C354-460A-564F-82AF-734E3FA82FB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291099" y="4130300"/>
            <a:ext cx="3089563" cy="4063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>
                <a:solidFill>
                  <a:srgbClr val="505050"/>
                </a:solidFill>
              </a:defRPr>
            </a:lvl1pPr>
          </a:lstStyle>
          <a:p>
            <a:pPr lvl="0"/>
            <a:r>
              <a:rPr lang="es-ES" dirty="0"/>
              <a:t>Texto</a:t>
            </a:r>
          </a:p>
        </p:txBody>
      </p:sp>
      <p:sp>
        <p:nvSpPr>
          <p:cNvPr id="45" name="Marcador de texto 2">
            <a:extLst>
              <a:ext uri="{FF2B5EF4-FFF2-40B4-BE49-F238E27FC236}">
                <a16:creationId xmlns:a16="http://schemas.microsoft.com/office/drawing/2014/main" id="{00707899-1EEE-1D48-81C5-68BE0A06CF9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291100" y="3742405"/>
            <a:ext cx="2910301" cy="2873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s-ES" sz="1350" b="1" kern="1200" dirty="0">
                <a:solidFill>
                  <a:srgbClr val="505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s-ES" dirty="0"/>
              <a:t>Título</a:t>
            </a:r>
          </a:p>
        </p:txBody>
      </p:sp>
      <p:sp>
        <p:nvSpPr>
          <p:cNvPr id="46" name="Marcador de texto 6">
            <a:extLst>
              <a:ext uri="{FF2B5EF4-FFF2-40B4-BE49-F238E27FC236}">
                <a16:creationId xmlns:a16="http://schemas.microsoft.com/office/drawing/2014/main" id="{4B5BC81D-26DA-9542-AC91-9D7B976CF716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291099" y="5213666"/>
            <a:ext cx="3089563" cy="4063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>
                <a:solidFill>
                  <a:srgbClr val="505050"/>
                </a:solidFill>
              </a:defRPr>
            </a:lvl1pPr>
          </a:lstStyle>
          <a:p>
            <a:pPr lvl="0"/>
            <a:r>
              <a:rPr lang="es-ES" dirty="0"/>
              <a:t>Texto</a:t>
            </a:r>
          </a:p>
        </p:txBody>
      </p:sp>
      <p:sp>
        <p:nvSpPr>
          <p:cNvPr id="47" name="Marcador de texto 2">
            <a:extLst>
              <a:ext uri="{FF2B5EF4-FFF2-40B4-BE49-F238E27FC236}">
                <a16:creationId xmlns:a16="http://schemas.microsoft.com/office/drawing/2014/main" id="{BA1AB065-355D-C34C-889C-39727E2CCE3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291100" y="4825772"/>
            <a:ext cx="2910301" cy="2873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s-ES" sz="1350" b="1" kern="1200" dirty="0">
                <a:solidFill>
                  <a:srgbClr val="505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s-ES" dirty="0"/>
              <a:t>Título</a:t>
            </a:r>
          </a:p>
        </p:txBody>
      </p: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DD24402F-B8DC-B641-AAD7-7189B2F851DD}"/>
              </a:ext>
            </a:extLst>
          </p:cNvPr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fld id="{E5ED4B78-5B97-9748-A1C9-0E349DE86C54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34D759EC-1A46-074C-90AF-FF6BC16022C7}"/>
              </a:ext>
            </a:extLst>
          </p:cNvPr>
          <p:cNvSpPr/>
          <p:nvPr userDrawn="1"/>
        </p:nvSpPr>
        <p:spPr>
          <a:xfrm>
            <a:off x="259519" y="6564749"/>
            <a:ext cx="4010640" cy="2192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825" dirty="0">
                <a:solidFill>
                  <a:srgbClr val="505050"/>
                </a:solidFill>
              </a:rPr>
              <a:t>Road2</a:t>
            </a:r>
            <a:r>
              <a:rPr lang="es-ES" sz="825" baseline="0" dirty="0">
                <a:solidFill>
                  <a:srgbClr val="505050"/>
                </a:solidFill>
              </a:rPr>
              <a:t>Cloud </a:t>
            </a:r>
            <a:r>
              <a:rPr lang="es-ES" sz="825" dirty="0">
                <a:solidFill>
                  <a:srgbClr val="505050"/>
                </a:solidFill>
              </a:rPr>
              <a:t>|</a:t>
            </a:r>
            <a:r>
              <a:rPr lang="es-ES" sz="825" baseline="0" dirty="0">
                <a:solidFill>
                  <a:srgbClr val="505050"/>
                </a:solidFill>
              </a:rPr>
              <a:t> Microservicios 2</a:t>
            </a:r>
            <a:endParaRPr lang="es-ES" sz="825" dirty="0">
              <a:solidFill>
                <a:srgbClr val="50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05430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2" userDrawn="1">
          <p15:clr>
            <a:srgbClr val="FBAE40"/>
          </p15:clr>
        </p15:guide>
        <p15:guide id="2" orient="horz" pos="187" userDrawn="1">
          <p15:clr>
            <a:srgbClr val="FBAE40"/>
          </p15:clr>
        </p15:guide>
        <p15:guide id="3" orient="horz" pos="4133" userDrawn="1">
          <p15:clr>
            <a:srgbClr val="FBAE40"/>
          </p15:clr>
        </p15:guide>
        <p15:guide id="4" orient="horz" pos="368" userDrawn="1">
          <p15:clr>
            <a:srgbClr val="FBAE40"/>
          </p15:clr>
        </p15:guide>
        <p15:guide id="5" pos="524" userDrawn="1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3D0A66B1-9162-A84C-95BD-D90AC9EB652D}"/>
              </a:ext>
            </a:extLst>
          </p:cNvPr>
          <p:cNvCxnSpPr/>
          <p:nvPr userDrawn="1"/>
        </p:nvCxnSpPr>
        <p:spPr>
          <a:xfrm>
            <a:off x="0" y="6560175"/>
            <a:ext cx="12192000" cy="0"/>
          </a:xfrm>
          <a:prstGeom prst="line">
            <a:avLst/>
          </a:prstGeom>
          <a:ln>
            <a:solidFill>
              <a:srgbClr val="50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C4DFCFB-B166-E946-BF16-7899DF75483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0038" y="296865"/>
            <a:ext cx="5568951" cy="2873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s-ES" sz="1800" b="1" kern="1200" dirty="0">
                <a:solidFill>
                  <a:srgbClr val="505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s-ES" dirty="0"/>
              <a:t>Título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57DF5ED3-FDAC-F449-84D4-F69A0DE0DF41}"/>
              </a:ext>
            </a:extLst>
          </p:cNvPr>
          <p:cNvSpPr/>
          <p:nvPr userDrawn="1"/>
        </p:nvSpPr>
        <p:spPr>
          <a:xfrm>
            <a:off x="3619035" y="1252659"/>
            <a:ext cx="4639056" cy="4639056"/>
          </a:xfrm>
          <a:prstGeom prst="ellipse">
            <a:avLst/>
          </a:prstGeom>
          <a:solidFill>
            <a:schemeClr val="bg1">
              <a:lumMod val="50000"/>
              <a:alpha val="19000"/>
            </a:schemeClr>
          </a:solidFill>
          <a:ln w="539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>
              <a:solidFill>
                <a:srgbClr val="6785C1"/>
              </a:solidFill>
            </a:endParaRP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E1089F58-C98A-D447-B850-CCAFDE82DEC8}"/>
              </a:ext>
            </a:extLst>
          </p:cNvPr>
          <p:cNvSpPr/>
          <p:nvPr userDrawn="1"/>
        </p:nvSpPr>
        <p:spPr>
          <a:xfrm>
            <a:off x="4274355" y="1907979"/>
            <a:ext cx="3328416" cy="3328416"/>
          </a:xfrm>
          <a:prstGeom prst="ellipse">
            <a:avLst/>
          </a:prstGeom>
          <a:solidFill>
            <a:schemeClr val="bg1">
              <a:lumMod val="50000"/>
              <a:alpha val="19000"/>
            </a:schemeClr>
          </a:solidFill>
          <a:ln w="539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7AD36286-05ED-4A4E-8C8A-5C965BD863FF}"/>
              </a:ext>
            </a:extLst>
          </p:cNvPr>
          <p:cNvSpPr/>
          <p:nvPr userDrawn="1"/>
        </p:nvSpPr>
        <p:spPr>
          <a:xfrm>
            <a:off x="5011971" y="2645595"/>
            <a:ext cx="1853184" cy="1853184"/>
          </a:xfrm>
          <a:prstGeom prst="ellipse">
            <a:avLst/>
          </a:prstGeom>
          <a:solidFill>
            <a:schemeClr val="bg1">
              <a:lumMod val="50000"/>
              <a:alpha val="19000"/>
            </a:schemeClr>
          </a:solidFill>
          <a:ln w="539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 dirty="0"/>
          </a:p>
        </p:txBody>
      </p: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6FF040E9-23BB-EF47-AD50-0E088E0D9B23}"/>
              </a:ext>
            </a:extLst>
          </p:cNvPr>
          <p:cNvCxnSpPr>
            <a:cxnSpLocks/>
          </p:cNvCxnSpPr>
          <p:nvPr userDrawn="1"/>
        </p:nvCxnSpPr>
        <p:spPr>
          <a:xfrm>
            <a:off x="300039" y="2349500"/>
            <a:ext cx="5663440" cy="0"/>
          </a:xfrm>
          <a:prstGeom prst="line">
            <a:avLst/>
          </a:prstGeom>
          <a:ln>
            <a:solidFill>
              <a:srgbClr val="50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3FC88670-91A9-1240-83E3-CFB95C763A75}"/>
              </a:ext>
            </a:extLst>
          </p:cNvPr>
          <p:cNvCxnSpPr>
            <a:cxnSpLocks/>
          </p:cNvCxnSpPr>
          <p:nvPr userDrawn="1"/>
        </p:nvCxnSpPr>
        <p:spPr>
          <a:xfrm>
            <a:off x="6460435" y="5649292"/>
            <a:ext cx="5431528" cy="0"/>
          </a:xfrm>
          <a:prstGeom prst="line">
            <a:avLst/>
          </a:prstGeom>
          <a:ln>
            <a:solidFill>
              <a:srgbClr val="50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DB78F550-A48D-D14A-A1A5-3118576FA151}"/>
              </a:ext>
            </a:extLst>
          </p:cNvPr>
          <p:cNvCxnSpPr>
            <a:cxnSpLocks/>
          </p:cNvCxnSpPr>
          <p:nvPr userDrawn="1"/>
        </p:nvCxnSpPr>
        <p:spPr>
          <a:xfrm>
            <a:off x="5963479" y="3601831"/>
            <a:ext cx="5928485" cy="0"/>
          </a:xfrm>
          <a:prstGeom prst="line">
            <a:avLst/>
          </a:prstGeom>
          <a:ln>
            <a:solidFill>
              <a:srgbClr val="50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Marcador de texto 6">
            <a:extLst>
              <a:ext uri="{FF2B5EF4-FFF2-40B4-BE49-F238E27FC236}">
                <a16:creationId xmlns:a16="http://schemas.microsoft.com/office/drawing/2014/main" id="{D3FA1CF3-216C-044F-9296-CFFCC199C31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00037" y="1391485"/>
            <a:ext cx="3089563" cy="86911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>
                <a:solidFill>
                  <a:srgbClr val="505050"/>
                </a:solidFill>
              </a:defRPr>
            </a:lvl1pPr>
          </a:lstStyle>
          <a:p>
            <a:pPr lvl="0"/>
            <a:r>
              <a:rPr lang="es-ES" dirty="0"/>
              <a:t>Texto</a:t>
            </a:r>
          </a:p>
        </p:txBody>
      </p:sp>
      <p:sp>
        <p:nvSpPr>
          <p:cNvPr id="28" name="Marcador de texto 2">
            <a:extLst>
              <a:ext uri="{FF2B5EF4-FFF2-40B4-BE49-F238E27FC236}">
                <a16:creationId xmlns:a16="http://schemas.microsoft.com/office/drawing/2014/main" id="{EA7D1045-DBAA-8E4B-8B85-82F1C4DB24C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00039" y="990493"/>
            <a:ext cx="2910301" cy="2873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s-ES" sz="1350" b="1" kern="1200" dirty="0">
                <a:solidFill>
                  <a:srgbClr val="505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s-ES" dirty="0"/>
              <a:t>Título</a:t>
            </a:r>
          </a:p>
        </p:txBody>
      </p:sp>
      <p:sp>
        <p:nvSpPr>
          <p:cNvPr id="29" name="Marcador de texto 6">
            <a:extLst>
              <a:ext uri="{FF2B5EF4-FFF2-40B4-BE49-F238E27FC236}">
                <a16:creationId xmlns:a16="http://schemas.microsoft.com/office/drawing/2014/main" id="{F9E1DAD7-5128-804F-87E3-A2DD489A013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530245" y="2643654"/>
            <a:ext cx="3089563" cy="86911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>
                <a:solidFill>
                  <a:srgbClr val="505050"/>
                </a:solidFill>
              </a:defRPr>
            </a:lvl1pPr>
          </a:lstStyle>
          <a:p>
            <a:pPr lvl="0"/>
            <a:r>
              <a:rPr lang="es-ES" dirty="0"/>
              <a:t>Texto</a:t>
            </a:r>
          </a:p>
        </p:txBody>
      </p:sp>
      <p:sp>
        <p:nvSpPr>
          <p:cNvPr id="30" name="Marcador de texto 2">
            <a:extLst>
              <a:ext uri="{FF2B5EF4-FFF2-40B4-BE49-F238E27FC236}">
                <a16:creationId xmlns:a16="http://schemas.microsoft.com/office/drawing/2014/main" id="{6C2C49CC-CF44-7148-985F-A06C7468068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530246" y="2242662"/>
            <a:ext cx="2910301" cy="2873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s-ES" sz="1350" b="1" kern="1200" dirty="0">
                <a:solidFill>
                  <a:srgbClr val="505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s-ES" dirty="0"/>
              <a:t>Título</a:t>
            </a:r>
          </a:p>
        </p:txBody>
      </p:sp>
      <p:sp>
        <p:nvSpPr>
          <p:cNvPr id="31" name="Marcador de texto 6">
            <a:extLst>
              <a:ext uri="{FF2B5EF4-FFF2-40B4-BE49-F238E27FC236}">
                <a16:creationId xmlns:a16="http://schemas.microsoft.com/office/drawing/2014/main" id="{50DEB523-E61C-B34E-98EC-1C7E6713B86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530245" y="4701054"/>
            <a:ext cx="3089563" cy="86911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>
                <a:solidFill>
                  <a:srgbClr val="505050"/>
                </a:solidFill>
              </a:defRPr>
            </a:lvl1pPr>
          </a:lstStyle>
          <a:p>
            <a:pPr lvl="0"/>
            <a:r>
              <a:rPr lang="es-ES" dirty="0"/>
              <a:t>Texto</a:t>
            </a:r>
          </a:p>
        </p:txBody>
      </p:sp>
      <p:sp>
        <p:nvSpPr>
          <p:cNvPr id="32" name="Marcador de texto 2">
            <a:extLst>
              <a:ext uri="{FF2B5EF4-FFF2-40B4-BE49-F238E27FC236}">
                <a16:creationId xmlns:a16="http://schemas.microsoft.com/office/drawing/2014/main" id="{D428EE5B-E247-C44F-8969-48595B1D543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530246" y="4300062"/>
            <a:ext cx="2910301" cy="2873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s-ES" sz="1350" b="1" kern="1200" dirty="0">
                <a:solidFill>
                  <a:srgbClr val="505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s-ES" dirty="0"/>
              <a:t>Título</a:t>
            </a:r>
          </a:p>
        </p:txBody>
      </p:sp>
      <p:sp>
        <p:nvSpPr>
          <p:cNvPr id="33" name="Marcador de texto 6">
            <a:extLst>
              <a:ext uri="{FF2B5EF4-FFF2-40B4-BE49-F238E27FC236}">
                <a16:creationId xmlns:a16="http://schemas.microsoft.com/office/drawing/2014/main" id="{B72FF045-290B-8B48-83F5-9829B7525C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00039" y="3446342"/>
            <a:ext cx="2910301" cy="282745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>
                <a:solidFill>
                  <a:srgbClr val="505050"/>
                </a:solidFill>
              </a:defRPr>
            </a:lvl1pPr>
          </a:lstStyle>
          <a:p>
            <a:pPr lvl="0"/>
            <a:r>
              <a:rPr lang="es-ES" dirty="0"/>
              <a:t>Texto</a:t>
            </a:r>
          </a:p>
        </p:txBody>
      </p: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610D342B-0A6F-A448-A83B-22F321E3F323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fld id="{E5ED4B78-5B97-9748-A1C9-0E349DE86C54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34D759EC-1A46-074C-90AF-FF6BC16022C7}"/>
              </a:ext>
            </a:extLst>
          </p:cNvPr>
          <p:cNvSpPr/>
          <p:nvPr userDrawn="1"/>
        </p:nvSpPr>
        <p:spPr>
          <a:xfrm>
            <a:off x="259519" y="6564749"/>
            <a:ext cx="4010640" cy="2192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825" dirty="0">
                <a:solidFill>
                  <a:srgbClr val="505050"/>
                </a:solidFill>
              </a:rPr>
              <a:t>Road2</a:t>
            </a:r>
            <a:r>
              <a:rPr lang="es-ES" sz="825" baseline="0" dirty="0">
                <a:solidFill>
                  <a:srgbClr val="505050"/>
                </a:solidFill>
              </a:rPr>
              <a:t>Cloud </a:t>
            </a:r>
            <a:r>
              <a:rPr lang="es-ES" sz="825" dirty="0">
                <a:solidFill>
                  <a:srgbClr val="505050"/>
                </a:solidFill>
              </a:rPr>
              <a:t>|</a:t>
            </a:r>
            <a:r>
              <a:rPr lang="es-ES" sz="825" baseline="0" dirty="0">
                <a:solidFill>
                  <a:srgbClr val="505050"/>
                </a:solidFill>
              </a:rPr>
              <a:t> Microservicios 2</a:t>
            </a:r>
            <a:endParaRPr lang="es-ES" sz="825" dirty="0">
              <a:solidFill>
                <a:srgbClr val="50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996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2" userDrawn="1">
          <p15:clr>
            <a:srgbClr val="FBAE40"/>
          </p15:clr>
        </p15:guide>
        <p15:guide id="2" orient="horz" pos="187" userDrawn="1">
          <p15:clr>
            <a:srgbClr val="FBAE40"/>
          </p15:clr>
        </p15:guide>
        <p15:guide id="3" orient="horz" pos="4133" userDrawn="1">
          <p15:clr>
            <a:srgbClr val="FBAE40"/>
          </p15:clr>
        </p15:guide>
        <p15:guide id="4" orient="horz" pos="368" userDrawn="1">
          <p15:clr>
            <a:srgbClr val="FBAE40"/>
          </p15:clr>
        </p15:guide>
        <p15:guide id="5" pos="524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3D0A66B1-9162-A84C-95BD-D90AC9EB652D}"/>
              </a:ext>
            </a:extLst>
          </p:cNvPr>
          <p:cNvCxnSpPr/>
          <p:nvPr userDrawn="1"/>
        </p:nvCxnSpPr>
        <p:spPr>
          <a:xfrm>
            <a:off x="0" y="6560175"/>
            <a:ext cx="12192000" cy="0"/>
          </a:xfrm>
          <a:prstGeom prst="line">
            <a:avLst/>
          </a:prstGeom>
          <a:ln>
            <a:solidFill>
              <a:srgbClr val="50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C4DFCFB-B166-E946-BF16-7899DF75483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0038" y="296865"/>
            <a:ext cx="5568951" cy="2873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s-ES" sz="1800" b="1" kern="1200" dirty="0">
                <a:solidFill>
                  <a:srgbClr val="505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s-ES" dirty="0"/>
              <a:t>Título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57DF5ED3-FDAC-F449-84D4-F69A0DE0DF41}"/>
              </a:ext>
            </a:extLst>
          </p:cNvPr>
          <p:cNvSpPr/>
          <p:nvPr userDrawn="1"/>
        </p:nvSpPr>
        <p:spPr>
          <a:xfrm>
            <a:off x="3619035" y="1252659"/>
            <a:ext cx="4639056" cy="4639056"/>
          </a:xfrm>
          <a:prstGeom prst="ellipse">
            <a:avLst/>
          </a:prstGeom>
          <a:solidFill>
            <a:schemeClr val="bg1">
              <a:lumMod val="50000"/>
              <a:alpha val="19000"/>
            </a:schemeClr>
          </a:solidFill>
          <a:ln w="539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>
              <a:solidFill>
                <a:srgbClr val="6785C1"/>
              </a:solidFill>
            </a:endParaRP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E1089F58-C98A-D447-B850-CCAFDE82DEC8}"/>
              </a:ext>
            </a:extLst>
          </p:cNvPr>
          <p:cNvSpPr/>
          <p:nvPr userDrawn="1"/>
        </p:nvSpPr>
        <p:spPr>
          <a:xfrm>
            <a:off x="4274355" y="1907979"/>
            <a:ext cx="3328416" cy="3328416"/>
          </a:xfrm>
          <a:prstGeom prst="ellipse">
            <a:avLst/>
          </a:prstGeom>
          <a:solidFill>
            <a:schemeClr val="bg1">
              <a:lumMod val="50000"/>
              <a:alpha val="19000"/>
            </a:schemeClr>
          </a:solidFill>
          <a:ln w="539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7AD36286-05ED-4A4E-8C8A-5C965BD863FF}"/>
              </a:ext>
            </a:extLst>
          </p:cNvPr>
          <p:cNvSpPr/>
          <p:nvPr userDrawn="1"/>
        </p:nvSpPr>
        <p:spPr>
          <a:xfrm>
            <a:off x="5011971" y="2645595"/>
            <a:ext cx="1853184" cy="1853184"/>
          </a:xfrm>
          <a:prstGeom prst="ellipse">
            <a:avLst/>
          </a:prstGeom>
          <a:solidFill>
            <a:schemeClr val="bg1">
              <a:lumMod val="50000"/>
              <a:alpha val="19000"/>
            </a:schemeClr>
          </a:solidFill>
          <a:ln w="539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 dirty="0"/>
          </a:p>
        </p:txBody>
      </p: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6FF040E9-23BB-EF47-AD50-0E088E0D9B23}"/>
              </a:ext>
            </a:extLst>
          </p:cNvPr>
          <p:cNvCxnSpPr>
            <a:cxnSpLocks/>
          </p:cNvCxnSpPr>
          <p:nvPr userDrawn="1"/>
        </p:nvCxnSpPr>
        <p:spPr>
          <a:xfrm>
            <a:off x="205548" y="2757417"/>
            <a:ext cx="5663440" cy="0"/>
          </a:xfrm>
          <a:prstGeom prst="line">
            <a:avLst/>
          </a:prstGeom>
          <a:ln>
            <a:solidFill>
              <a:srgbClr val="50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3FC88670-91A9-1240-83E3-CFB95C763A75}"/>
              </a:ext>
            </a:extLst>
          </p:cNvPr>
          <p:cNvCxnSpPr>
            <a:cxnSpLocks/>
          </p:cNvCxnSpPr>
          <p:nvPr userDrawn="1"/>
        </p:nvCxnSpPr>
        <p:spPr>
          <a:xfrm>
            <a:off x="6460435" y="5775672"/>
            <a:ext cx="5431528" cy="0"/>
          </a:xfrm>
          <a:prstGeom prst="line">
            <a:avLst/>
          </a:prstGeom>
          <a:ln>
            <a:solidFill>
              <a:srgbClr val="50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DB78F550-A48D-D14A-A1A5-3118576FA151}"/>
              </a:ext>
            </a:extLst>
          </p:cNvPr>
          <p:cNvCxnSpPr>
            <a:cxnSpLocks/>
          </p:cNvCxnSpPr>
          <p:nvPr userDrawn="1"/>
        </p:nvCxnSpPr>
        <p:spPr>
          <a:xfrm>
            <a:off x="5963479" y="3601831"/>
            <a:ext cx="5928485" cy="0"/>
          </a:xfrm>
          <a:prstGeom prst="line">
            <a:avLst/>
          </a:prstGeom>
          <a:ln>
            <a:solidFill>
              <a:srgbClr val="50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610D342B-0A6F-A448-A83B-22F321E3F323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fld id="{E5ED4B78-5B97-9748-A1C9-0E349DE86C54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34D759EC-1A46-074C-90AF-FF6BC16022C7}"/>
              </a:ext>
            </a:extLst>
          </p:cNvPr>
          <p:cNvSpPr/>
          <p:nvPr userDrawn="1"/>
        </p:nvSpPr>
        <p:spPr>
          <a:xfrm>
            <a:off x="259519" y="6564749"/>
            <a:ext cx="4010640" cy="2192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825" dirty="0">
                <a:solidFill>
                  <a:srgbClr val="505050"/>
                </a:solidFill>
              </a:rPr>
              <a:t>Road2</a:t>
            </a:r>
            <a:r>
              <a:rPr lang="es-ES" sz="825" baseline="0" dirty="0">
                <a:solidFill>
                  <a:srgbClr val="505050"/>
                </a:solidFill>
              </a:rPr>
              <a:t>Cloud </a:t>
            </a:r>
            <a:r>
              <a:rPr lang="es-ES" sz="825" dirty="0">
                <a:solidFill>
                  <a:srgbClr val="505050"/>
                </a:solidFill>
              </a:rPr>
              <a:t>|</a:t>
            </a:r>
            <a:r>
              <a:rPr lang="es-ES" sz="825" baseline="0" dirty="0">
                <a:solidFill>
                  <a:srgbClr val="505050"/>
                </a:solidFill>
              </a:rPr>
              <a:t> Microservicios 2</a:t>
            </a:r>
            <a:endParaRPr lang="es-ES" sz="825" dirty="0">
              <a:solidFill>
                <a:srgbClr val="50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53135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2" userDrawn="1">
          <p15:clr>
            <a:srgbClr val="FBAE40"/>
          </p15:clr>
        </p15:guide>
        <p15:guide id="2" orient="horz" pos="187" userDrawn="1">
          <p15:clr>
            <a:srgbClr val="FBAE40"/>
          </p15:clr>
        </p15:guide>
        <p15:guide id="3" orient="horz" pos="4133" userDrawn="1">
          <p15:clr>
            <a:srgbClr val="FBAE40"/>
          </p15:clr>
        </p15:guide>
        <p15:guide id="4" orient="horz" pos="368" userDrawn="1">
          <p15:clr>
            <a:srgbClr val="FBAE40"/>
          </p15:clr>
        </p15:guide>
        <p15:guide id="5" pos="524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áfico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Forma libre 42">
            <a:extLst>
              <a:ext uri="{FF2B5EF4-FFF2-40B4-BE49-F238E27FC236}">
                <a16:creationId xmlns:a16="http://schemas.microsoft.com/office/drawing/2014/main" id="{11A665C0-B51B-9941-B703-9490E7DDF69A}"/>
              </a:ext>
            </a:extLst>
          </p:cNvPr>
          <p:cNvSpPr/>
          <p:nvPr userDrawn="1"/>
        </p:nvSpPr>
        <p:spPr>
          <a:xfrm>
            <a:off x="623888" y="826451"/>
            <a:ext cx="10903312" cy="5489963"/>
          </a:xfrm>
          <a:custGeom>
            <a:avLst/>
            <a:gdLst>
              <a:gd name="connsiteX0" fmla="*/ 3200171 w 7931805"/>
              <a:gd name="connsiteY0" fmla="*/ 1149 h 3789439"/>
              <a:gd name="connsiteX1" fmla="*/ 4432339 w 7931805"/>
              <a:gd name="connsiteY1" fmla="*/ 353485 h 3789439"/>
              <a:gd name="connsiteX2" fmla="*/ 4482353 w 7931805"/>
              <a:gd name="connsiteY2" fmla="*/ 383339 h 3789439"/>
              <a:gd name="connsiteX3" fmla="*/ 5527506 w 7931805"/>
              <a:gd name="connsiteY3" fmla="*/ 961791 h 3789439"/>
              <a:gd name="connsiteX4" fmla="*/ 5645024 w 7931805"/>
              <a:gd name="connsiteY4" fmla="*/ 1014181 h 3789439"/>
              <a:gd name="connsiteX5" fmla="*/ 6978344 w 7931805"/>
              <a:gd name="connsiteY5" fmla="*/ 1749403 h 3789439"/>
              <a:gd name="connsiteX6" fmla="*/ 7846188 w 7931805"/>
              <a:gd name="connsiteY6" fmla="*/ 2784029 h 3789439"/>
              <a:gd name="connsiteX7" fmla="*/ 7862016 w 7931805"/>
              <a:gd name="connsiteY7" fmla="*/ 3650192 h 3789439"/>
              <a:gd name="connsiteX8" fmla="*/ 7807685 w 7931805"/>
              <a:gd name="connsiteY8" fmla="*/ 3789439 h 3789439"/>
              <a:gd name="connsiteX9" fmla="*/ 155883 w 7931805"/>
              <a:gd name="connsiteY9" fmla="*/ 3789439 h 3789439"/>
              <a:gd name="connsiteX10" fmla="*/ 105537 w 7931805"/>
              <a:gd name="connsiteY10" fmla="*/ 3666166 h 3789439"/>
              <a:gd name="connsiteX11" fmla="*/ 49134 w 7931805"/>
              <a:gd name="connsiteY11" fmla="*/ 3470257 h 3789439"/>
              <a:gd name="connsiteX12" fmla="*/ 244757 w 7931805"/>
              <a:gd name="connsiteY12" fmla="*/ 1987006 h 3789439"/>
              <a:gd name="connsiteX13" fmla="*/ 1185621 w 7931805"/>
              <a:gd name="connsiteY13" fmla="*/ 801176 h 3789439"/>
              <a:gd name="connsiteX14" fmla="*/ 1629089 w 7931805"/>
              <a:gd name="connsiteY14" fmla="*/ 458792 h 3789439"/>
              <a:gd name="connsiteX15" fmla="*/ 3200171 w 7931805"/>
              <a:gd name="connsiteY15" fmla="*/ 1149 h 3789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931805" h="3789439">
                <a:moveTo>
                  <a:pt x="3200171" y="1149"/>
                </a:moveTo>
                <a:cubicBezTo>
                  <a:pt x="3626259" y="13748"/>
                  <a:pt x="4050092" y="129983"/>
                  <a:pt x="4432339" y="353485"/>
                </a:cubicBezTo>
                <a:cubicBezTo>
                  <a:pt x="4448970" y="363172"/>
                  <a:pt x="4465648" y="373177"/>
                  <a:pt x="4482353" y="383339"/>
                </a:cubicBezTo>
                <a:cubicBezTo>
                  <a:pt x="5125765" y="773825"/>
                  <a:pt x="5430841" y="919634"/>
                  <a:pt x="5527506" y="961791"/>
                </a:cubicBezTo>
                <a:cubicBezTo>
                  <a:pt x="5566759" y="979080"/>
                  <a:pt x="5606012" y="996368"/>
                  <a:pt x="5645024" y="1014181"/>
                </a:cubicBezTo>
                <a:cubicBezTo>
                  <a:pt x="6341844" y="1330487"/>
                  <a:pt x="6317447" y="1288292"/>
                  <a:pt x="6978344" y="1749403"/>
                </a:cubicBezTo>
                <a:cubicBezTo>
                  <a:pt x="7365052" y="2019247"/>
                  <a:pt x="7662426" y="2350074"/>
                  <a:pt x="7846188" y="2784029"/>
                </a:cubicBezTo>
                <a:cubicBezTo>
                  <a:pt x="7961038" y="3055250"/>
                  <a:pt x="7954277" y="3365269"/>
                  <a:pt x="7862016" y="3650192"/>
                </a:cubicBezTo>
                <a:lnTo>
                  <a:pt x="7807685" y="3789439"/>
                </a:lnTo>
                <a:lnTo>
                  <a:pt x="155883" y="3789439"/>
                </a:lnTo>
                <a:lnTo>
                  <a:pt x="105537" y="3666166"/>
                </a:lnTo>
                <a:cubicBezTo>
                  <a:pt x="83222" y="3602009"/>
                  <a:pt x="64340" y="3536623"/>
                  <a:pt x="49134" y="3470257"/>
                </a:cubicBezTo>
                <a:cubicBezTo>
                  <a:pt x="-64427" y="2974867"/>
                  <a:pt x="26295" y="2446064"/>
                  <a:pt x="244757" y="1987006"/>
                </a:cubicBezTo>
                <a:cubicBezTo>
                  <a:pt x="463220" y="1527948"/>
                  <a:pt x="802432" y="1134960"/>
                  <a:pt x="1185621" y="801176"/>
                </a:cubicBezTo>
                <a:cubicBezTo>
                  <a:pt x="1326372" y="678167"/>
                  <a:pt x="1474467" y="563830"/>
                  <a:pt x="1629089" y="458792"/>
                </a:cubicBezTo>
                <a:cubicBezTo>
                  <a:pt x="2100788" y="140071"/>
                  <a:pt x="2652344" y="-15049"/>
                  <a:pt x="3200171" y="1149"/>
                </a:cubicBezTo>
                <a:close/>
              </a:path>
            </a:pathLst>
          </a:custGeom>
          <a:solidFill>
            <a:srgbClr val="C5C2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40" name="Forma libre 39">
            <a:extLst>
              <a:ext uri="{FF2B5EF4-FFF2-40B4-BE49-F238E27FC236}">
                <a16:creationId xmlns:a16="http://schemas.microsoft.com/office/drawing/2014/main" id="{6434EB37-F193-5E47-B31B-CEA11A30F311}"/>
              </a:ext>
            </a:extLst>
          </p:cNvPr>
          <p:cNvSpPr/>
          <p:nvPr userDrawn="1"/>
        </p:nvSpPr>
        <p:spPr>
          <a:xfrm>
            <a:off x="441054" y="2156715"/>
            <a:ext cx="8624367" cy="4159698"/>
          </a:xfrm>
          <a:custGeom>
            <a:avLst/>
            <a:gdLst>
              <a:gd name="connsiteX0" fmla="*/ 3200171 w 7931805"/>
              <a:gd name="connsiteY0" fmla="*/ 1149 h 3789439"/>
              <a:gd name="connsiteX1" fmla="*/ 4432339 w 7931805"/>
              <a:gd name="connsiteY1" fmla="*/ 353485 h 3789439"/>
              <a:gd name="connsiteX2" fmla="*/ 4482353 w 7931805"/>
              <a:gd name="connsiteY2" fmla="*/ 383339 h 3789439"/>
              <a:gd name="connsiteX3" fmla="*/ 5527506 w 7931805"/>
              <a:gd name="connsiteY3" fmla="*/ 961791 h 3789439"/>
              <a:gd name="connsiteX4" fmla="*/ 5645024 w 7931805"/>
              <a:gd name="connsiteY4" fmla="*/ 1014181 h 3789439"/>
              <a:gd name="connsiteX5" fmla="*/ 6978344 w 7931805"/>
              <a:gd name="connsiteY5" fmla="*/ 1749403 h 3789439"/>
              <a:gd name="connsiteX6" fmla="*/ 7846188 w 7931805"/>
              <a:gd name="connsiteY6" fmla="*/ 2784029 h 3789439"/>
              <a:gd name="connsiteX7" fmla="*/ 7862016 w 7931805"/>
              <a:gd name="connsiteY7" fmla="*/ 3650192 h 3789439"/>
              <a:gd name="connsiteX8" fmla="*/ 7807685 w 7931805"/>
              <a:gd name="connsiteY8" fmla="*/ 3789439 h 3789439"/>
              <a:gd name="connsiteX9" fmla="*/ 155883 w 7931805"/>
              <a:gd name="connsiteY9" fmla="*/ 3789439 h 3789439"/>
              <a:gd name="connsiteX10" fmla="*/ 105537 w 7931805"/>
              <a:gd name="connsiteY10" fmla="*/ 3666166 h 3789439"/>
              <a:gd name="connsiteX11" fmla="*/ 49134 w 7931805"/>
              <a:gd name="connsiteY11" fmla="*/ 3470257 h 3789439"/>
              <a:gd name="connsiteX12" fmla="*/ 244757 w 7931805"/>
              <a:gd name="connsiteY12" fmla="*/ 1987006 h 3789439"/>
              <a:gd name="connsiteX13" fmla="*/ 1185621 w 7931805"/>
              <a:gd name="connsiteY13" fmla="*/ 801176 h 3789439"/>
              <a:gd name="connsiteX14" fmla="*/ 1629089 w 7931805"/>
              <a:gd name="connsiteY14" fmla="*/ 458792 h 3789439"/>
              <a:gd name="connsiteX15" fmla="*/ 3200171 w 7931805"/>
              <a:gd name="connsiteY15" fmla="*/ 1149 h 3789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931805" h="3789439">
                <a:moveTo>
                  <a:pt x="3200171" y="1149"/>
                </a:moveTo>
                <a:cubicBezTo>
                  <a:pt x="3626259" y="13748"/>
                  <a:pt x="4050092" y="129983"/>
                  <a:pt x="4432339" y="353485"/>
                </a:cubicBezTo>
                <a:cubicBezTo>
                  <a:pt x="4448970" y="363172"/>
                  <a:pt x="4465648" y="373177"/>
                  <a:pt x="4482353" y="383339"/>
                </a:cubicBezTo>
                <a:cubicBezTo>
                  <a:pt x="5125765" y="773825"/>
                  <a:pt x="5430841" y="919634"/>
                  <a:pt x="5527506" y="961791"/>
                </a:cubicBezTo>
                <a:cubicBezTo>
                  <a:pt x="5566759" y="979080"/>
                  <a:pt x="5606012" y="996368"/>
                  <a:pt x="5645024" y="1014181"/>
                </a:cubicBezTo>
                <a:cubicBezTo>
                  <a:pt x="6341844" y="1330487"/>
                  <a:pt x="6317447" y="1288292"/>
                  <a:pt x="6978344" y="1749403"/>
                </a:cubicBezTo>
                <a:cubicBezTo>
                  <a:pt x="7365052" y="2019247"/>
                  <a:pt x="7662426" y="2350074"/>
                  <a:pt x="7846188" y="2784029"/>
                </a:cubicBezTo>
                <a:cubicBezTo>
                  <a:pt x="7961038" y="3055250"/>
                  <a:pt x="7954277" y="3365269"/>
                  <a:pt x="7862016" y="3650192"/>
                </a:cubicBezTo>
                <a:lnTo>
                  <a:pt x="7807685" y="3789439"/>
                </a:lnTo>
                <a:lnTo>
                  <a:pt x="155883" y="3789439"/>
                </a:lnTo>
                <a:lnTo>
                  <a:pt x="105537" y="3666166"/>
                </a:lnTo>
                <a:cubicBezTo>
                  <a:pt x="83222" y="3602009"/>
                  <a:pt x="64340" y="3536623"/>
                  <a:pt x="49134" y="3470257"/>
                </a:cubicBezTo>
                <a:cubicBezTo>
                  <a:pt x="-64427" y="2974867"/>
                  <a:pt x="26295" y="2446064"/>
                  <a:pt x="244757" y="1987006"/>
                </a:cubicBezTo>
                <a:cubicBezTo>
                  <a:pt x="463220" y="1527948"/>
                  <a:pt x="802432" y="1134960"/>
                  <a:pt x="1185621" y="801176"/>
                </a:cubicBezTo>
                <a:cubicBezTo>
                  <a:pt x="1326372" y="678167"/>
                  <a:pt x="1474467" y="563830"/>
                  <a:pt x="1629089" y="458792"/>
                </a:cubicBezTo>
                <a:cubicBezTo>
                  <a:pt x="2100788" y="140071"/>
                  <a:pt x="2652344" y="-15049"/>
                  <a:pt x="3200171" y="1149"/>
                </a:cubicBezTo>
                <a:close/>
              </a:path>
            </a:pathLst>
          </a:custGeom>
          <a:solidFill>
            <a:srgbClr val="D0CE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3D0A66B1-9162-A84C-95BD-D90AC9EB652D}"/>
              </a:ext>
            </a:extLst>
          </p:cNvPr>
          <p:cNvCxnSpPr/>
          <p:nvPr userDrawn="1"/>
        </p:nvCxnSpPr>
        <p:spPr>
          <a:xfrm>
            <a:off x="0" y="6560175"/>
            <a:ext cx="12192000" cy="0"/>
          </a:xfrm>
          <a:prstGeom prst="line">
            <a:avLst/>
          </a:prstGeom>
          <a:ln>
            <a:solidFill>
              <a:srgbClr val="50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C4DFCFB-B166-E946-BF16-7899DF75483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0038" y="296865"/>
            <a:ext cx="5568951" cy="2873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s-ES" sz="1800" b="1" kern="1200" dirty="0">
                <a:solidFill>
                  <a:srgbClr val="505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s-ES" dirty="0"/>
              <a:t>Título</a:t>
            </a:r>
          </a:p>
        </p:txBody>
      </p:sp>
      <p:sp>
        <p:nvSpPr>
          <p:cNvPr id="36" name="Forma libre 35">
            <a:extLst>
              <a:ext uri="{FF2B5EF4-FFF2-40B4-BE49-F238E27FC236}">
                <a16:creationId xmlns:a16="http://schemas.microsoft.com/office/drawing/2014/main" id="{BB5B75D9-6E62-6447-8DF4-FF968288DEF2}"/>
              </a:ext>
            </a:extLst>
          </p:cNvPr>
          <p:cNvSpPr/>
          <p:nvPr userDrawn="1"/>
        </p:nvSpPr>
        <p:spPr>
          <a:xfrm>
            <a:off x="587517" y="3677571"/>
            <a:ext cx="6494388" cy="2640356"/>
          </a:xfrm>
          <a:custGeom>
            <a:avLst/>
            <a:gdLst>
              <a:gd name="connsiteX0" fmla="*/ 2205517 w 5464396"/>
              <a:gd name="connsiteY0" fmla="*/ 792 h 2221603"/>
              <a:gd name="connsiteX1" fmla="*/ 3054711 w 5464396"/>
              <a:gd name="connsiteY1" fmla="*/ 243618 h 2221603"/>
              <a:gd name="connsiteX2" fmla="*/ 3089180 w 5464396"/>
              <a:gd name="connsiteY2" fmla="*/ 264193 h 2221603"/>
              <a:gd name="connsiteX3" fmla="*/ 3809486 w 5464396"/>
              <a:gd name="connsiteY3" fmla="*/ 662855 h 2221603"/>
              <a:gd name="connsiteX4" fmla="*/ 3890478 w 5464396"/>
              <a:gd name="connsiteY4" fmla="*/ 698961 h 2221603"/>
              <a:gd name="connsiteX5" fmla="*/ 4809385 w 5464396"/>
              <a:gd name="connsiteY5" fmla="*/ 1205667 h 2221603"/>
              <a:gd name="connsiteX6" fmla="*/ 5407492 w 5464396"/>
              <a:gd name="connsiteY6" fmla="*/ 1918717 h 2221603"/>
              <a:gd name="connsiteX7" fmla="*/ 5463839 w 5464396"/>
              <a:gd name="connsiteY7" fmla="*/ 2153040 h 2221603"/>
              <a:gd name="connsiteX8" fmla="*/ 5464396 w 5464396"/>
              <a:gd name="connsiteY8" fmla="*/ 2221603 h 2221603"/>
              <a:gd name="connsiteX9" fmla="*/ 7771 w 5464396"/>
              <a:gd name="connsiteY9" fmla="*/ 2221603 h 2221603"/>
              <a:gd name="connsiteX10" fmla="*/ 738 w 5464396"/>
              <a:gd name="connsiteY10" fmla="*/ 2132388 h 2221603"/>
              <a:gd name="connsiteX11" fmla="*/ 168683 w 5464396"/>
              <a:gd name="connsiteY11" fmla="*/ 1369419 h 2221603"/>
              <a:gd name="connsiteX12" fmla="*/ 817115 w 5464396"/>
              <a:gd name="connsiteY12" fmla="*/ 552160 h 2221603"/>
              <a:gd name="connsiteX13" fmla="*/ 1122747 w 5464396"/>
              <a:gd name="connsiteY13" fmla="*/ 316194 h 2221603"/>
              <a:gd name="connsiteX14" fmla="*/ 2205517 w 5464396"/>
              <a:gd name="connsiteY14" fmla="*/ 792 h 22216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464396" h="2221603">
                <a:moveTo>
                  <a:pt x="2205517" y="792"/>
                </a:moveTo>
                <a:cubicBezTo>
                  <a:pt x="2499171" y="9475"/>
                  <a:pt x="2791271" y="89583"/>
                  <a:pt x="3054711" y="243618"/>
                </a:cubicBezTo>
                <a:cubicBezTo>
                  <a:pt x="3066173" y="250294"/>
                  <a:pt x="3077667" y="257189"/>
                  <a:pt x="3089180" y="264193"/>
                </a:cubicBezTo>
                <a:cubicBezTo>
                  <a:pt x="3532611" y="533310"/>
                  <a:pt x="3742866" y="633800"/>
                  <a:pt x="3809486" y="662855"/>
                </a:cubicBezTo>
                <a:cubicBezTo>
                  <a:pt x="3836539" y="674769"/>
                  <a:pt x="3863591" y="686684"/>
                  <a:pt x="3890478" y="698961"/>
                </a:cubicBezTo>
                <a:cubicBezTo>
                  <a:pt x="4370717" y="916955"/>
                  <a:pt x="4353903" y="887874"/>
                  <a:pt x="4809385" y="1205667"/>
                </a:cubicBezTo>
                <a:cubicBezTo>
                  <a:pt x="5075899" y="1391639"/>
                  <a:pt x="5280845" y="1619641"/>
                  <a:pt x="5407492" y="1918717"/>
                </a:cubicBezTo>
                <a:cubicBezTo>
                  <a:pt x="5439153" y="1993486"/>
                  <a:pt x="5457405" y="2072533"/>
                  <a:pt x="5463839" y="2153040"/>
                </a:cubicBezTo>
                <a:lnTo>
                  <a:pt x="5464396" y="2221603"/>
                </a:lnTo>
                <a:lnTo>
                  <a:pt x="7771" y="2221603"/>
                </a:lnTo>
                <a:lnTo>
                  <a:pt x="738" y="2132388"/>
                </a:lnTo>
                <a:cubicBezTo>
                  <a:pt x="-7638" y="1871022"/>
                  <a:pt x="55762" y="1606702"/>
                  <a:pt x="168683" y="1369419"/>
                </a:cubicBezTo>
                <a:cubicBezTo>
                  <a:pt x="319245" y="1053042"/>
                  <a:pt x="553026" y="782200"/>
                  <a:pt x="817115" y="552160"/>
                </a:cubicBezTo>
                <a:cubicBezTo>
                  <a:pt x="914119" y="467384"/>
                  <a:pt x="1016184" y="388585"/>
                  <a:pt x="1122747" y="316194"/>
                </a:cubicBezTo>
                <a:cubicBezTo>
                  <a:pt x="1447836" y="96535"/>
                  <a:pt x="1827962" y="-10371"/>
                  <a:pt x="2205517" y="792"/>
                </a:cubicBezTo>
                <a:close/>
              </a:path>
            </a:pathLst>
          </a:custGeom>
          <a:solidFill>
            <a:srgbClr val="E7E7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44" name="Marcador de texto 6">
            <a:extLst>
              <a:ext uri="{FF2B5EF4-FFF2-40B4-BE49-F238E27FC236}">
                <a16:creationId xmlns:a16="http://schemas.microsoft.com/office/drawing/2014/main" id="{9D6BEB1E-C63E-4E47-88FA-EACD6A72B2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759539" y="4860889"/>
            <a:ext cx="2780127" cy="61521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>
                <a:solidFill>
                  <a:srgbClr val="505050"/>
                </a:solidFill>
              </a:defRPr>
            </a:lvl1pPr>
          </a:lstStyle>
          <a:p>
            <a:pPr lvl="0"/>
            <a:r>
              <a:rPr lang="es-ES" dirty="0"/>
              <a:t>Texto</a:t>
            </a:r>
          </a:p>
        </p:txBody>
      </p:sp>
      <p:sp>
        <p:nvSpPr>
          <p:cNvPr id="45" name="Marcador de texto 2">
            <a:extLst>
              <a:ext uri="{FF2B5EF4-FFF2-40B4-BE49-F238E27FC236}">
                <a16:creationId xmlns:a16="http://schemas.microsoft.com/office/drawing/2014/main" id="{E610DA51-28D5-FD45-ACDE-3B935993ABE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759539" y="4448792"/>
            <a:ext cx="2780127" cy="2873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s-ES" sz="1350" b="1" kern="1200" dirty="0">
                <a:solidFill>
                  <a:srgbClr val="505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s-ES" dirty="0"/>
              <a:t>Título</a:t>
            </a:r>
          </a:p>
        </p:txBody>
      </p:sp>
      <p:sp>
        <p:nvSpPr>
          <p:cNvPr id="46" name="Marcador de texto 6">
            <a:extLst>
              <a:ext uri="{FF2B5EF4-FFF2-40B4-BE49-F238E27FC236}">
                <a16:creationId xmlns:a16="http://schemas.microsoft.com/office/drawing/2014/main" id="{0024D5FC-9A2E-D84E-AAE9-BEAC4F7AE67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488316" y="3183887"/>
            <a:ext cx="2910301" cy="626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>
                <a:solidFill>
                  <a:srgbClr val="505050"/>
                </a:solidFill>
              </a:defRPr>
            </a:lvl1pPr>
          </a:lstStyle>
          <a:p>
            <a:pPr lvl="0"/>
            <a:r>
              <a:rPr lang="es-ES" dirty="0"/>
              <a:t>Texto</a:t>
            </a:r>
          </a:p>
        </p:txBody>
      </p:sp>
      <p:sp>
        <p:nvSpPr>
          <p:cNvPr id="47" name="Marcador de texto 2">
            <a:extLst>
              <a:ext uri="{FF2B5EF4-FFF2-40B4-BE49-F238E27FC236}">
                <a16:creationId xmlns:a16="http://schemas.microsoft.com/office/drawing/2014/main" id="{5BB5D37B-A47C-344A-88F1-8F2647CC3C2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488318" y="2773476"/>
            <a:ext cx="2910301" cy="2873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s-ES" sz="1350" b="1" kern="1200" dirty="0">
                <a:solidFill>
                  <a:srgbClr val="505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s-ES" dirty="0"/>
              <a:t>Título</a:t>
            </a:r>
          </a:p>
        </p:txBody>
      </p:sp>
      <p:sp>
        <p:nvSpPr>
          <p:cNvPr id="48" name="Marcador de texto 6">
            <a:extLst>
              <a:ext uri="{FF2B5EF4-FFF2-40B4-BE49-F238E27FC236}">
                <a16:creationId xmlns:a16="http://schemas.microsoft.com/office/drawing/2014/main" id="{6C9FDE29-F25D-8443-A7DF-13F7535913E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646207" y="1688669"/>
            <a:ext cx="2528148" cy="5391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>
                <a:solidFill>
                  <a:srgbClr val="505050"/>
                </a:solidFill>
              </a:defRPr>
            </a:lvl1pPr>
          </a:lstStyle>
          <a:p>
            <a:pPr lvl="0"/>
            <a:r>
              <a:rPr lang="es-ES" dirty="0"/>
              <a:t>Texto</a:t>
            </a:r>
          </a:p>
        </p:txBody>
      </p:sp>
      <p:sp>
        <p:nvSpPr>
          <p:cNvPr id="49" name="Marcador de texto 2">
            <a:extLst>
              <a:ext uri="{FF2B5EF4-FFF2-40B4-BE49-F238E27FC236}">
                <a16:creationId xmlns:a16="http://schemas.microsoft.com/office/drawing/2014/main" id="{D34D02F9-F9C3-F048-B9CE-3115F0F4D4F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646208" y="1287675"/>
            <a:ext cx="2222781" cy="2873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s-ES" sz="1350" b="1" kern="1200" dirty="0">
                <a:solidFill>
                  <a:srgbClr val="505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s-ES" dirty="0"/>
              <a:t>Título</a:t>
            </a:r>
          </a:p>
        </p:txBody>
      </p: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AFB9828A-A152-3B4F-9946-2F700281AF84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fld id="{E5ED4B78-5B97-9748-A1C9-0E349DE86C54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17" name="Forma libre 16">
            <a:extLst>
              <a:ext uri="{FF2B5EF4-FFF2-40B4-BE49-F238E27FC236}">
                <a16:creationId xmlns:a16="http://schemas.microsoft.com/office/drawing/2014/main" id="{BB5B75D9-6E62-6447-8DF4-FF968288DEF2}"/>
              </a:ext>
            </a:extLst>
          </p:cNvPr>
          <p:cNvSpPr/>
          <p:nvPr userDrawn="1"/>
        </p:nvSpPr>
        <p:spPr>
          <a:xfrm>
            <a:off x="1344255" y="5416860"/>
            <a:ext cx="2120023" cy="901066"/>
          </a:xfrm>
          <a:custGeom>
            <a:avLst/>
            <a:gdLst>
              <a:gd name="connsiteX0" fmla="*/ 2205517 w 5464396"/>
              <a:gd name="connsiteY0" fmla="*/ 792 h 2221603"/>
              <a:gd name="connsiteX1" fmla="*/ 3054711 w 5464396"/>
              <a:gd name="connsiteY1" fmla="*/ 243618 h 2221603"/>
              <a:gd name="connsiteX2" fmla="*/ 3089180 w 5464396"/>
              <a:gd name="connsiteY2" fmla="*/ 264193 h 2221603"/>
              <a:gd name="connsiteX3" fmla="*/ 3809486 w 5464396"/>
              <a:gd name="connsiteY3" fmla="*/ 662855 h 2221603"/>
              <a:gd name="connsiteX4" fmla="*/ 3890478 w 5464396"/>
              <a:gd name="connsiteY4" fmla="*/ 698961 h 2221603"/>
              <a:gd name="connsiteX5" fmla="*/ 4809385 w 5464396"/>
              <a:gd name="connsiteY5" fmla="*/ 1205667 h 2221603"/>
              <a:gd name="connsiteX6" fmla="*/ 5407492 w 5464396"/>
              <a:gd name="connsiteY6" fmla="*/ 1918717 h 2221603"/>
              <a:gd name="connsiteX7" fmla="*/ 5463839 w 5464396"/>
              <a:gd name="connsiteY7" fmla="*/ 2153040 h 2221603"/>
              <a:gd name="connsiteX8" fmla="*/ 5464396 w 5464396"/>
              <a:gd name="connsiteY8" fmla="*/ 2221603 h 2221603"/>
              <a:gd name="connsiteX9" fmla="*/ 7771 w 5464396"/>
              <a:gd name="connsiteY9" fmla="*/ 2221603 h 2221603"/>
              <a:gd name="connsiteX10" fmla="*/ 738 w 5464396"/>
              <a:gd name="connsiteY10" fmla="*/ 2132388 h 2221603"/>
              <a:gd name="connsiteX11" fmla="*/ 168683 w 5464396"/>
              <a:gd name="connsiteY11" fmla="*/ 1369419 h 2221603"/>
              <a:gd name="connsiteX12" fmla="*/ 817115 w 5464396"/>
              <a:gd name="connsiteY12" fmla="*/ 552160 h 2221603"/>
              <a:gd name="connsiteX13" fmla="*/ 1122747 w 5464396"/>
              <a:gd name="connsiteY13" fmla="*/ 316194 h 2221603"/>
              <a:gd name="connsiteX14" fmla="*/ 2205517 w 5464396"/>
              <a:gd name="connsiteY14" fmla="*/ 792 h 22216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464396" h="2221603">
                <a:moveTo>
                  <a:pt x="2205517" y="792"/>
                </a:moveTo>
                <a:cubicBezTo>
                  <a:pt x="2499171" y="9475"/>
                  <a:pt x="2791271" y="89583"/>
                  <a:pt x="3054711" y="243618"/>
                </a:cubicBezTo>
                <a:cubicBezTo>
                  <a:pt x="3066173" y="250294"/>
                  <a:pt x="3077667" y="257189"/>
                  <a:pt x="3089180" y="264193"/>
                </a:cubicBezTo>
                <a:cubicBezTo>
                  <a:pt x="3532611" y="533310"/>
                  <a:pt x="3742866" y="633800"/>
                  <a:pt x="3809486" y="662855"/>
                </a:cubicBezTo>
                <a:cubicBezTo>
                  <a:pt x="3836539" y="674769"/>
                  <a:pt x="3863591" y="686684"/>
                  <a:pt x="3890478" y="698961"/>
                </a:cubicBezTo>
                <a:cubicBezTo>
                  <a:pt x="4370717" y="916955"/>
                  <a:pt x="4353903" y="887874"/>
                  <a:pt x="4809385" y="1205667"/>
                </a:cubicBezTo>
                <a:cubicBezTo>
                  <a:pt x="5075899" y="1391639"/>
                  <a:pt x="5280845" y="1619641"/>
                  <a:pt x="5407492" y="1918717"/>
                </a:cubicBezTo>
                <a:cubicBezTo>
                  <a:pt x="5439153" y="1993486"/>
                  <a:pt x="5457405" y="2072533"/>
                  <a:pt x="5463839" y="2153040"/>
                </a:cubicBezTo>
                <a:lnTo>
                  <a:pt x="5464396" y="2221603"/>
                </a:lnTo>
                <a:lnTo>
                  <a:pt x="7771" y="2221603"/>
                </a:lnTo>
                <a:lnTo>
                  <a:pt x="738" y="2132388"/>
                </a:lnTo>
                <a:cubicBezTo>
                  <a:pt x="-7638" y="1871022"/>
                  <a:pt x="55762" y="1606702"/>
                  <a:pt x="168683" y="1369419"/>
                </a:cubicBezTo>
                <a:cubicBezTo>
                  <a:pt x="319245" y="1053042"/>
                  <a:pt x="553026" y="782200"/>
                  <a:pt x="817115" y="552160"/>
                </a:cubicBezTo>
                <a:cubicBezTo>
                  <a:pt x="914119" y="467384"/>
                  <a:pt x="1016184" y="388585"/>
                  <a:pt x="1122747" y="316194"/>
                </a:cubicBezTo>
                <a:cubicBezTo>
                  <a:pt x="1447836" y="96535"/>
                  <a:pt x="1827962" y="-10371"/>
                  <a:pt x="2205517" y="79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34D759EC-1A46-074C-90AF-FF6BC16022C7}"/>
              </a:ext>
            </a:extLst>
          </p:cNvPr>
          <p:cNvSpPr/>
          <p:nvPr userDrawn="1"/>
        </p:nvSpPr>
        <p:spPr>
          <a:xfrm>
            <a:off x="259519" y="6564749"/>
            <a:ext cx="4010640" cy="2192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825" dirty="0">
                <a:solidFill>
                  <a:srgbClr val="505050"/>
                </a:solidFill>
              </a:rPr>
              <a:t>Road2</a:t>
            </a:r>
            <a:r>
              <a:rPr lang="es-ES" sz="825" baseline="0" dirty="0">
                <a:solidFill>
                  <a:srgbClr val="505050"/>
                </a:solidFill>
              </a:rPr>
              <a:t>Cloud </a:t>
            </a:r>
            <a:r>
              <a:rPr lang="es-ES" sz="825" dirty="0">
                <a:solidFill>
                  <a:srgbClr val="505050"/>
                </a:solidFill>
              </a:rPr>
              <a:t>|</a:t>
            </a:r>
            <a:r>
              <a:rPr lang="es-ES" sz="825" baseline="0" dirty="0">
                <a:solidFill>
                  <a:srgbClr val="505050"/>
                </a:solidFill>
              </a:rPr>
              <a:t> Microservicios 2</a:t>
            </a:r>
            <a:endParaRPr lang="es-ES" sz="825" dirty="0">
              <a:solidFill>
                <a:srgbClr val="50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3962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2" userDrawn="1">
          <p15:clr>
            <a:srgbClr val="FBAE40"/>
          </p15:clr>
        </p15:guide>
        <p15:guide id="2" orient="horz" pos="187" userDrawn="1">
          <p15:clr>
            <a:srgbClr val="FBAE40"/>
          </p15:clr>
        </p15:guide>
        <p15:guide id="3" orient="horz" pos="4133" userDrawn="1">
          <p15:clr>
            <a:srgbClr val="FBAE40"/>
          </p15:clr>
        </p15:guide>
        <p15:guide id="4" orient="horz" pos="368" userDrawn="1">
          <p15:clr>
            <a:srgbClr val="FBAE40"/>
          </p15:clr>
        </p15:guide>
        <p15:guide id="5" pos="524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áfico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C4DFCFB-B166-E946-BF16-7899DF75483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0038" y="296865"/>
            <a:ext cx="5568951" cy="2873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s-ES" sz="1800" b="1" kern="1200" dirty="0">
                <a:solidFill>
                  <a:srgbClr val="505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s-ES" dirty="0"/>
              <a:t>Título</a:t>
            </a:r>
          </a:p>
        </p:txBody>
      </p:sp>
      <p:sp>
        <p:nvSpPr>
          <p:cNvPr id="18" name="Gráfico 2">
            <a:extLst>
              <a:ext uri="{FF2B5EF4-FFF2-40B4-BE49-F238E27FC236}">
                <a16:creationId xmlns:a16="http://schemas.microsoft.com/office/drawing/2014/main" id="{BC06945A-EDDE-CA46-8FE1-398074BB75BE}"/>
              </a:ext>
            </a:extLst>
          </p:cNvPr>
          <p:cNvSpPr/>
          <p:nvPr userDrawn="1"/>
        </p:nvSpPr>
        <p:spPr>
          <a:xfrm>
            <a:off x="1824559" y="989209"/>
            <a:ext cx="8203583" cy="5170528"/>
          </a:xfrm>
          <a:custGeom>
            <a:avLst/>
            <a:gdLst>
              <a:gd name="connsiteX0" fmla="*/ 3505110 w 5635818"/>
              <a:gd name="connsiteY0" fmla="*/ 1203 h 3552124"/>
              <a:gd name="connsiteX1" fmla="*/ 1973908 w 5635818"/>
              <a:gd name="connsiteY1" fmla="*/ 422315 h 3552124"/>
              <a:gd name="connsiteX2" fmla="*/ 665055 w 5635818"/>
              <a:gd name="connsiteY2" fmla="*/ 1035434 h 3552124"/>
              <a:gd name="connsiteX3" fmla="*/ 39630 w 5635818"/>
              <a:gd name="connsiteY3" fmla="*/ 1963101 h 3552124"/>
              <a:gd name="connsiteX4" fmla="*/ 231604 w 5635818"/>
              <a:gd name="connsiteY4" fmla="*/ 3052533 h 3552124"/>
              <a:gd name="connsiteX5" fmla="*/ 729298 w 5635818"/>
              <a:gd name="connsiteY5" fmla="*/ 3467885 h 3552124"/>
              <a:gd name="connsiteX6" fmla="*/ 1666750 w 5635818"/>
              <a:gd name="connsiteY6" fmla="*/ 3445873 h 3552124"/>
              <a:gd name="connsiteX7" fmla="*/ 3062129 w 5635818"/>
              <a:gd name="connsiteY7" fmla="*/ 3088123 h 3552124"/>
              <a:gd name="connsiteX8" fmla="*/ 4193955 w 5635818"/>
              <a:gd name="connsiteY8" fmla="*/ 3446216 h 3552124"/>
              <a:gd name="connsiteX9" fmla="*/ 5542643 w 5635818"/>
              <a:gd name="connsiteY9" fmla="*/ 2591649 h 3552124"/>
              <a:gd name="connsiteX10" fmla="*/ 4962675 w 5635818"/>
              <a:gd name="connsiteY10" fmla="*/ 851039 h 3552124"/>
              <a:gd name="connsiteX11" fmla="*/ 3505110 w 5635818"/>
              <a:gd name="connsiteY11" fmla="*/ 1203 h 3552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635818" h="3552124">
                <a:moveTo>
                  <a:pt x="3505110" y="1203"/>
                </a:moveTo>
                <a:cubicBezTo>
                  <a:pt x="2938854" y="26027"/>
                  <a:pt x="2508900" y="235315"/>
                  <a:pt x="1973908" y="422315"/>
                </a:cubicBezTo>
                <a:cubicBezTo>
                  <a:pt x="1539978" y="574069"/>
                  <a:pt x="1055037" y="795426"/>
                  <a:pt x="665055" y="1035434"/>
                </a:cubicBezTo>
                <a:cubicBezTo>
                  <a:pt x="341235" y="1234915"/>
                  <a:pt x="129309" y="1593625"/>
                  <a:pt x="39630" y="1963101"/>
                </a:cubicBezTo>
                <a:cubicBezTo>
                  <a:pt x="-50050" y="2332577"/>
                  <a:pt x="11862" y="2742168"/>
                  <a:pt x="231604" y="3052533"/>
                </a:cubicBezTo>
                <a:cubicBezTo>
                  <a:pt x="357690" y="3230825"/>
                  <a:pt x="532181" y="3373733"/>
                  <a:pt x="729298" y="3467885"/>
                </a:cubicBezTo>
                <a:cubicBezTo>
                  <a:pt x="1045301" y="3618747"/>
                  <a:pt x="1334565" y="3557031"/>
                  <a:pt x="1666750" y="3445873"/>
                </a:cubicBezTo>
                <a:cubicBezTo>
                  <a:pt x="2062354" y="3313594"/>
                  <a:pt x="2646093" y="3117199"/>
                  <a:pt x="3062129" y="3088123"/>
                </a:cubicBezTo>
                <a:cubicBezTo>
                  <a:pt x="3491534" y="3058088"/>
                  <a:pt x="3771680" y="3481943"/>
                  <a:pt x="4193955" y="3446216"/>
                </a:cubicBezTo>
                <a:cubicBezTo>
                  <a:pt x="4760210" y="3398214"/>
                  <a:pt x="5308434" y="3109518"/>
                  <a:pt x="5542643" y="2591649"/>
                </a:cubicBezTo>
                <a:cubicBezTo>
                  <a:pt x="5821897" y="1974004"/>
                  <a:pt x="5435343" y="1336748"/>
                  <a:pt x="4962675" y="851039"/>
                </a:cubicBezTo>
                <a:cubicBezTo>
                  <a:pt x="4534161" y="411001"/>
                  <a:pt x="4124090" y="-25952"/>
                  <a:pt x="3505110" y="1203"/>
                </a:cubicBezTo>
                <a:close/>
              </a:path>
            </a:pathLst>
          </a:custGeom>
          <a:solidFill>
            <a:srgbClr val="E7E7E7"/>
          </a:solidFill>
          <a:ln w="6848" cap="flat">
            <a:noFill/>
            <a:prstDash val="solid"/>
            <a:miter/>
          </a:ln>
        </p:spPr>
        <p:txBody>
          <a:bodyPr rtlCol="0" anchor="ctr"/>
          <a:lstStyle/>
          <a:p>
            <a:endParaRPr lang="es-ES" sz="1350">
              <a:solidFill>
                <a:srgbClr val="6785C1"/>
              </a:solidFill>
            </a:endParaRPr>
          </a:p>
        </p:txBody>
      </p:sp>
      <p:sp>
        <p:nvSpPr>
          <p:cNvPr id="19" name="Gráfico 4">
            <a:extLst>
              <a:ext uri="{FF2B5EF4-FFF2-40B4-BE49-F238E27FC236}">
                <a16:creationId xmlns:a16="http://schemas.microsoft.com/office/drawing/2014/main" id="{C1DAFAE0-14ED-D740-ABA2-130FF2E04E02}"/>
              </a:ext>
            </a:extLst>
          </p:cNvPr>
          <p:cNvSpPr/>
          <p:nvPr userDrawn="1"/>
        </p:nvSpPr>
        <p:spPr>
          <a:xfrm>
            <a:off x="259520" y="1011488"/>
            <a:ext cx="4034185" cy="3302989"/>
          </a:xfrm>
          <a:custGeom>
            <a:avLst/>
            <a:gdLst>
              <a:gd name="connsiteX0" fmla="*/ 1781450 w 3474565"/>
              <a:gd name="connsiteY0" fmla="*/ 102950 h 2844800"/>
              <a:gd name="connsiteX1" fmla="*/ 1841672 w 3474565"/>
              <a:gd name="connsiteY1" fmla="*/ 90216 h 2844800"/>
              <a:gd name="connsiteX2" fmla="*/ 2564501 w 3474565"/>
              <a:gd name="connsiteY2" fmla="*/ 266 h 2844800"/>
              <a:gd name="connsiteX3" fmla="*/ 3191224 w 3474565"/>
              <a:gd name="connsiteY3" fmla="*/ 157028 h 2844800"/>
              <a:gd name="connsiteX4" fmla="*/ 3476290 w 3474565"/>
              <a:gd name="connsiteY4" fmla="*/ 741106 h 2844800"/>
              <a:gd name="connsiteX5" fmla="*/ 3058583 w 3474565"/>
              <a:gd name="connsiteY5" fmla="*/ 1364253 h 2844800"/>
              <a:gd name="connsiteX6" fmla="*/ 2345240 w 3474565"/>
              <a:gd name="connsiteY6" fmla="*/ 1767564 h 2844800"/>
              <a:gd name="connsiteX7" fmla="*/ 1777168 w 3474565"/>
              <a:gd name="connsiteY7" fmla="*/ 2504503 h 2844800"/>
              <a:gd name="connsiteX8" fmla="*/ 1090548 w 3474565"/>
              <a:gd name="connsiteY8" fmla="*/ 2842140 h 2844800"/>
              <a:gd name="connsiteX9" fmla="*/ 365063 w 3474565"/>
              <a:gd name="connsiteY9" fmla="*/ 2613473 h 2844800"/>
              <a:gd name="connsiteX10" fmla="*/ 24057 w 3474565"/>
              <a:gd name="connsiteY10" fmla="*/ 1984203 h 2844800"/>
              <a:gd name="connsiteX11" fmla="*/ 55171 w 3474565"/>
              <a:gd name="connsiteY11" fmla="*/ 1260702 h 2844800"/>
              <a:gd name="connsiteX12" fmla="*/ 130679 w 3474565"/>
              <a:gd name="connsiteY12" fmla="*/ 1003532 h 2844800"/>
              <a:gd name="connsiteX13" fmla="*/ 1186492 w 3474565"/>
              <a:gd name="connsiteY13" fmla="*/ 175127 h 2844800"/>
              <a:gd name="connsiteX14" fmla="*/ 1214245 w 3474565"/>
              <a:gd name="connsiteY14" fmla="*/ 172634 h 2844800"/>
              <a:gd name="connsiteX15" fmla="*/ 1781450 w 3474565"/>
              <a:gd name="connsiteY15" fmla="*/ 102950 h 284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474565" h="2844800">
                <a:moveTo>
                  <a:pt x="1781450" y="102950"/>
                </a:moveTo>
                <a:cubicBezTo>
                  <a:pt x="1801506" y="98615"/>
                  <a:pt x="1821562" y="94280"/>
                  <a:pt x="1841672" y="90216"/>
                </a:cubicBezTo>
                <a:cubicBezTo>
                  <a:pt x="2200349" y="16902"/>
                  <a:pt x="2179047" y="7419"/>
                  <a:pt x="2564501" y="266"/>
                </a:cubicBezTo>
                <a:cubicBezTo>
                  <a:pt x="2790050" y="-3906"/>
                  <a:pt x="2998144" y="40635"/>
                  <a:pt x="3191224" y="157028"/>
                </a:cubicBezTo>
                <a:cubicBezTo>
                  <a:pt x="3384303" y="273421"/>
                  <a:pt x="3484746" y="515744"/>
                  <a:pt x="3476290" y="741106"/>
                </a:cubicBezTo>
                <a:cubicBezTo>
                  <a:pt x="3465991" y="1014857"/>
                  <a:pt x="3297900" y="1230737"/>
                  <a:pt x="3058583" y="1364253"/>
                </a:cubicBezTo>
                <a:cubicBezTo>
                  <a:pt x="2819266" y="1497769"/>
                  <a:pt x="2549703" y="1585172"/>
                  <a:pt x="2345240" y="1767564"/>
                </a:cubicBezTo>
                <a:cubicBezTo>
                  <a:pt x="2113241" y="1974503"/>
                  <a:pt x="1992201" y="2279845"/>
                  <a:pt x="1777168" y="2504503"/>
                </a:cubicBezTo>
                <a:cubicBezTo>
                  <a:pt x="1596989" y="2692693"/>
                  <a:pt x="1350029" y="2818407"/>
                  <a:pt x="1090548" y="2842140"/>
                </a:cubicBezTo>
                <a:cubicBezTo>
                  <a:pt x="831067" y="2865874"/>
                  <a:pt x="561341" y="2784865"/>
                  <a:pt x="365063" y="2613473"/>
                </a:cubicBezTo>
                <a:cubicBezTo>
                  <a:pt x="181903" y="2453568"/>
                  <a:pt x="68452" y="2223329"/>
                  <a:pt x="24057" y="1984203"/>
                </a:cubicBezTo>
                <a:cubicBezTo>
                  <a:pt x="-20337" y="1745077"/>
                  <a:pt x="586" y="1497606"/>
                  <a:pt x="55171" y="1260702"/>
                </a:cubicBezTo>
                <a:cubicBezTo>
                  <a:pt x="75107" y="1173527"/>
                  <a:pt x="100323" y="1087646"/>
                  <a:pt x="130679" y="1003532"/>
                </a:cubicBezTo>
                <a:cubicBezTo>
                  <a:pt x="296168" y="548527"/>
                  <a:pt x="704660" y="222811"/>
                  <a:pt x="1186492" y="175127"/>
                </a:cubicBezTo>
                <a:cubicBezTo>
                  <a:pt x="1195653" y="174205"/>
                  <a:pt x="1204922" y="173393"/>
                  <a:pt x="1214245" y="172634"/>
                </a:cubicBezTo>
                <a:cubicBezTo>
                  <a:pt x="1573085" y="143048"/>
                  <a:pt x="1732177" y="113787"/>
                  <a:pt x="1781450" y="102950"/>
                </a:cubicBezTo>
                <a:close/>
              </a:path>
            </a:pathLst>
          </a:custGeom>
          <a:solidFill>
            <a:srgbClr val="DDB322"/>
          </a:solidFill>
          <a:ln w="5409" cap="flat">
            <a:noFill/>
            <a:prstDash val="solid"/>
            <a:miter/>
          </a:ln>
        </p:spPr>
        <p:txBody>
          <a:bodyPr rtlCol="0" anchor="ctr"/>
          <a:lstStyle/>
          <a:p>
            <a:endParaRPr lang="es-ES" sz="1350">
              <a:solidFill>
                <a:srgbClr val="D76734"/>
              </a:solidFill>
            </a:endParaRPr>
          </a:p>
        </p:txBody>
      </p:sp>
      <p:sp>
        <p:nvSpPr>
          <p:cNvPr id="20" name="Gráfico 1">
            <a:extLst>
              <a:ext uri="{FF2B5EF4-FFF2-40B4-BE49-F238E27FC236}">
                <a16:creationId xmlns:a16="http://schemas.microsoft.com/office/drawing/2014/main" id="{9363E0F6-A32E-7047-9D68-59BDB4CCEF46}"/>
              </a:ext>
            </a:extLst>
          </p:cNvPr>
          <p:cNvSpPr/>
          <p:nvPr userDrawn="1"/>
        </p:nvSpPr>
        <p:spPr>
          <a:xfrm>
            <a:off x="8035963" y="3679763"/>
            <a:ext cx="3856000" cy="2044679"/>
          </a:xfrm>
          <a:custGeom>
            <a:avLst/>
            <a:gdLst>
              <a:gd name="connsiteX0" fmla="*/ 5053611 w 5127540"/>
              <a:gd name="connsiteY0" fmla="*/ 587687 h 2718925"/>
              <a:gd name="connsiteX1" fmla="*/ 4737097 w 5127540"/>
              <a:gd name="connsiteY1" fmla="*/ 1940068 h 2718925"/>
              <a:gd name="connsiteX2" fmla="*/ 3446475 w 5127540"/>
              <a:gd name="connsiteY2" fmla="*/ 2599186 h 2718925"/>
              <a:gd name="connsiteX3" fmla="*/ 521308 w 5127540"/>
              <a:gd name="connsiteY3" fmla="*/ 2359731 h 2718925"/>
              <a:gd name="connsiteX4" fmla="*/ 10643 w 5127540"/>
              <a:gd name="connsiteY4" fmla="*/ 1903963 h 2718925"/>
              <a:gd name="connsiteX5" fmla="*/ 330576 w 5127540"/>
              <a:gd name="connsiteY5" fmla="*/ 1314273 h 2718925"/>
              <a:gd name="connsiteX6" fmla="*/ 1021845 w 5127540"/>
              <a:gd name="connsiteY6" fmla="*/ 1123379 h 2718925"/>
              <a:gd name="connsiteX7" fmla="*/ 2219601 w 5127540"/>
              <a:gd name="connsiteY7" fmla="*/ 715983 h 2718925"/>
              <a:gd name="connsiteX8" fmla="*/ 3147622 w 5127540"/>
              <a:gd name="connsiteY8" fmla="*/ 214689 h 2718925"/>
              <a:gd name="connsiteX9" fmla="*/ 4168509 w 5127540"/>
              <a:gd name="connsiteY9" fmla="*/ 10959 h 2718925"/>
              <a:gd name="connsiteX10" fmla="*/ 5053611 w 5127540"/>
              <a:gd name="connsiteY10" fmla="*/ 587687 h 2718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127540" h="2718925">
                <a:moveTo>
                  <a:pt x="5053611" y="587687"/>
                </a:moveTo>
                <a:cubicBezTo>
                  <a:pt x="5241874" y="1039788"/>
                  <a:pt x="5073742" y="1584205"/>
                  <a:pt x="4737097" y="1940068"/>
                </a:cubicBezTo>
                <a:cubicBezTo>
                  <a:pt x="4400451" y="2295931"/>
                  <a:pt x="3924160" y="2489101"/>
                  <a:pt x="3446475" y="2599186"/>
                </a:cubicBezTo>
                <a:cubicBezTo>
                  <a:pt x="2477940" y="2822391"/>
                  <a:pt x="1440594" y="2737472"/>
                  <a:pt x="521308" y="2359731"/>
                </a:cubicBezTo>
                <a:cubicBezTo>
                  <a:pt x="301647" y="2269501"/>
                  <a:pt x="65020" y="2134882"/>
                  <a:pt x="10643" y="1903963"/>
                </a:cubicBezTo>
                <a:cubicBezTo>
                  <a:pt x="-44304" y="1670325"/>
                  <a:pt x="121170" y="1431882"/>
                  <a:pt x="330576" y="1314273"/>
                </a:cubicBezTo>
                <a:cubicBezTo>
                  <a:pt x="539983" y="1196663"/>
                  <a:pt x="785851" y="1168336"/>
                  <a:pt x="1021845" y="1123379"/>
                </a:cubicBezTo>
                <a:cubicBezTo>
                  <a:pt x="1438163" y="1044043"/>
                  <a:pt x="1841327" y="906921"/>
                  <a:pt x="2219601" y="715983"/>
                </a:cubicBezTo>
                <a:cubicBezTo>
                  <a:pt x="2533520" y="557526"/>
                  <a:pt x="2828575" y="362775"/>
                  <a:pt x="3147622" y="214689"/>
                </a:cubicBezTo>
                <a:cubicBezTo>
                  <a:pt x="3466669" y="66602"/>
                  <a:pt x="3819710" y="-34441"/>
                  <a:pt x="4168509" y="10959"/>
                </a:cubicBezTo>
                <a:cubicBezTo>
                  <a:pt x="4517308" y="56359"/>
                  <a:pt x="4934475" y="257053"/>
                  <a:pt x="5053611" y="587687"/>
                </a:cubicBezTo>
              </a:path>
            </a:pathLst>
          </a:custGeom>
          <a:solidFill>
            <a:srgbClr val="9AAE02"/>
          </a:solidFill>
          <a:ln w="6319" cap="flat">
            <a:noFill/>
            <a:prstDash val="solid"/>
            <a:miter/>
          </a:ln>
        </p:spPr>
        <p:txBody>
          <a:bodyPr rtlCol="0" anchor="ctr"/>
          <a:lstStyle/>
          <a:p>
            <a:endParaRPr lang="es-ES" sz="1350">
              <a:solidFill>
                <a:srgbClr val="9AAE04"/>
              </a:solidFill>
            </a:endParaRPr>
          </a:p>
        </p:txBody>
      </p:sp>
      <p:sp>
        <p:nvSpPr>
          <p:cNvPr id="21" name="Gráfico 3">
            <a:extLst>
              <a:ext uri="{FF2B5EF4-FFF2-40B4-BE49-F238E27FC236}">
                <a16:creationId xmlns:a16="http://schemas.microsoft.com/office/drawing/2014/main" id="{EDA2DED9-A02E-284E-87B8-1B23D6B24098}"/>
              </a:ext>
            </a:extLst>
          </p:cNvPr>
          <p:cNvSpPr/>
          <p:nvPr userDrawn="1"/>
        </p:nvSpPr>
        <p:spPr>
          <a:xfrm rot="10800000">
            <a:off x="2693504" y="4258282"/>
            <a:ext cx="3754477" cy="2264576"/>
          </a:xfrm>
          <a:custGeom>
            <a:avLst/>
            <a:gdLst>
              <a:gd name="connsiteX0" fmla="*/ 19763 w 3429439"/>
              <a:gd name="connsiteY0" fmla="*/ 1219404 h 2068524"/>
              <a:gd name="connsiteX1" fmla="*/ 131627 w 3429439"/>
              <a:gd name="connsiteY1" fmla="*/ 816017 h 2068524"/>
              <a:gd name="connsiteX2" fmla="*/ 506645 w 3429439"/>
              <a:gd name="connsiteY2" fmla="*/ 573570 h 2068524"/>
              <a:gd name="connsiteX3" fmla="*/ 2886182 w 3429439"/>
              <a:gd name="connsiteY3" fmla="*/ 2035 h 2068524"/>
              <a:gd name="connsiteX4" fmla="*/ 3150520 w 3429439"/>
              <a:gd name="connsiteY4" fmla="*/ 18228 h 2068524"/>
              <a:gd name="connsiteX5" fmla="*/ 3367981 w 3429439"/>
              <a:gd name="connsiteY5" fmla="*/ 159914 h 2068524"/>
              <a:gd name="connsiteX6" fmla="*/ 3353178 w 3429439"/>
              <a:gd name="connsiteY6" fmla="*/ 578606 h 2068524"/>
              <a:gd name="connsiteX7" fmla="*/ 2980184 w 3429439"/>
              <a:gd name="connsiteY7" fmla="*/ 857289 h 2068524"/>
              <a:gd name="connsiteX8" fmla="*/ 2422147 w 3429439"/>
              <a:gd name="connsiteY8" fmla="*/ 1397030 h 2068524"/>
              <a:gd name="connsiteX9" fmla="*/ 1891892 w 3429439"/>
              <a:gd name="connsiteY9" fmla="*/ 1938105 h 2068524"/>
              <a:gd name="connsiteX10" fmla="*/ 1105242 w 3429439"/>
              <a:gd name="connsiteY10" fmla="*/ 2001494 h 2068524"/>
              <a:gd name="connsiteX11" fmla="*/ 652705 w 3429439"/>
              <a:gd name="connsiteY11" fmla="*/ 1399696 h 2068524"/>
              <a:gd name="connsiteX12" fmla="*/ 19763 w 3429439"/>
              <a:gd name="connsiteY12" fmla="*/ 1219404 h 2068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29439" h="2068524">
                <a:moveTo>
                  <a:pt x="19763" y="1219404"/>
                </a:moveTo>
                <a:cubicBezTo>
                  <a:pt x="-34516" y="1107980"/>
                  <a:pt x="29632" y="925663"/>
                  <a:pt x="131627" y="816017"/>
                </a:cubicBezTo>
                <a:cubicBezTo>
                  <a:pt x="233622" y="706370"/>
                  <a:pt x="370553" y="636366"/>
                  <a:pt x="506645" y="573570"/>
                </a:cubicBezTo>
                <a:cubicBezTo>
                  <a:pt x="1254712" y="228853"/>
                  <a:pt x="2063225" y="34658"/>
                  <a:pt x="2886182" y="2035"/>
                </a:cubicBezTo>
                <a:cubicBezTo>
                  <a:pt x="2974706" y="-1421"/>
                  <a:pt x="3064513" y="-2902"/>
                  <a:pt x="3150520" y="18228"/>
                </a:cubicBezTo>
                <a:cubicBezTo>
                  <a:pt x="3236528" y="39358"/>
                  <a:pt x="3319624" y="85615"/>
                  <a:pt x="3367981" y="159914"/>
                </a:cubicBezTo>
                <a:cubicBezTo>
                  <a:pt x="3453051" y="290691"/>
                  <a:pt x="3452558" y="458394"/>
                  <a:pt x="3353178" y="578606"/>
                </a:cubicBezTo>
                <a:cubicBezTo>
                  <a:pt x="3253799" y="698817"/>
                  <a:pt x="3112131" y="774202"/>
                  <a:pt x="2980184" y="857289"/>
                </a:cubicBezTo>
                <a:cubicBezTo>
                  <a:pt x="2765140" y="992755"/>
                  <a:pt x="2567664" y="1188055"/>
                  <a:pt x="2422147" y="1397030"/>
                </a:cubicBezTo>
                <a:cubicBezTo>
                  <a:pt x="2277518" y="1604771"/>
                  <a:pt x="2097707" y="1790840"/>
                  <a:pt x="1891892" y="1938105"/>
                </a:cubicBezTo>
                <a:cubicBezTo>
                  <a:pt x="1686076" y="2085370"/>
                  <a:pt x="1329365" y="2119138"/>
                  <a:pt x="1105242" y="2001494"/>
                </a:cubicBezTo>
                <a:cubicBezTo>
                  <a:pt x="878751" y="1882467"/>
                  <a:pt x="872238" y="1531213"/>
                  <a:pt x="652705" y="1399696"/>
                </a:cubicBezTo>
                <a:cubicBezTo>
                  <a:pt x="475607" y="1293456"/>
                  <a:pt x="96149" y="1359757"/>
                  <a:pt x="19763" y="1219404"/>
                </a:cubicBezTo>
              </a:path>
            </a:pathLst>
          </a:custGeom>
          <a:solidFill>
            <a:srgbClr val="960F68"/>
          </a:solidFill>
          <a:ln w="4934" cap="flat">
            <a:noFill/>
            <a:prstDash val="solid"/>
            <a:miter/>
          </a:ln>
        </p:spPr>
        <p:txBody>
          <a:bodyPr rtlCol="0" anchor="ctr"/>
          <a:lstStyle/>
          <a:p>
            <a:endParaRPr lang="es-ES" sz="1350" dirty="0">
              <a:solidFill>
                <a:srgbClr val="960F68"/>
              </a:solidFill>
            </a:endParaRPr>
          </a:p>
        </p:txBody>
      </p:sp>
      <p:sp>
        <p:nvSpPr>
          <p:cNvPr id="22" name="Gráfico 2">
            <a:extLst>
              <a:ext uri="{FF2B5EF4-FFF2-40B4-BE49-F238E27FC236}">
                <a16:creationId xmlns:a16="http://schemas.microsoft.com/office/drawing/2014/main" id="{67017EFB-1A90-9F4C-8BCE-414F71085301}"/>
              </a:ext>
            </a:extLst>
          </p:cNvPr>
          <p:cNvSpPr/>
          <p:nvPr userDrawn="1"/>
        </p:nvSpPr>
        <p:spPr>
          <a:xfrm rot="2091667">
            <a:off x="6509371" y="781832"/>
            <a:ext cx="3538216" cy="2230055"/>
          </a:xfrm>
          <a:custGeom>
            <a:avLst/>
            <a:gdLst>
              <a:gd name="connsiteX0" fmla="*/ 3505110 w 5635818"/>
              <a:gd name="connsiteY0" fmla="*/ 1203 h 3552124"/>
              <a:gd name="connsiteX1" fmla="*/ 1973908 w 5635818"/>
              <a:gd name="connsiteY1" fmla="*/ 422315 h 3552124"/>
              <a:gd name="connsiteX2" fmla="*/ 665055 w 5635818"/>
              <a:gd name="connsiteY2" fmla="*/ 1035434 h 3552124"/>
              <a:gd name="connsiteX3" fmla="*/ 39630 w 5635818"/>
              <a:gd name="connsiteY3" fmla="*/ 1963101 h 3552124"/>
              <a:gd name="connsiteX4" fmla="*/ 231604 w 5635818"/>
              <a:gd name="connsiteY4" fmla="*/ 3052533 h 3552124"/>
              <a:gd name="connsiteX5" fmla="*/ 729298 w 5635818"/>
              <a:gd name="connsiteY5" fmla="*/ 3467885 h 3552124"/>
              <a:gd name="connsiteX6" fmla="*/ 1666750 w 5635818"/>
              <a:gd name="connsiteY6" fmla="*/ 3445873 h 3552124"/>
              <a:gd name="connsiteX7" fmla="*/ 3062129 w 5635818"/>
              <a:gd name="connsiteY7" fmla="*/ 3088123 h 3552124"/>
              <a:gd name="connsiteX8" fmla="*/ 4193955 w 5635818"/>
              <a:gd name="connsiteY8" fmla="*/ 3446216 h 3552124"/>
              <a:gd name="connsiteX9" fmla="*/ 5542643 w 5635818"/>
              <a:gd name="connsiteY9" fmla="*/ 2591649 h 3552124"/>
              <a:gd name="connsiteX10" fmla="*/ 4962675 w 5635818"/>
              <a:gd name="connsiteY10" fmla="*/ 851039 h 3552124"/>
              <a:gd name="connsiteX11" fmla="*/ 3505110 w 5635818"/>
              <a:gd name="connsiteY11" fmla="*/ 1203 h 3552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635818" h="3552124">
                <a:moveTo>
                  <a:pt x="3505110" y="1203"/>
                </a:moveTo>
                <a:cubicBezTo>
                  <a:pt x="2938854" y="26027"/>
                  <a:pt x="2508900" y="235315"/>
                  <a:pt x="1973908" y="422315"/>
                </a:cubicBezTo>
                <a:cubicBezTo>
                  <a:pt x="1539978" y="574069"/>
                  <a:pt x="1055037" y="795426"/>
                  <a:pt x="665055" y="1035434"/>
                </a:cubicBezTo>
                <a:cubicBezTo>
                  <a:pt x="341235" y="1234915"/>
                  <a:pt x="129309" y="1593625"/>
                  <a:pt x="39630" y="1963101"/>
                </a:cubicBezTo>
                <a:cubicBezTo>
                  <a:pt x="-50050" y="2332577"/>
                  <a:pt x="11862" y="2742168"/>
                  <a:pt x="231604" y="3052533"/>
                </a:cubicBezTo>
                <a:cubicBezTo>
                  <a:pt x="357690" y="3230825"/>
                  <a:pt x="532181" y="3373733"/>
                  <a:pt x="729298" y="3467885"/>
                </a:cubicBezTo>
                <a:cubicBezTo>
                  <a:pt x="1045301" y="3618747"/>
                  <a:pt x="1334565" y="3557031"/>
                  <a:pt x="1666750" y="3445873"/>
                </a:cubicBezTo>
                <a:cubicBezTo>
                  <a:pt x="2062354" y="3313594"/>
                  <a:pt x="2646093" y="3117199"/>
                  <a:pt x="3062129" y="3088123"/>
                </a:cubicBezTo>
                <a:cubicBezTo>
                  <a:pt x="3491534" y="3058088"/>
                  <a:pt x="3771680" y="3481943"/>
                  <a:pt x="4193955" y="3446216"/>
                </a:cubicBezTo>
                <a:cubicBezTo>
                  <a:pt x="4760210" y="3398214"/>
                  <a:pt x="5308434" y="3109518"/>
                  <a:pt x="5542643" y="2591649"/>
                </a:cubicBezTo>
                <a:cubicBezTo>
                  <a:pt x="5821897" y="1974004"/>
                  <a:pt x="5435343" y="1336748"/>
                  <a:pt x="4962675" y="851039"/>
                </a:cubicBezTo>
                <a:cubicBezTo>
                  <a:pt x="4534161" y="411001"/>
                  <a:pt x="4124090" y="-25952"/>
                  <a:pt x="3505110" y="1203"/>
                </a:cubicBezTo>
                <a:close/>
              </a:path>
            </a:pathLst>
          </a:custGeom>
          <a:solidFill>
            <a:srgbClr val="6785C1"/>
          </a:solidFill>
          <a:ln w="6848" cap="flat">
            <a:noFill/>
            <a:prstDash val="solid"/>
            <a:miter/>
          </a:ln>
        </p:spPr>
        <p:txBody>
          <a:bodyPr rtlCol="0" anchor="ctr"/>
          <a:lstStyle/>
          <a:p>
            <a:endParaRPr lang="es-ES" sz="1350">
              <a:solidFill>
                <a:srgbClr val="6785C1"/>
              </a:solidFill>
            </a:endParaRPr>
          </a:p>
        </p:txBody>
      </p:sp>
      <p:sp>
        <p:nvSpPr>
          <p:cNvPr id="23" name="Marcador de texto 6">
            <a:extLst>
              <a:ext uri="{FF2B5EF4-FFF2-40B4-BE49-F238E27FC236}">
                <a16:creationId xmlns:a16="http://schemas.microsoft.com/office/drawing/2014/main" id="{932B70E9-8C46-FB44-AEA1-2F0225B0743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36501" y="2236304"/>
            <a:ext cx="1658831" cy="131196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</a:lstStyle>
          <a:p>
            <a:pPr lvl="0"/>
            <a:r>
              <a:rPr lang="es-ES" dirty="0"/>
              <a:t>Texto</a:t>
            </a:r>
          </a:p>
        </p:txBody>
      </p:sp>
      <p:sp>
        <p:nvSpPr>
          <p:cNvPr id="24" name="Marcador de texto 2">
            <a:extLst>
              <a:ext uri="{FF2B5EF4-FFF2-40B4-BE49-F238E27FC236}">
                <a16:creationId xmlns:a16="http://schemas.microsoft.com/office/drawing/2014/main" id="{77095349-023A-4B44-9FE4-1597498F3B7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36500" y="1818735"/>
            <a:ext cx="2910301" cy="2873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s-ES" sz="1350" b="1" kern="120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s-ES" dirty="0"/>
              <a:t>Título</a:t>
            </a:r>
          </a:p>
        </p:txBody>
      </p:sp>
      <p:sp>
        <p:nvSpPr>
          <p:cNvPr id="25" name="Marcador de texto 6">
            <a:extLst>
              <a:ext uri="{FF2B5EF4-FFF2-40B4-BE49-F238E27FC236}">
                <a16:creationId xmlns:a16="http://schemas.microsoft.com/office/drawing/2014/main" id="{A839DB47-5BCB-AD45-83BD-4AC83C2C957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19247" y="1530626"/>
            <a:ext cx="2593111" cy="57544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</a:lstStyle>
          <a:p>
            <a:pPr lvl="0"/>
            <a:r>
              <a:rPr lang="es-ES" dirty="0"/>
              <a:t>Texto</a:t>
            </a:r>
          </a:p>
        </p:txBody>
      </p:sp>
      <p:sp>
        <p:nvSpPr>
          <p:cNvPr id="26" name="Marcador de texto 2">
            <a:extLst>
              <a:ext uri="{FF2B5EF4-FFF2-40B4-BE49-F238E27FC236}">
                <a16:creationId xmlns:a16="http://schemas.microsoft.com/office/drawing/2014/main" id="{4F7DD83F-55B7-A143-8EF5-F290487E455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819249" y="1113057"/>
            <a:ext cx="1937127" cy="2873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s-ES" sz="1350" b="1" kern="120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s-ES" dirty="0"/>
              <a:t>Título</a:t>
            </a:r>
          </a:p>
        </p:txBody>
      </p:sp>
      <p:sp>
        <p:nvSpPr>
          <p:cNvPr id="27" name="Marcador de texto 6">
            <a:extLst>
              <a:ext uri="{FF2B5EF4-FFF2-40B4-BE49-F238E27FC236}">
                <a16:creationId xmlns:a16="http://schemas.microsoft.com/office/drawing/2014/main" id="{C2CE394E-F425-254B-9D4B-B56F66D2A117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800385" y="4675853"/>
            <a:ext cx="2593111" cy="575444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900">
                <a:solidFill>
                  <a:schemeClr val="bg1"/>
                </a:solidFill>
              </a:defRPr>
            </a:lvl1pPr>
          </a:lstStyle>
          <a:p>
            <a:pPr lvl="0"/>
            <a:r>
              <a:rPr lang="es-ES" dirty="0"/>
              <a:t>Texto</a:t>
            </a:r>
          </a:p>
        </p:txBody>
      </p:sp>
      <p:sp>
        <p:nvSpPr>
          <p:cNvPr id="28" name="Marcador de texto 2">
            <a:extLst>
              <a:ext uri="{FF2B5EF4-FFF2-40B4-BE49-F238E27FC236}">
                <a16:creationId xmlns:a16="http://schemas.microsoft.com/office/drawing/2014/main" id="{1153A460-602F-3042-8CFE-A736B81B8C4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753601" y="4258284"/>
            <a:ext cx="1639895" cy="28733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lang="es-ES" sz="1350" b="1" kern="120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s-ES" dirty="0"/>
              <a:t>Título</a:t>
            </a:r>
          </a:p>
        </p:txBody>
      </p:sp>
      <p:sp>
        <p:nvSpPr>
          <p:cNvPr id="29" name="Marcador de texto 6">
            <a:extLst>
              <a:ext uri="{FF2B5EF4-FFF2-40B4-BE49-F238E27FC236}">
                <a16:creationId xmlns:a16="http://schemas.microsoft.com/office/drawing/2014/main" id="{7737965C-A907-3841-A981-A67BB1B2758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799116" y="5251647"/>
            <a:ext cx="2069873" cy="61714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</a:lstStyle>
          <a:p>
            <a:pPr lvl="0"/>
            <a:r>
              <a:rPr lang="es-ES" dirty="0"/>
              <a:t>Texto</a:t>
            </a:r>
          </a:p>
        </p:txBody>
      </p:sp>
      <p:sp>
        <p:nvSpPr>
          <p:cNvPr id="30" name="Marcador de texto 2">
            <a:extLst>
              <a:ext uri="{FF2B5EF4-FFF2-40B4-BE49-F238E27FC236}">
                <a16:creationId xmlns:a16="http://schemas.microsoft.com/office/drawing/2014/main" id="{DB051FEE-7076-4E48-9167-A9B01A5826C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947785" y="4834078"/>
            <a:ext cx="1484187" cy="2873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s-ES" sz="1350" b="1" kern="120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s-ES" dirty="0"/>
              <a:t>Título</a:t>
            </a:r>
          </a:p>
        </p:txBody>
      </p:sp>
      <p:sp>
        <p:nvSpPr>
          <p:cNvPr id="31" name="Marcador de texto 2">
            <a:extLst>
              <a:ext uri="{FF2B5EF4-FFF2-40B4-BE49-F238E27FC236}">
                <a16:creationId xmlns:a16="http://schemas.microsoft.com/office/drawing/2014/main" id="{3CB8B96C-2E73-2F4B-8CBA-41C3F2A7408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947787" y="3397553"/>
            <a:ext cx="4088176" cy="42543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s-ES" sz="2100" b="1" kern="1200" dirty="0">
                <a:solidFill>
                  <a:srgbClr val="505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s-ES" dirty="0"/>
              <a:t>Título</a:t>
            </a:r>
          </a:p>
        </p:txBody>
      </p: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F46F01BA-7979-644E-BFCB-41FA0098B507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fld id="{E5ED4B78-5B97-9748-A1C9-0E349DE86C54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34D759EC-1A46-074C-90AF-FF6BC16022C7}"/>
              </a:ext>
            </a:extLst>
          </p:cNvPr>
          <p:cNvSpPr/>
          <p:nvPr userDrawn="1"/>
        </p:nvSpPr>
        <p:spPr>
          <a:xfrm>
            <a:off x="259519" y="6564749"/>
            <a:ext cx="4010640" cy="2192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825" dirty="0">
                <a:solidFill>
                  <a:srgbClr val="505050"/>
                </a:solidFill>
              </a:rPr>
              <a:t>Road2</a:t>
            </a:r>
            <a:r>
              <a:rPr lang="es-ES" sz="825" baseline="0" dirty="0">
                <a:solidFill>
                  <a:srgbClr val="505050"/>
                </a:solidFill>
              </a:rPr>
              <a:t>Cloud </a:t>
            </a:r>
            <a:r>
              <a:rPr lang="es-ES" sz="825" dirty="0">
                <a:solidFill>
                  <a:srgbClr val="505050"/>
                </a:solidFill>
              </a:rPr>
              <a:t>|</a:t>
            </a:r>
            <a:r>
              <a:rPr lang="es-ES" sz="825" baseline="0" dirty="0">
                <a:solidFill>
                  <a:srgbClr val="505050"/>
                </a:solidFill>
              </a:rPr>
              <a:t> Microservicios 2</a:t>
            </a:r>
            <a:endParaRPr lang="es-ES" sz="825" dirty="0">
              <a:solidFill>
                <a:srgbClr val="50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53702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2" userDrawn="1">
          <p15:clr>
            <a:srgbClr val="FBAE40"/>
          </p15:clr>
        </p15:guide>
        <p15:guide id="2" orient="horz" pos="187" userDrawn="1">
          <p15:clr>
            <a:srgbClr val="FBAE40"/>
          </p15:clr>
        </p15:guide>
        <p15:guide id="3" orient="horz" pos="4133" userDrawn="1">
          <p15:clr>
            <a:srgbClr val="FBAE40"/>
          </p15:clr>
        </p15:guide>
        <p15:guide id="4" orient="horz" pos="368" userDrawn="1">
          <p15:clr>
            <a:srgbClr val="FBAE40"/>
          </p15:clr>
        </p15:guide>
        <p15:guide id="5" pos="524" userDrawn="1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er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lementos multimedia en línea 1" descr="portada">
            <a:hlinkClick r:id="" action="ppaction://media"/>
            <a:extLst>
              <a:ext uri="{FF2B5EF4-FFF2-40B4-BE49-F238E27FC236}">
                <a16:creationId xmlns:a16="http://schemas.microsoft.com/office/drawing/2014/main" id="{EF533441-DE30-2341-8C23-016F6CC4EB15}"/>
              </a:ext>
            </a:extLst>
          </p:cNvPr>
          <p:cNvPicPr>
            <a:picLocks noChangeAspect="1"/>
          </p:cNvPicPr>
          <p:nvPr userDrawn="1"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96CE8A3E-F2D4-7C4B-A2FF-7BCF824C7AAA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79067" y="783789"/>
            <a:ext cx="2104236" cy="1296473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E4C59457-1EB5-AA40-8DD4-B4DBD8EB6908}"/>
              </a:ext>
            </a:extLst>
          </p:cNvPr>
          <p:cNvSpPr txBox="1"/>
          <p:nvPr userDrawn="1"/>
        </p:nvSpPr>
        <p:spPr>
          <a:xfrm>
            <a:off x="914329" y="5322537"/>
            <a:ext cx="67675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kern="1200" dirty="0">
                <a:solidFill>
                  <a:srgbClr val="9AAE04"/>
                </a:solidFill>
                <a:latin typeface="+mn-lt"/>
                <a:ea typeface="+mn-ea"/>
                <a:cs typeface="+mn-cs"/>
              </a:rPr>
              <a:t>Gracias.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7F91448B-5D9E-5148-94D0-33A2D75077E2}"/>
              </a:ext>
            </a:extLst>
          </p:cNvPr>
          <p:cNvSpPr txBox="1"/>
          <p:nvPr userDrawn="1"/>
        </p:nvSpPr>
        <p:spPr>
          <a:xfrm>
            <a:off x="8343087" y="5511069"/>
            <a:ext cx="29345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b="1" kern="1200" dirty="0" err="1">
                <a:solidFill>
                  <a:srgbClr val="505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Consulting</a:t>
            </a:r>
            <a:r>
              <a:rPr lang="es-ES" sz="1200" b="1" kern="1200" dirty="0">
                <a:solidFill>
                  <a:srgbClr val="505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r>
              <a:rPr lang="es-ES" sz="1200" b="1" kern="1200" dirty="0" err="1">
                <a:solidFill>
                  <a:srgbClr val="505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Transformation</a:t>
            </a:r>
            <a:r>
              <a:rPr lang="es-ES" sz="1200" b="1" kern="1200" dirty="0">
                <a:solidFill>
                  <a:srgbClr val="505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br>
              <a:rPr lang="es-ES" sz="1200" b="1" kern="1200" dirty="0">
                <a:solidFill>
                  <a:srgbClr val="505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lang="es-ES" sz="1200" b="1" kern="1200" dirty="0" err="1">
                <a:solidFill>
                  <a:srgbClr val="505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Technology</a:t>
            </a:r>
            <a:r>
              <a:rPr lang="es-ES" sz="1200" b="1" kern="1200" dirty="0">
                <a:solidFill>
                  <a:srgbClr val="505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and </a:t>
            </a:r>
            <a:r>
              <a:rPr lang="es-ES" sz="1200" b="1" kern="1200" dirty="0" err="1">
                <a:solidFill>
                  <a:srgbClr val="505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Operations</a:t>
            </a:r>
            <a:r>
              <a:rPr lang="es-ES" sz="1200" b="1" kern="1200" dirty="0">
                <a:solidFill>
                  <a:srgbClr val="505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65184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9285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12" repeatCount="indefinite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C7E852AD-114B-4A8D-8330-E42D5130838E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09/02/2022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D5D84010-8AC4-438D-A5AE-79B2E6A19C5F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128531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621014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659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+ texto cor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B01E790C-5D74-3945-B7F7-8B3964CF52AB}"/>
              </a:ext>
            </a:extLst>
          </p:cNvPr>
          <p:cNvCxnSpPr/>
          <p:nvPr userDrawn="1"/>
        </p:nvCxnSpPr>
        <p:spPr>
          <a:xfrm>
            <a:off x="0" y="6560175"/>
            <a:ext cx="12192000" cy="0"/>
          </a:xfrm>
          <a:prstGeom prst="line">
            <a:avLst/>
          </a:prstGeom>
          <a:ln>
            <a:solidFill>
              <a:srgbClr val="50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ángulo 9">
            <a:extLst>
              <a:ext uri="{FF2B5EF4-FFF2-40B4-BE49-F238E27FC236}">
                <a16:creationId xmlns:a16="http://schemas.microsoft.com/office/drawing/2014/main" id="{34D759EC-1A46-074C-90AF-FF6BC16022C7}"/>
              </a:ext>
            </a:extLst>
          </p:cNvPr>
          <p:cNvSpPr/>
          <p:nvPr userDrawn="1"/>
        </p:nvSpPr>
        <p:spPr>
          <a:xfrm>
            <a:off x="259519" y="6564749"/>
            <a:ext cx="4010640" cy="2192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825" dirty="0">
                <a:solidFill>
                  <a:srgbClr val="505050"/>
                </a:solidFill>
              </a:rPr>
              <a:t>Road2</a:t>
            </a:r>
            <a:r>
              <a:rPr lang="es-ES" sz="825" baseline="0" dirty="0">
                <a:solidFill>
                  <a:srgbClr val="505050"/>
                </a:solidFill>
              </a:rPr>
              <a:t>Cloud </a:t>
            </a:r>
            <a:r>
              <a:rPr lang="es-ES" sz="825" dirty="0">
                <a:solidFill>
                  <a:srgbClr val="505050"/>
                </a:solidFill>
              </a:rPr>
              <a:t>|</a:t>
            </a:r>
            <a:r>
              <a:rPr lang="es-ES" sz="825" baseline="0" dirty="0">
                <a:solidFill>
                  <a:srgbClr val="505050"/>
                </a:solidFill>
              </a:rPr>
              <a:t> Microservicios 2</a:t>
            </a:r>
            <a:endParaRPr lang="es-ES" sz="825" dirty="0">
              <a:solidFill>
                <a:srgbClr val="505050"/>
              </a:solidFill>
            </a:endParaRPr>
          </a:p>
        </p:txBody>
      </p:sp>
      <p:sp>
        <p:nvSpPr>
          <p:cNvPr id="12" name="Forma libre 11">
            <a:extLst>
              <a:ext uri="{FF2B5EF4-FFF2-40B4-BE49-F238E27FC236}">
                <a16:creationId xmlns:a16="http://schemas.microsoft.com/office/drawing/2014/main" id="{DF70CD8A-DC90-C14D-BE67-D45FF40C9F52}"/>
              </a:ext>
            </a:extLst>
          </p:cNvPr>
          <p:cNvSpPr/>
          <p:nvPr userDrawn="1"/>
        </p:nvSpPr>
        <p:spPr>
          <a:xfrm rot="19283118">
            <a:off x="-1572951" y="-946668"/>
            <a:ext cx="8953128" cy="7961807"/>
          </a:xfrm>
          <a:custGeom>
            <a:avLst/>
            <a:gdLst>
              <a:gd name="connsiteX0" fmla="*/ 4375013 w 8957237"/>
              <a:gd name="connsiteY0" fmla="*/ 0 h 7965461"/>
              <a:gd name="connsiteX1" fmla="*/ 8957237 w 8957237"/>
              <a:gd name="connsiteY1" fmla="*/ 3659866 h 7965461"/>
              <a:gd name="connsiteX2" fmla="*/ 8862998 w 8957237"/>
              <a:gd name="connsiteY2" fmla="*/ 3715518 h 7965461"/>
              <a:gd name="connsiteX3" fmla="*/ 6705275 w 8957237"/>
              <a:gd name="connsiteY3" fmla="*/ 4935455 h 7965461"/>
              <a:gd name="connsiteX4" fmla="*/ 4986970 w 8957237"/>
              <a:gd name="connsiteY4" fmla="*/ 7164550 h 7965461"/>
              <a:gd name="connsiteX5" fmla="*/ 4038476 w 8957237"/>
              <a:gd name="connsiteY5" fmla="*/ 7861737 h 7965461"/>
              <a:gd name="connsiteX6" fmla="*/ 3804088 w 8957237"/>
              <a:gd name="connsiteY6" fmla="*/ 7965461 h 7965461"/>
              <a:gd name="connsiteX7" fmla="*/ 0 w 8957237"/>
              <a:gd name="connsiteY7" fmla="*/ 4927099 h 7965461"/>
              <a:gd name="connsiteX8" fmla="*/ 3891248 w 8957237"/>
              <a:gd name="connsiteY8" fmla="*/ 55180 h 7965461"/>
              <a:gd name="connsiteX9" fmla="*/ 3989266 w 8957237"/>
              <a:gd name="connsiteY9" fmla="*/ 45025 h 7965461"/>
              <a:gd name="connsiteX10" fmla="*/ 4264784 w 8957237"/>
              <a:gd name="connsiteY10" fmla="*/ 13727 h 7965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957237" h="7965461">
                <a:moveTo>
                  <a:pt x="4375013" y="0"/>
                </a:moveTo>
                <a:lnTo>
                  <a:pt x="8957237" y="3659866"/>
                </a:lnTo>
                <a:lnTo>
                  <a:pt x="8862998" y="3715518"/>
                </a:lnTo>
                <a:cubicBezTo>
                  <a:pt x="8139111" y="4119378"/>
                  <a:pt x="7323736" y="4383755"/>
                  <a:pt x="6705275" y="4935455"/>
                </a:cubicBezTo>
                <a:cubicBezTo>
                  <a:pt x="6003524" y="5561405"/>
                  <a:pt x="5637402" y="6485004"/>
                  <a:pt x="4986970" y="7164550"/>
                </a:cubicBezTo>
                <a:cubicBezTo>
                  <a:pt x="4714466" y="7449169"/>
                  <a:pt x="4391463" y="7686544"/>
                  <a:pt x="4038476" y="7861737"/>
                </a:cubicBezTo>
                <a:lnTo>
                  <a:pt x="3804088" y="7965461"/>
                </a:lnTo>
                <a:lnTo>
                  <a:pt x="0" y="4927099"/>
                </a:lnTo>
                <a:lnTo>
                  <a:pt x="3891248" y="55180"/>
                </a:lnTo>
                <a:lnTo>
                  <a:pt x="3989266" y="45025"/>
                </a:lnTo>
                <a:cubicBezTo>
                  <a:pt x="4089307" y="34328"/>
                  <a:pt x="4180969" y="23860"/>
                  <a:pt x="4264784" y="13727"/>
                </a:cubicBezTo>
                <a:close/>
              </a:path>
            </a:pathLst>
          </a:custGeom>
          <a:solidFill>
            <a:srgbClr val="6785C1"/>
          </a:solidFill>
          <a:ln w="5409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s-ES" sz="1350">
              <a:solidFill>
                <a:srgbClr val="D76734"/>
              </a:solidFill>
            </a:endParaRPr>
          </a:p>
        </p:txBody>
      </p:sp>
      <p:sp>
        <p:nvSpPr>
          <p:cNvPr id="39" name="Marcador de posición de imagen 38">
            <a:extLst>
              <a:ext uri="{FF2B5EF4-FFF2-40B4-BE49-F238E27FC236}">
                <a16:creationId xmlns:a16="http://schemas.microsoft.com/office/drawing/2014/main" id="{2D1E10E9-291B-9A43-AB8F-510C7A67ACF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8552"/>
            <a:ext cx="5356964" cy="6578102"/>
          </a:xfrm>
          <a:custGeom>
            <a:avLst/>
            <a:gdLst>
              <a:gd name="connsiteX0" fmla="*/ 0 w 5341856"/>
              <a:gd name="connsiteY0" fmla="*/ 0 h 6559550"/>
              <a:gd name="connsiteX1" fmla="*/ 5341856 w 5341856"/>
              <a:gd name="connsiteY1" fmla="*/ 0 h 6559550"/>
              <a:gd name="connsiteX2" fmla="*/ 5265523 w 5341856"/>
              <a:gd name="connsiteY2" fmla="*/ 135601 h 6559550"/>
              <a:gd name="connsiteX3" fmla="*/ 4972369 w 5341856"/>
              <a:gd name="connsiteY3" fmla="*/ 1098695 h 6559550"/>
              <a:gd name="connsiteX4" fmla="*/ 4935646 w 5341856"/>
              <a:gd name="connsiteY4" fmla="*/ 3505415 h 6559550"/>
              <a:gd name="connsiteX5" fmla="*/ 4081414 w 5341856"/>
              <a:gd name="connsiteY5" fmla="*/ 5445502 h 6559550"/>
              <a:gd name="connsiteX6" fmla="*/ 3871409 w 5341856"/>
              <a:gd name="connsiteY6" fmla="*/ 6438501 h 6559550"/>
              <a:gd name="connsiteX7" fmla="*/ 3883415 w 5341856"/>
              <a:gd name="connsiteY7" fmla="*/ 6559550 h 6559550"/>
              <a:gd name="connsiteX8" fmla="*/ 0 w 5341856"/>
              <a:gd name="connsiteY8" fmla="*/ 6559550 h 6559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41856" h="6559550">
                <a:moveTo>
                  <a:pt x="0" y="0"/>
                </a:moveTo>
                <a:lnTo>
                  <a:pt x="5341856" y="0"/>
                </a:lnTo>
                <a:lnTo>
                  <a:pt x="5265523" y="135601"/>
                </a:lnTo>
                <a:cubicBezTo>
                  <a:pt x="5113302" y="436280"/>
                  <a:pt x="5013446" y="764222"/>
                  <a:pt x="4972369" y="1098695"/>
                </a:cubicBezTo>
                <a:cubicBezTo>
                  <a:pt x="4874425" y="1897177"/>
                  <a:pt x="5096183" y="2717398"/>
                  <a:pt x="4935646" y="3505415"/>
                </a:cubicBezTo>
                <a:cubicBezTo>
                  <a:pt x="4794187" y="4199932"/>
                  <a:pt x="4370767" y="4798338"/>
                  <a:pt x="4081414" y="5445502"/>
                </a:cubicBezTo>
                <a:cubicBezTo>
                  <a:pt x="3936737" y="5769084"/>
                  <a:pt x="3860839" y="6107782"/>
                  <a:pt x="3871409" y="6438501"/>
                </a:cubicBezTo>
                <a:lnTo>
                  <a:pt x="3883415" y="6559550"/>
                </a:lnTo>
                <a:lnTo>
                  <a:pt x="0" y="655955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 sz="1200">
                <a:solidFill>
                  <a:srgbClr val="505050"/>
                </a:solidFill>
              </a:defRPr>
            </a:lvl1pPr>
          </a:lstStyle>
          <a:p>
            <a:r>
              <a:rPr lang="es-ES" dirty="0"/>
              <a:t>Haz </a:t>
            </a:r>
            <a:r>
              <a:rPr lang="es-ES" dirty="0" err="1"/>
              <a:t>click</a:t>
            </a:r>
            <a:r>
              <a:rPr lang="es-ES" dirty="0"/>
              <a:t> en el cuadrado para cambiar la imagen</a:t>
            </a:r>
          </a:p>
        </p:txBody>
      </p:sp>
      <p:sp>
        <p:nvSpPr>
          <p:cNvPr id="41" name="Marcador de texto 40">
            <a:extLst>
              <a:ext uri="{FF2B5EF4-FFF2-40B4-BE49-F238E27FC236}">
                <a16:creationId xmlns:a16="http://schemas.microsoft.com/office/drawing/2014/main" id="{FCE25AF6-2616-0B44-96B8-46844724450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48401" y="2438400"/>
            <a:ext cx="4660900" cy="2209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rgbClr val="505050"/>
                </a:solidFill>
              </a:defRPr>
            </a:lvl1pPr>
            <a:lvl2pPr marL="342900" indent="0">
              <a:buNone/>
              <a:defRPr sz="1800"/>
            </a:lvl2pPr>
            <a:lvl3pPr marL="685800" indent="0">
              <a:buNone/>
              <a:defRPr sz="1800"/>
            </a:lvl3pPr>
            <a:lvl4pPr marL="1028700" indent="0">
              <a:buNone/>
              <a:defRPr sz="1800"/>
            </a:lvl4pPr>
            <a:lvl5pPr marL="1371600" indent="0">
              <a:buNone/>
              <a:defRPr sz="1800"/>
            </a:lvl5pPr>
          </a:lstStyle>
          <a:p>
            <a:pPr lvl="0"/>
            <a:r>
              <a:rPr lang="es-ES" dirty="0"/>
              <a:t>Texto</a:t>
            </a:r>
          </a:p>
        </p:txBody>
      </p: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D40A56A3-E1E9-5946-8C2A-D5C278F3090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fld id="{E5ED4B78-5B97-9748-A1C9-0E349DE86C54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8665189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7210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1 foto + texto cor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3D0A66B1-9162-A84C-95BD-D90AC9EB652D}"/>
              </a:ext>
            </a:extLst>
          </p:cNvPr>
          <p:cNvCxnSpPr/>
          <p:nvPr userDrawn="1"/>
        </p:nvCxnSpPr>
        <p:spPr>
          <a:xfrm>
            <a:off x="0" y="6560175"/>
            <a:ext cx="12192000" cy="0"/>
          </a:xfrm>
          <a:prstGeom prst="line">
            <a:avLst/>
          </a:prstGeom>
          <a:ln>
            <a:solidFill>
              <a:srgbClr val="50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C4DFCFB-B166-E946-BF16-7899DF75483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0038" y="296863"/>
            <a:ext cx="2522184" cy="89975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s-ES" sz="2400" b="1" kern="1200" dirty="0">
                <a:solidFill>
                  <a:srgbClr val="505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s-ES" dirty="0"/>
              <a:t>Título</a:t>
            </a:r>
          </a:p>
        </p:txBody>
      </p:sp>
      <p:sp>
        <p:nvSpPr>
          <p:cNvPr id="38" name="Marcador de texto 6">
            <a:extLst>
              <a:ext uri="{FF2B5EF4-FFF2-40B4-BE49-F238E27FC236}">
                <a16:creationId xmlns:a16="http://schemas.microsoft.com/office/drawing/2014/main" id="{DC4061CF-38BE-C84A-AA4A-7E654568D4B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59794" y="4533742"/>
            <a:ext cx="5108318" cy="169862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rgbClr val="505050"/>
                </a:solidFill>
              </a:defRPr>
            </a:lvl1pPr>
          </a:lstStyle>
          <a:p>
            <a:pPr lvl="0"/>
            <a:r>
              <a:rPr lang="es-ES" dirty="0"/>
              <a:t>Texto</a:t>
            </a:r>
          </a:p>
        </p:txBody>
      </p:sp>
      <p:sp>
        <p:nvSpPr>
          <p:cNvPr id="14" name="Marcador de posición de imagen 13">
            <a:extLst>
              <a:ext uri="{FF2B5EF4-FFF2-40B4-BE49-F238E27FC236}">
                <a16:creationId xmlns:a16="http://schemas.microsoft.com/office/drawing/2014/main" id="{8E4787D5-6308-FD4C-A686-6B993D0A383D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0" y="0"/>
            <a:ext cx="6903037" cy="6561138"/>
          </a:xfrm>
          <a:custGeom>
            <a:avLst/>
            <a:gdLst>
              <a:gd name="connsiteX0" fmla="*/ 3721283 w 6903037"/>
              <a:gd name="connsiteY0" fmla="*/ 0 h 6561138"/>
              <a:gd name="connsiteX1" fmla="*/ 6100941 w 6903037"/>
              <a:gd name="connsiteY1" fmla="*/ 0 h 6561138"/>
              <a:gd name="connsiteX2" fmla="*/ 6251332 w 6903037"/>
              <a:gd name="connsiteY2" fmla="*/ 139208 h 6561138"/>
              <a:gd name="connsiteX3" fmla="*/ 6625342 w 6903037"/>
              <a:gd name="connsiteY3" fmla="*/ 661193 h 6561138"/>
              <a:gd name="connsiteX4" fmla="*/ 6817499 w 6903037"/>
              <a:gd name="connsiteY4" fmla="*/ 2333462 h 6561138"/>
              <a:gd name="connsiteX5" fmla="*/ 5920660 w 6903037"/>
              <a:gd name="connsiteY5" fmla="*/ 4314465 h 6561138"/>
              <a:gd name="connsiteX6" fmla="*/ 4581827 w 6903037"/>
              <a:gd name="connsiteY6" fmla="*/ 6293391 h 6561138"/>
              <a:gd name="connsiteX7" fmla="*/ 4316693 w 6903037"/>
              <a:gd name="connsiteY7" fmla="*/ 6499049 h 6561138"/>
              <a:gd name="connsiteX8" fmla="*/ 4208123 w 6903037"/>
              <a:gd name="connsiteY8" fmla="*/ 6561138 h 6561138"/>
              <a:gd name="connsiteX9" fmla="*/ 1106601 w 6903037"/>
              <a:gd name="connsiteY9" fmla="*/ 6561138 h 6561138"/>
              <a:gd name="connsiteX10" fmla="*/ 964690 w 6903037"/>
              <a:gd name="connsiteY10" fmla="*/ 6514283 h 6561138"/>
              <a:gd name="connsiteX11" fmla="*/ 65826 w 6903037"/>
              <a:gd name="connsiteY11" fmla="*/ 5946662 h 6561138"/>
              <a:gd name="connsiteX12" fmla="*/ 0 w 6903037"/>
              <a:gd name="connsiteY12" fmla="*/ 5865575 h 6561138"/>
              <a:gd name="connsiteX13" fmla="*/ 0 w 6903037"/>
              <a:gd name="connsiteY13" fmla="*/ 3575648 h 6561138"/>
              <a:gd name="connsiteX14" fmla="*/ 27920 w 6903037"/>
              <a:gd name="connsiteY14" fmla="*/ 3528335 h 6561138"/>
              <a:gd name="connsiteX15" fmla="*/ 425160 w 6903037"/>
              <a:gd name="connsiteY15" fmla="*/ 3028278 h 6561138"/>
              <a:gd name="connsiteX16" fmla="*/ 2069409 w 6903037"/>
              <a:gd name="connsiteY16" fmla="*/ 2330813 h 6561138"/>
              <a:gd name="connsiteX17" fmla="*/ 3314917 w 6903037"/>
              <a:gd name="connsiteY17" fmla="*/ 557160 h 6561138"/>
              <a:gd name="connsiteX18" fmla="*/ 3632200 w 6903037"/>
              <a:gd name="connsiteY18" fmla="*/ 96512 h 656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6903037" h="6561138">
                <a:moveTo>
                  <a:pt x="3721283" y="0"/>
                </a:moveTo>
                <a:lnTo>
                  <a:pt x="6100941" y="0"/>
                </a:lnTo>
                <a:lnTo>
                  <a:pt x="6251332" y="139208"/>
                </a:lnTo>
                <a:cubicBezTo>
                  <a:pt x="6401352" y="292990"/>
                  <a:pt x="6528292" y="469892"/>
                  <a:pt x="6625342" y="661193"/>
                </a:cubicBezTo>
                <a:cubicBezTo>
                  <a:pt x="6884143" y="1171328"/>
                  <a:pt x="6992647" y="1788706"/>
                  <a:pt x="6817499" y="2333462"/>
                </a:cubicBezTo>
                <a:cubicBezTo>
                  <a:pt x="6606341" y="2989257"/>
                  <a:pt x="6268374" y="3716594"/>
                  <a:pt x="5920660" y="4314465"/>
                </a:cubicBezTo>
                <a:cubicBezTo>
                  <a:pt x="5491868" y="5051469"/>
                  <a:pt x="5204966" y="5711232"/>
                  <a:pt x="4581827" y="6293391"/>
                </a:cubicBezTo>
                <a:cubicBezTo>
                  <a:pt x="4496684" y="6372939"/>
                  <a:pt x="4408182" y="6441004"/>
                  <a:pt x="4316693" y="6499049"/>
                </a:cubicBezTo>
                <a:lnTo>
                  <a:pt x="4208123" y="6561138"/>
                </a:lnTo>
                <a:lnTo>
                  <a:pt x="1106601" y="6561138"/>
                </a:lnTo>
                <a:lnTo>
                  <a:pt x="964690" y="6514283"/>
                </a:lnTo>
                <a:cubicBezTo>
                  <a:pt x="613694" y="6387387"/>
                  <a:pt x="299480" y="6204705"/>
                  <a:pt x="65826" y="5946662"/>
                </a:cubicBezTo>
                <a:lnTo>
                  <a:pt x="0" y="5865575"/>
                </a:lnTo>
                <a:lnTo>
                  <a:pt x="0" y="3575648"/>
                </a:lnTo>
                <a:lnTo>
                  <a:pt x="27920" y="3528335"/>
                </a:lnTo>
                <a:cubicBezTo>
                  <a:pt x="140926" y="3348704"/>
                  <a:pt x="275043" y="3180442"/>
                  <a:pt x="425160" y="3028278"/>
                </a:cubicBezTo>
                <a:cubicBezTo>
                  <a:pt x="873019" y="2574462"/>
                  <a:pt x="1607832" y="2785095"/>
                  <a:pt x="2069409" y="2330813"/>
                </a:cubicBezTo>
                <a:cubicBezTo>
                  <a:pt x="2516639" y="1890702"/>
                  <a:pt x="2991976" y="1095284"/>
                  <a:pt x="3314917" y="557160"/>
                </a:cubicBezTo>
                <a:cubicBezTo>
                  <a:pt x="3416575" y="387678"/>
                  <a:pt x="3518132" y="232047"/>
                  <a:pt x="3632200" y="96512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s-ES" sz="1600" kern="1200" dirty="0" smtClean="0">
                <a:solidFill>
                  <a:srgbClr val="505050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s-ES" dirty="0"/>
              <a:t>Haz </a:t>
            </a:r>
            <a:r>
              <a:rPr lang="es-ES" dirty="0" err="1"/>
              <a:t>click</a:t>
            </a:r>
            <a:r>
              <a:rPr lang="es-ES" dirty="0"/>
              <a:t> en el cuadrado para cambiar la imagen</a:t>
            </a:r>
          </a:p>
          <a:p>
            <a:endParaRPr lang="es-ES" dirty="0"/>
          </a:p>
        </p:txBody>
      </p:sp>
      <p:sp>
        <p:nvSpPr>
          <p:cNvPr id="21" name="Forma libre 20">
            <a:extLst>
              <a:ext uri="{FF2B5EF4-FFF2-40B4-BE49-F238E27FC236}">
                <a16:creationId xmlns:a16="http://schemas.microsoft.com/office/drawing/2014/main" id="{7A29EA5D-8A8C-A04E-9BCF-1ADF2540874E}"/>
              </a:ext>
            </a:extLst>
          </p:cNvPr>
          <p:cNvSpPr/>
          <p:nvPr userDrawn="1"/>
        </p:nvSpPr>
        <p:spPr>
          <a:xfrm>
            <a:off x="-20322" y="0"/>
            <a:ext cx="3736355" cy="3598616"/>
          </a:xfrm>
          <a:custGeom>
            <a:avLst/>
            <a:gdLst>
              <a:gd name="connsiteX0" fmla="*/ 3546627 w 3736355"/>
              <a:gd name="connsiteY0" fmla="*/ 0 h 3598616"/>
              <a:gd name="connsiteX1" fmla="*/ 3736355 w 3736355"/>
              <a:gd name="connsiteY1" fmla="*/ 0 h 3598616"/>
              <a:gd name="connsiteX2" fmla="*/ 3723789 w 3736355"/>
              <a:gd name="connsiteY2" fmla="*/ 16207 h 3598616"/>
              <a:gd name="connsiteX3" fmla="*/ 3476481 w 3736355"/>
              <a:gd name="connsiteY3" fmla="*/ 400442 h 3598616"/>
              <a:gd name="connsiteX4" fmla="*/ 2158163 w 3736355"/>
              <a:gd name="connsiteY4" fmla="*/ 2319251 h 3598616"/>
              <a:gd name="connsiteX5" fmla="*/ 399717 w 3736355"/>
              <a:gd name="connsiteY5" fmla="*/ 3086492 h 3598616"/>
              <a:gd name="connsiteX6" fmla="*/ 72277 w 3736355"/>
              <a:gd name="connsiteY6" fmla="*/ 3484667 h 3598616"/>
              <a:gd name="connsiteX7" fmla="*/ 0 w 3736355"/>
              <a:gd name="connsiteY7" fmla="*/ 3598616 h 3598616"/>
              <a:gd name="connsiteX8" fmla="*/ 0 w 3736355"/>
              <a:gd name="connsiteY8" fmla="*/ 3492975 h 3598616"/>
              <a:gd name="connsiteX9" fmla="*/ 76068 w 3736355"/>
              <a:gd name="connsiteY9" fmla="*/ 3361002 h 3598616"/>
              <a:gd name="connsiteX10" fmla="*/ 461179 w 3736355"/>
              <a:gd name="connsiteY10" fmla="*/ 2865889 h 3598616"/>
              <a:gd name="connsiteX11" fmla="*/ 2069024 w 3736355"/>
              <a:gd name="connsiteY11" fmla="*/ 2164359 h 3598616"/>
              <a:gd name="connsiteX12" fmla="*/ 3274434 w 3736355"/>
              <a:gd name="connsiteY12" fmla="*/ 409886 h 3598616"/>
              <a:gd name="connsiteX13" fmla="*/ 3474450 w 3736355"/>
              <a:gd name="connsiteY13" fmla="*/ 94856 h 3598616"/>
              <a:gd name="connsiteX14" fmla="*/ 3546627 w 3736355"/>
              <a:gd name="connsiteY14" fmla="*/ 0 h 3598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736355" h="3598616">
                <a:moveTo>
                  <a:pt x="3546627" y="0"/>
                </a:moveTo>
                <a:lnTo>
                  <a:pt x="3736355" y="0"/>
                </a:lnTo>
                <a:lnTo>
                  <a:pt x="3723789" y="16207"/>
                </a:lnTo>
                <a:cubicBezTo>
                  <a:pt x="3637499" y="134068"/>
                  <a:pt x="3556978" y="263070"/>
                  <a:pt x="3476481" y="400442"/>
                </a:cubicBezTo>
                <a:cubicBezTo>
                  <a:pt x="3135523" y="982002"/>
                  <a:pt x="2633700" y="1841602"/>
                  <a:pt x="2158163" y="2319251"/>
                </a:cubicBezTo>
                <a:cubicBezTo>
                  <a:pt x="1667371" y="2812279"/>
                  <a:pt x="875779" y="2594115"/>
                  <a:pt x="399717" y="3086492"/>
                </a:cubicBezTo>
                <a:cubicBezTo>
                  <a:pt x="280039" y="3210312"/>
                  <a:pt x="170127" y="3343759"/>
                  <a:pt x="72277" y="3484667"/>
                </a:cubicBezTo>
                <a:lnTo>
                  <a:pt x="0" y="3598616"/>
                </a:lnTo>
                <a:lnTo>
                  <a:pt x="0" y="3492975"/>
                </a:lnTo>
                <a:lnTo>
                  <a:pt x="76068" y="3361002"/>
                </a:lnTo>
                <a:cubicBezTo>
                  <a:pt x="185247" y="3183446"/>
                  <a:pt x="315275" y="3016844"/>
                  <a:pt x="461179" y="2865889"/>
                </a:cubicBezTo>
                <a:cubicBezTo>
                  <a:pt x="896470" y="2415683"/>
                  <a:pt x="1620264" y="2615162"/>
                  <a:pt x="2069024" y="2164359"/>
                </a:cubicBezTo>
                <a:cubicBezTo>
                  <a:pt x="2503834" y="1727619"/>
                  <a:pt x="2962677" y="941639"/>
                  <a:pt x="3274434" y="409886"/>
                </a:cubicBezTo>
                <a:cubicBezTo>
                  <a:pt x="3339859" y="298236"/>
                  <a:pt x="3405301" y="192633"/>
                  <a:pt x="3474450" y="94856"/>
                </a:cubicBezTo>
                <a:lnTo>
                  <a:pt x="3546627" y="0"/>
                </a:lnTo>
                <a:close/>
              </a:path>
            </a:pathLst>
          </a:custGeom>
          <a:solidFill>
            <a:srgbClr val="6785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481810B7-A8A9-0F42-B91C-0C03462BF75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fld id="{E5ED4B78-5B97-9748-A1C9-0E349DE86C54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34D759EC-1A46-074C-90AF-FF6BC16022C7}"/>
              </a:ext>
            </a:extLst>
          </p:cNvPr>
          <p:cNvSpPr/>
          <p:nvPr userDrawn="1"/>
        </p:nvSpPr>
        <p:spPr>
          <a:xfrm>
            <a:off x="259519" y="6564747"/>
            <a:ext cx="401064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100" dirty="0">
                <a:solidFill>
                  <a:srgbClr val="505050"/>
                </a:solidFill>
              </a:rPr>
              <a:t>Road2</a:t>
            </a:r>
            <a:r>
              <a:rPr lang="es-ES" sz="1100" baseline="0" dirty="0">
                <a:solidFill>
                  <a:srgbClr val="505050"/>
                </a:solidFill>
              </a:rPr>
              <a:t>Cloud </a:t>
            </a:r>
            <a:r>
              <a:rPr lang="es-ES" sz="1100" dirty="0">
                <a:solidFill>
                  <a:srgbClr val="505050"/>
                </a:solidFill>
              </a:rPr>
              <a:t>|</a:t>
            </a:r>
            <a:r>
              <a:rPr lang="es-ES" sz="1100" baseline="0" dirty="0">
                <a:solidFill>
                  <a:srgbClr val="505050"/>
                </a:solidFill>
              </a:rPr>
              <a:t> Microservicios 1</a:t>
            </a:r>
            <a:endParaRPr lang="es-ES" sz="1100" dirty="0">
              <a:solidFill>
                <a:srgbClr val="50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60717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89">
          <p15:clr>
            <a:srgbClr val="FBAE40"/>
          </p15:clr>
        </p15:guide>
        <p15:guide id="2" orient="horz" pos="187">
          <p15:clr>
            <a:srgbClr val="FBAE40"/>
          </p15:clr>
        </p15:guide>
        <p15:guide id="3" orient="horz" pos="4133">
          <p15:clr>
            <a:srgbClr val="FBAE40"/>
          </p15:clr>
        </p15:guide>
        <p15:guide id="4" orient="horz" pos="368">
          <p15:clr>
            <a:srgbClr val="FBAE40"/>
          </p15:clr>
        </p15:guide>
        <p15:guide id="5" pos="393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osición 2 f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Marcador de posición de imagen 10">
            <a:extLst>
              <a:ext uri="{FF2B5EF4-FFF2-40B4-BE49-F238E27FC236}">
                <a16:creationId xmlns:a16="http://schemas.microsoft.com/office/drawing/2014/main" id="{0198922D-8AC0-7B47-9DE1-3F7E162D9E9C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2819401"/>
            <a:ext cx="12192000" cy="3741558"/>
          </a:xfrm>
          <a:custGeom>
            <a:avLst/>
            <a:gdLst>
              <a:gd name="connsiteX0" fmla="*/ 8341274 w 12192000"/>
              <a:gd name="connsiteY0" fmla="*/ 672 h 2846351"/>
              <a:gd name="connsiteX1" fmla="*/ 9791960 w 12192000"/>
              <a:gd name="connsiteY1" fmla="*/ 62367 h 2846351"/>
              <a:gd name="connsiteX2" fmla="*/ 11979782 w 12192000"/>
              <a:gd name="connsiteY2" fmla="*/ 92372 h 2846351"/>
              <a:gd name="connsiteX3" fmla="*/ 12113150 w 12192000"/>
              <a:gd name="connsiteY3" fmla="*/ 56705 h 2846351"/>
              <a:gd name="connsiteX4" fmla="*/ 12192000 w 12192000"/>
              <a:gd name="connsiteY4" fmla="*/ 30080 h 2846351"/>
              <a:gd name="connsiteX5" fmla="*/ 12192000 w 12192000"/>
              <a:gd name="connsiteY5" fmla="*/ 2846351 h 2846351"/>
              <a:gd name="connsiteX6" fmla="*/ 0 w 12192000"/>
              <a:gd name="connsiteY6" fmla="*/ 2846351 h 2846351"/>
              <a:gd name="connsiteX7" fmla="*/ 0 w 12192000"/>
              <a:gd name="connsiteY7" fmla="*/ 780914 h 2846351"/>
              <a:gd name="connsiteX8" fmla="*/ 157 w 12192000"/>
              <a:gd name="connsiteY8" fmla="*/ 780969 h 2846351"/>
              <a:gd name="connsiteX9" fmla="*/ 2789831 w 12192000"/>
              <a:gd name="connsiteY9" fmla="*/ 912403 h 2846351"/>
              <a:gd name="connsiteX10" fmla="*/ 5935814 w 12192000"/>
              <a:gd name="connsiteY10" fmla="*/ 234885 h 2846351"/>
              <a:gd name="connsiteX11" fmla="*/ 8341274 w 12192000"/>
              <a:gd name="connsiteY11" fmla="*/ 672 h 2846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2846351">
                <a:moveTo>
                  <a:pt x="8341274" y="672"/>
                </a:moveTo>
                <a:cubicBezTo>
                  <a:pt x="8825016" y="-4089"/>
                  <a:pt x="9309242" y="16448"/>
                  <a:pt x="9791960" y="62367"/>
                </a:cubicBezTo>
                <a:cubicBezTo>
                  <a:pt x="10521636" y="131825"/>
                  <a:pt x="11266064" y="258418"/>
                  <a:pt x="11979782" y="92372"/>
                </a:cubicBezTo>
                <a:cubicBezTo>
                  <a:pt x="12024389" y="81994"/>
                  <a:pt x="12068896" y="70088"/>
                  <a:pt x="12113150" y="56705"/>
                </a:cubicBezTo>
                <a:lnTo>
                  <a:pt x="12192000" y="30080"/>
                </a:lnTo>
                <a:lnTo>
                  <a:pt x="12192000" y="2846351"/>
                </a:lnTo>
                <a:lnTo>
                  <a:pt x="0" y="2846351"/>
                </a:lnTo>
                <a:lnTo>
                  <a:pt x="0" y="780914"/>
                </a:lnTo>
                <a:lnTo>
                  <a:pt x="157" y="780969"/>
                </a:lnTo>
                <a:cubicBezTo>
                  <a:pt x="887725" y="1067977"/>
                  <a:pt x="1861550" y="1054041"/>
                  <a:pt x="2789831" y="912403"/>
                </a:cubicBezTo>
                <a:cubicBezTo>
                  <a:pt x="3850722" y="750534"/>
                  <a:pt x="4881105" y="431507"/>
                  <a:pt x="5935814" y="234885"/>
                </a:cubicBezTo>
                <a:cubicBezTo>
                  <a:pt x="6730144" y="86809"/>
                  <a:pt x="7535037" y="8606"/>
                  <a:pt x="8341274" y="672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s-ES" sz="1200" kern="1200" dirty="0" smtClean="0">
                <a:solidFill>
                  <a:srgbClr val="505050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s-ES" dirty="0"/>
              <a:t>Haz </a:t>
            </a:r>
            <a:r>
              <a:rPr lang="es-ES" dirty="0" err="1"/>
              <a:t>click</a:t>
            </a:r>
            <a:r>
              <a:rPr lang="es-ES" dirty="0"/>
              <a:t> en el cuadrado para cambiar la imagen</a:t>
            </a:r>
          </a:p>
          <a:p>
            <a:endParaRPr lang="es-ES" dirty="0"/>
          </a:p>
        </p:txBody>
      </p: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3D0A66B1-9162-A84C-95BD-D90AC9EB652D}"/>
              </a:ext>
            </a:extLst>
          </p:cNvPr>
          <p:cNvCxnSpPr/>
          <p:nvPr userDrawn="1"/>
        </p:nvCxnSpPr>
        <p:spPr>
          <a:xfrm>
            <a:off x="0" y="6560175"/>
            <a:ext cx="12192000" cy="0"/>
          </a:xfrm>
          <a:prstGeom prst="line">
            <a:avLst/>
          </a:prstGeom>
          <a:ln>
            <a:solidFill>
              <a:srgbClr val="50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Marcador de posición de imagen 49">
            <a:extLst>
              <a:ext uri="{FF2B5EF4-FFF2-40B4-BE49-F238E27FC236}">
                <a16:creationId xmlns:a16="http://schemas.microsoft.com/office/drawing/2014/main" id="{F796F258-7629-9244-9F8D-1DD8637F245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2" y="2"/>
            <a:ext cx="7190719" cy="4176183"/>
          </a:xfrm>
          <a:custGeom>
            <a:avLst/>
            <a:gdLst>
              <a:gd name="connsiteX0" fmla="*/ 0 w 7190719"/>
              <a:gd name="connsiteY0" fmla="*/ 0 h 4123767"/>
              <a:gd name="connsiteX1" fmla="*/ 7190719 w 7190719"/>
              <a:gd name="connsiteY1" fmla="*/ 0 h 4123767"/>
              <a:gd name="connsiteX2" fmla="*/ 7038033 w 7190719"/>
              <a:gd name="connsiteY2" fmla="*/ 246968 h 4123767"/>
              <a:gd name="connsiteX3" fmla="*/ 6645680 w 7190719"/>
              <a:gd name="connsiteY3" fmla="*/ 1107550 h 4123767"/>
              <a:gd name="connsiteX4" fmla="*/ 5653891 w 7190719"/>
              <a:gd name="connsiteY4" fmla="*/ 2764138 h 4123767"/>
              <a:gd name="connsiteX5" fmla="*/ 5257618 w 7190719"/>
              <a:gd name="connsiteY5" fmla="*/ 3193653 h 4123767"/>
              <a:gd name="connsiteX6" fmla="*/ 5181343 w 7190719"/>
              <a:gd name="connsiteY6" fmla="*/ 3292675 h 4123767"/>
              <a:gd name="connsiteX7" fmla="*/ 4722305 w 7190719"/>
              <a:gd name="connsiteY7" fmla="*/ 3446633 h 4123767"/>
              <a:gd name="connsiteX8" fmla="*/ 3233843 w 7190719"/>
              <a:gd name="connsiteY8" fmla="*/ 3898415 h 4123767"/>
              <a:gd name="connsiteX9" fmla="*/ 162574 w 7190719"/>
              <a:gd name="connsiteY9" fmla="*/ 3912586 h 4123767"/>
              <a:gd name="connsiteX10" fmla="*/ 0 w 7190719"/>
              <a:gd name="connsiteY10" fmla="*/ 3853739 h 4123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190719" h="4123767">
                <a:moveTo>
                  <a:pt x="0" y="0"/>
                </a:moveTo>
                <a:lnTo>
                  <a:pt x="7190719" y="0"/>
                </a:lnTo>
                <a:lnTo>
                  <a:pt x="7038033" y="246968"/>
                </a:lnTo>
                <a:cubicBezTo>
                  <a:pt x="6883542" y="522572"/>
                  <a:pt x="6752300" y="811394"/>
                  <a:pt x="6645680" y="1107550"/>
                </a:cubicBezTo>
                <a:cubicBezTo>
                  <a:pt x="6431105" y="1703399"/>
                  <a:pt x="6082910" y="2299950"/>
                  <a:pt x="5653891" y="2764138"/>
                </a:cubicBezTo>
                <a:cubicBezTo>
                  <a:pt x="5522262" y="2906508"/>
                  <a:pt x="5383553" y="3045822"/>
                  <a:pt x="5257618" y="3193653"/>
                </a:cubicBezTo>
                <a:lnTo>
                  <a:pt x="5181343" y="3292675"/>
                </a:lnTo>
                <a:lnTo>
                  <a:pt x="4722305" y="3446633"/>
                </a:lnTo>
                <a:cubicBezTo>
                  <a:pt x="4230498" y="3612360"/>
                  <a:pt x="3737565" y="3773971"/>
                  <a:pt x="3233843" y="3898415"/>
                </a:cubicBezTo>
                <a:cubicBezTo>
                  <a:pt x="2226399" y="4147306"/>
                  <a:pt x="1147045" y="4240790"/>
                  <a:pt x="162574" y="3912586"/>
                </a:cubicBezTo>
                <a:lnTo>
                  <a:pt x="0" y="3853739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s-ES" sz="1200" kern="1200" dirty="0">
                <a:solidFill>
                  <a:srgbClr val="505050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s-ES" dirty="0"/>
              <a:t>Haz </a:t>
            </a:r>
            <a:r>
              <a:rPr lang="es-ES" dirty="0" err="1"/>
              <a:t>click</a:t>
            </a:r>
            <a:r>
              <a:rPr lang="es-ES" dirty="0"/>
              <a:t> en el cuadrado para cambiar la imagen</a:t>
            </a:r>
          </a:p>
        </p:txBody>
      </p:sp>
      <p:sp>
        <p:nvSpPr>
          <p:cNvPr id="51" name="Marcador de texto 40">
            <a:extLst>
              <a:ext uri="{FF2B5EF4-FFF2-40B4-BE49-F238E27FC236}">
                <a16:creationId xmlns:a16="http://schemas.microsoft.com/office/drawing/2014/main" id="{52A6A6CD-1CAC-8643-9BA3-C5798D4B990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90720" y="1305801"/>
            <a:ext cx="3374067" cy="11865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solidFill>
                  <a:srgbClr val="505050"/>
                </a:solidFill>
              </a:defRPr>
            </a:lvl1pPr>
            <a:lvl2pPr marL="342900" indent="0">
              <a:buNone/>
              <a:defRPr sz="1800"/>
            </a:lvl2pPr>
            <a:lvl3pPr marL="685800" indent="0">
              <a:buNone/>
              <a:defRPr sz="1800"/>
            </a:lvl3pPr>
            <a:lvl4pPr marL="1028700" indent="0">
              <a:buNone/>
              <a:defRPr sz="1800"/>
            </a:lvl4pPr>
            <a:lvl5pPr marL="1371600" indent="0">
              <a:buNone/>
              <a:defRPr sz="1800"/>
            </a:lvl5pPr>
          </a:lstStyle>
          <a:p>
            <a:pPr lvl="0"/>
            <a:r>
              <a:rPr lang="es-ES" dirty="0"/>
              <a:t>Texto</a:t>
            </a:r>
          </a:p>
        </p:txBody>
      </p: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A95DE0BD-32FF-9F4E-8F56-E6458732E54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fld id="{E5ED4B78-5B97-9748-A1C9-0E349DE86C54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34D759EC-1A46-074C-90AF-FF6BC16022C7}"/>
              </a:ext>
            </a:extLst>
          </p:cNvPr>
          <p:cNvSpPr/>
          <p:nvPr userDrawn="1"/>
        </p:nvSpPr>
        <p:spPr>
          <a:xfrm>
            <a:off x="259519" y="6564749"/>
            <a:ext cx="4010640" cy="2192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825" dirty="0">
                <a:solidFill>
                  <a:srgbClr val="505050"/>
                </a:solidFill>
              </a:rPr>
              <a:t>Road2</a:t>
            </a:r>
            <a:r>
              <a:rPr lang="es-ES" sz="825" baseline="0" dirty="0">
                <a:solidFill>
                  <a:srgbClr val="505050"/>
                </a:solidFill>
              </a:rPr>
              <a:t>Cloud </a:t>
            </a:r>
            <a:r>
              <a:rPr lang="es-ES" sz="825" dirty="0">
                <a:solidFill>
                  <a:srgbClr val="505050"/>
                </a:solidFill>
              </a:rPr>
              <a:t>|</a:t>
            </a:r>
            <a:r>
              <a:rPr lang="es-ES" sz="825" baseline="0" dirty="0">
                <a:solidFill>
                  <a:srgbClr val="505050"/>
                </a:solidFill>
              </a:rPr>
              <a:t> Microservicios 2</a:t>
            </a:r>
            <a:endParaRPr lang="es-ES" sz="825" dirty="0">
              <a:solidFill>
                <a:srgbClr val="50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86827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2" userDrawn="1">
          <p15:clr>
            <a:srgbClr val="FBAE40"/>
          </p15:clr>
        </p15:guide>
        <p15:guide id="2" orient="horz" pos="187" userDrawn="1">
          <p15:clr>
            <a:srgbClr val="FBAE40"/>
          </p15:clr>
        </p15:guide>
        <p15:guide id="3" orient="horz" pos="4133" userDrawn="1">
          <p15:clr>
            <a:srgbClr val="FBAE40"/>
          </p15:clr>
        </p15:guide>
        <p15:guide id="4" orient="horz" pos="368" userDrawn="1">
          <p15:clr>
            <a:srgbClr val="FBAE40"/>
          </p15:clr>
        </p15:guide>
        <p15:guide id="5" pos="524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inferior + texto lar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3D0A66B1-9162-A84C-95BD-D90AC9EB652D}"/>
              </a:ext>
            </a:extLst>
          </p:cNvPr>
          <p:cNvCxnSpPr/>
          <p:nvPr userDrawn="1"/>
        </p:nvCxnSpPr>
        <p:spPr>
          <a:xfrm>
            <a:off x="0" y="6560175"/>
            <a:ext cx="12192000" cy="0"/>
          </a:xfrm>
          <a:prstGeom prst="line">
            <a:avLst/>
          </a:prstGeom>
          <a:ln>
            <a:solidFill>
              <a:srgbClr val="50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Marcador de número de diapositiva 2">
            <a:extLst>
              <a:ext uri="{FF2B5EF4-FFF2-40B4-BE49-F238E27FC236}">
                <a16:creationId xmlns:a16="http://schemas.microsoft.com/office/drawing/2014/main" id="{1FA7FD56-08FA-1448-9522-D4B3D3D22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27200" y="6522860"/>
            <a:ext cx="598171" cy="365125"/>
          </a:xfrm>
          <a:prstGeom prst="rect">
            <a:avLst/>
          </a:prstGeom>
        </p:spPr>
        <p:txBody>
          <a:bodyPr/>
          <a:lstStyle/>
          <a:p>
            <a:fld id="{122868C0-15F9-6446-8284-6EA5930D29A1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C4DFCFB-B166-E946-BF16-7899DF75483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0038" y="296865"/>
            <a:ext cx="5568951" cy="2873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s-ES" sz="1800" b="1" kern="1200" dirty="0">
                <a:solidFill>
                  <a:srgbClr val="505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s-ES" dirty="0"/>
              <a:t>Título</a:t>
            </a:r>
          </a:p>
        </p:txBody>
      </p:sp>
      <p:sp>
        <p:nvSpPr>
          <p:cNvPr id="19" name="Marcador de posición de imagen 18">
            <a:extLst>
              <a:ext uri="{FF2B5EF4-FFF2-40B4-BE49-F238E27FC236}">
                <a16:creationId xmlns:a16="http://schemas.microsoft.com/office/drawing/2014/main" id="{F8550DA7-D6DA-DF4B-A2AF-43763B56A65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3049917"/>
            <a:ext cx="12192000" cy="3514830"/>
          </a:xfrm>
          <a:custGeom>
            <a:avLst/>
            <a:gdLst>
              <a:gd name="connsiteX0" fmla="*/ 12192000 w 12192000"/>
              <a:gd name="connsiteY0" fmla="*/ 0 h 3514830"/>
              <a:gd name="connsiteX1" fmla="*/ 12192000 w 12192000"/>
              <a:gd name="connsiteY1" fmla="*/ 3514830 h 3514830"/>
              <a:gd name="connsiteX2" fmla="*/ 0 w 12192000"/>
              <a:gd name="connsiteY2" fmla="*/ 3514830 h 3514830"/>
              <a:gd name="connsiteX3" fmla="*/ 0 w 12192000"/>
              <a:gd name="connsiteY3" fmla="*/ 2371243 h 3514830"/>
              <a:gd name="connsiteX4" fmla="*/ 145993 w 12192000"/>
              <a:gd name="connsiteY4" fmla="*/ 2414890 h 3514830"/>
              <a:gd name="connsiteX5" fmla="*/ 1490410 w 12192000"/>
              <a:gd name="connsiteY5" fmla="*/ 2543131 h 3514830"/>
              <a:gd name="connsiteX6" fmla="*/ 5415238 w 12192000"/>
              <a:gd name="connsiteY6" fmla="*/ 1437657 h 3514830"/>
              <a:gd name="connsiteX7" fmla="*/ 9466186 w 12192000"/>
              <a:gd name="connsiteY7" fmla="*/ 412831 h 3514830"/>
              <a:gd name="connsiteX8" fmla="*/ 11953976 w 12192000"/>
              <a:gd name="connsiteY8" fmla="*/ 111019 h 3514830"/>
              <a:gd name="connsiteX9" fmla="*/ 12097384 w 12192000"/>
              <a:gd name="connsiteY9" fmla="*/ 50115 h 3514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0" h="3514830">
                <a:moveTo>
                  <a:pt x="12192000" y="0"/>
                </a:moveTo>
                <a:lnTo>
                  <a:pt x="12192000" y="3514830"/>
                </a:lnTo>
                <a:lnTo>
                  <a:pt x="0" y="3514830"/>
                </a:lnTo>
                <a:lnTo>
                  <a:pt x="0" y="2371243"/>
                </a:lnTo>
                <a:lnTo>
                  <a:pt x="145993" y="2414890"/>
                </a:lnTo>
                <a:cubicBezTo>
                  <a:pt x="604242" y="2537005"/>
                  <a:pt x="1066877" y="2585676"/>
                  <a:pt x="1490410" y="2543131"/>
                </a:cubicBezTo>
                <a:cubicBezTo>
                  <a:pt x="2845714" y="2406984"/>
                  <a:pt x="4183569" y="2020029"/>
                  <a:pt x="5415238" y="1437657"/>
                </a:cubicBezTo>
                <a:cubicBezTo>
                  <a:pt x="6654358" y="851902"/>
                  <a:pt x="8099407" y="469174"/>
                  <a:pt x="9466186" y="412831"/>
                </a:cubicBezTo>
                <a:cubicBezTo>
                  <a:pt x="10304730" y="378412"/>
                  <a:pt x="11168022" y="405988"/>
                  <a:pt x="11953976" y="111019"/>
                </a:cubicBezTo>
                <a:cubicBezTo>
                  <a:pt x="12003098" y="92583"/>
                  <a:pt x="12050915" y="72247"/>
                  <a:pt x="12097384" y="50115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s-ES" sz="1200" kern="1200" dirty="0" smtClean="0">
                <a:solidFill>
                  <a:srgbClr val="505050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ES" dirty="0"/>
              <a:t>Haz </a:t>
            </a:r>
            <a:r>
              <a:rPr lang="es-ES" dirty="0" err="1"/>
              <a:t>click</a:t>
            </a:r>
            <a:r>
              <a:rPr lang="es-ES" dirty="0"/>
              <a:t> en el cuadrado para cambiar la imagen</a:t>
            </a:r>
          </a:p>
          <a:p>
            <a:endParaRPr lang="es-ES" dirty="0"/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93595B66-72D6-3446-88A7-2FBCC3429E0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00039" y="1369530"/>
            <a:ext cx="9332912" cy="19859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>
                <a:solidFill>
                  <a:srgbClr val="505050"/>
                </a:solidFill>
              </a:defRPr>
            </a:lvl1pPr>
          </a:lstStyle>
          <a:p>
            <a:pPr lvl="0"/>
            <a:r>
              <a:rPr lang="es-ES" dirty="0"/>
              <a:t>Texto</a:t>
            </a:r>
          </a:p>
        </p:txBody>
      </p:sp>
      <p:sp>
        <p:nvSpPr>
          <p:cNvPr id="8" name="Marcador de texto 15">
            <a:extLst>
              <a:ext uri="{FF2B5EF4-FFF2-40B4-BE49-F238E27FC236}">
                <a16:creationId xmlns:a16="http://schemas.microsoft.com/office/drawing/2014/main" id="{38C77855-ACDF-0C47-9D1B-9865501301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00039" y="773664"/>
            <a:ext cx="6767513" cy="406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s-ES" sz="1200" kern="1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>
              <a:defRPr lang="es-ES" sz="1200" kern="1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>
              <a:defRPr lang="es-ES" sz="1200" kern="1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>
              <a:defRPr lang="es-ES" sz="1200" kern="1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>
              <a:defRPr lang="es-ES" sz="1200" kern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s-ES" dirty="0"/>
              <a:t>Subtítulo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34D759EC-1A46-074C-90AF-FF6BC16022C7}"/>
              </a:ext>
            </a:extLst>
          </p:cNvPr>
          <p:cNvSpPr/>
          <p:nvPr userDrawn="1"/>
        </p:nvSpPr>
        <p:spPr>
          <a:xfrm>
            <a:off x="259519" y="6564749"/>
            <a:ext cx="4010640" cy="2192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825" dirty="0">
                <a:solidFill>
                  <a:srgbClr val="505050"/>
                </a:solidFill>
              </a:rPr>
              <a:t>Road2</a:t>
            </a:r>
            <a:r>
              <a:rPr lang="es-ES" sz="825" baseline="0" dirty="0">
                <a:solidFill>
                  <a:srgbClr val="505050"/>
                </a:solidFill>
              </a:rPr>
              <a:t>Cloud </a:t>
            </a:r>
            <a:r>
              <a:rPr lang="es-ES" sz="825" dirty="0">
                <a:solidFill>
                  <a:srgbClr val="505050"/>
                </a:solidFill>
              </a:rPr>
              <a:t>|</a:t>
            </a:r>
            <a:r>
              <a:rPr lang="es-ES" sz="825" baseline="0" dirty="0">
                <a:solidFill>
                  <a:srgbClr val="505050"/>
                </a:solidFill>
              </a:rPr>
              <a:t> Microservicios 2</a:t>
            </a:r>
            <a:endParaRPr lang="es-ES" sz="825" dirty="0">
              <a:solidFill>
                <a:srgbClr val="50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88096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2" userDrawn="1">
          <p15:clr>
            <a:srgbClr val="FBAE40"/>
          </p15:clr>
        </p15:guide>
        <p15:guide id="2" orient="horz" pos="187" userDrawn="1">
          <p15:clr>
            <a:srgbClr val="FBAE40"/>
          </p15:clr>
        </p15:guide>
        <p15:guide id="3" orient="horz" pos="4133" userDrawn="1">
          <p15:clr>
            <a:srgbClr val="FBAE40"/>
          </p15:clr>
        </p15:guide>
        <p15:guide id="4" orient="horz" pos="368" userDrawn="1">
          <p15:clr>
            <a:srgbClr val="FBAE40"/>
          </p15:clr>
        </p15:guide>
        <p15:guide id="5" pos="524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ular + Subtitular + texto lar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3D0A66B1-9162-A84C-95BD-D90AC9EB652D}"/>
              </a:ext>
            </a:extLst>
          </p:cNvPr>
          <p:cNvCxnSpPr/>
          <p:nvPr userDrawn="1"/>
        </p:nvCxnSpPr>
        <p:spPr>
          <a:xfrm>
            <a:off x="0" y="6560175"/>
            <a:ext cx="12192000" cy="0"/>
          </a:xfrm>
          <a:prstGeom prst="line">
            <a:avLst/>
          </a:prstGeom>
          <a:ln>
            <a:solidFill>
              <a:srgbClr val="50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Marcador de número de diapositiva 2">
            <a:extLst>
              <a:ext uri="{FF2B5EF4-FFF2-40B4-BE49-F238E27FC236}">
                <a16:creationId xmlns:a16="http://schemas.microsoft.com/office/drawing/2014/main" id="{1FA7FD56-08FA-1448-9522-D4B3D3D22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27200" y="6522860"/>
            <a:ext cx="598171" cy="365125"/>
          </a:xfrm>
          <a:prstGeom prst="rect">
            <a:avLst/>
          </a:prstGeom>
        </p:spPr>
        <p:txBody>
          <a:bodyPr/>
          <a:lstStyle/>
          <a:p>
            <a:fld id="{122868C0-15F9-6446-8284-6EA5930D29A1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C4DFCFB-B166-E946-BF16-7899DF75483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0038" y="296865"/>
            <a:ext cx="5568951" cy="2873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s-ES" sz="1800" b="1" kern="1200" dirty="0">
                <a:solidFill>
                  <a:srgbClr val="505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s-ES" dirty="0"/>
              <a:t>Título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93595B66-72D6-3446-88A7-2FBCC3429E0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00039" y="1369528"/>
            <a:ext cx="8547079" cy="490427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>
                <a:solidFill>
                  <a:srgbClr val="505050"/>
                </a:solidFill>
              </a:defRPr>
            </a:lvl1pPr>
          </a:lstStyle>
          <a:p>
            <a:pPr lvl="0"/>
            <a:r>
              <a:rPr lang="es-ES" dirty="0"/>
              <a:t>Texto</a:t>
            </a:r>
          </a:p>
        </p:txBody>
      </p:sp>
      <p:sp>
        <p:nvSpPr>
          <p:cNvPr id="8" name="Marcador de texto 15">
            <a:extLst>
              <a:ext uri="{FF2B5EF4-FFF2-40B4-BE49-F238E27FC236}">
                <a16:creationId xmlns:a16="http://schemas.microsoft.com/office/drawing/2014/main" id="{38C77855-ACDF-0C47-9D1B-9865501301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00039" y="773664"/>
            <a:ext cx="6767513" cy="406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s-ES" sz="1200" kern="1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>
              <a:defRPr lang="es-ES" sz="1200" kern="1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>
              <a:defRPr lang="es-ES" sz="1200" kern="1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>
              <a:defRPr lang="es-ES" sz="1200" kern="1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>
              <a:defRPr lang="es-ES" sz="1200" kern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s-ES" dirty="0"/>
              <a:t>Subtítulo</a:t>
            </a:r>
          </a:p>
        </p:txBody>
      </p:sp>
      <p:sp>
        <p:nvSpPr>
          <p:cNvPr id="22" name="Forma libre 21">
            <a:extLst>
              <a:ext uri="{FF2B5EF4-FFF2-40B4-BE49-F238E27FC236}">
                <a16:creationId xmlns:a16="http://schemas.microsoft.com/office/drawing/2014/main" id="{720778DB-A2B6-C143-9478-9534CDE62AAE}"/>
              </a:ext>
            </a:extLst>
          </p:cNvPr>
          <p:cNvSpPr/>
          <p:nvPr userDrawn="1"/>
        </p:nvSpPr>
        <p:spPr>
          <a:xfrm rot="20700000">
            <a:off x="9464621" y="2685670"/>
            <a:ext cx="2967187" cy="2233472"/>
          </a:xfrm>
          <a:custGeom>
            <a:avLst/>
            <a:gdLst>
              <a:gd name="connsiteX0" fmla="*/ 2469628 w 2967186"/>
              <a:gd name="connsiteY0" fmla="*/ 38079 h 2233472"/>
              <a:gd name="connsiteX1" fmla="*/ 2913783 w 2967186"/>
              <a:gd name="connsiteY1" fmla="*/ 331981 h 2233472"/>
              <a:gd name="connsiteX2" fmla="*/ 2967186 w 2967186"/>
              <a:gd name="connsiteY2" fmla="*/ 385511 h 2233472"/>
              <a:gd name="connsiteX3" fmla="*/ 2494926 w 2967186"/>
              <a:gd name="connsiteY3" fmla="*/ 2148009 h 2233472"/>
              <a:gd name="connsiteX4" fmla="*/ 2448042 w 2967186"/>
              <a:gd name="connsiteY4" fmla="*/ 2135249 h 2233472"/>
              <a:gd name="connsiteX5" fmla="*/ 1922431 w 2967186"/>
              <a:gd name="connsiteY5" fmla="*/ 1938751 h 2233472"/>
              <a:gd name="connsiteX6" fmla="*/ 1046401 w 2967186"/>
              <a:gd name="connsiteY6" fmla="*/ 2163350 h 2233472"/>
              <a:gd name="connsiteX7" fmla="*/ 457860 w 2967186"/>
              <a:gd name="connsiteY7" fmla="*/ 2177169 h 2233472"/>
              <a:gd name="connsiteX8" fmla="*/ 145403 w 2967186"/>
              <a:gd name="connsiteY8" fmla="*/ 1916408 h 2233472"/>
              <a:gd name="connsiteX9" fmla="*/ 24880 w 2967186"/>
              <a:gd name="connsiteY9" fmla="*/ 1232452 h 2233472"/>
              <a:gd name="connsiteX10" fmla="*/ 417528 w 2967186"/>
              <a:gd name="connsiteY10" fmla="*/ 650055 h 2233472"/>
              <a:gd name="connsiteX11" fmla="*/ 1239237 w 2967186"/>
              <a:gd name="connsiteY11" fmla="*/ 265133 h 2233472"/>
              <a:gd name="connsiteX12" fmla="*/ 2200539 w 2967186"/>
              <a:gd name="connsiteY12" fmla="*/ 755 h 2233472"/>
              <a:gd name="connsiteX13" fmla="*/ 2469628 w 2967186"/>
              <a:gd name="connsiteY13" fmla="*/ 38079 h 2233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967186" h="2233472">
                <a:moveTo>
                  <a:pt x="2469628" y="38079"/>
                </a:moveTo>
                <a:cubicBezTo>
                  <a:pt x="2635601" y="93353"/>
                  <a:pt x="2777705" y="203380"/>
                  <a:pt x="2913783" y="331981"/>
                </a:cubicBezTo>
                <a:lnTo>
                  <a:pt x="2967186" y="385511"/>
                </a:lnTo>
                <a:lnTo>
                  <a:pt x="2494926" y="2148009"/>
                </a:lnTo>
                <a:lnTo>
                  <a:pt x="2448042" y="2135249"/>
                </a:lnTo>
                <a:cubicBezTo>
                  <a:pt x="2274098" y="2070755"/>
                  <a:pt x="2124620" y="1924609"/>
                  <a:pt x="1922431" y="1938751"/>
                </a:cubicBezTo>
                <a:cubicBezTo>
                  <a:pt x="1661241" y="1957005"/>
                  <a:pt x="1294764" y="2080304"/>
                  <a:pt x="1046401" y="2163350"/>
                </a:cubicBezTo>
                <a:cubicBezTo>
                  <a:pt x="837852" y="2233136"/>
                  <a:pt x="656249" y="2271881"/>
                  <a:pt x="457860" y="2177169"/>
                </a:cubicBezTo>
                <a:cubicBezTo>
                  <a:pt x="334108" y="2118060"/>
                  <a:pt x="224561" y="2028341"/>
                  <a:pt x="145403" y="1916408"/>
                </a:cubicBezTo>
                <a:cubicBezTo>
                  <a:pt x="7447" y="1721558"/>
                  <a:pt x="-31422" y="1464413"/>
                  <a:pt x="24880" y="1232452"/>
                </a:cubicBezTo>
                <a:cubicBezTo>
                  <a:pt x="81181" y="1000492"/>
                  <a:pt x="214230" y="775291"/>
                  <a:pt x="417528" y="650055"/>
                </a:cubicBezTo>
                <a:cubicBezTo>
                  <a:pt x="662362" y="499376"/>
                  <a:pt x="966812" y="360406"/>
                  <a:pt x="1239237" y="265133"/>
                </a:cubicBezTo>
                <a:cubicBezTo>
                  <a:pt x="1575110" y="147733"/>
                  <a:pt x="1845039" y="16340"/>
                  <a:pt x="2200539" y="755"/>
                </a:cubicBezTo>
                <a:cubicBezTo>
                  <a:pt x="2297689" y="-3507"/>
                  <a:pt x="2386642" y="10442"/>
                  <a:pt x="2469628" y="38079"/>
                </a:cubicBezTo>
                <a:close/>
              </a:path>
            </a:pathLst>
          </a:custGeom>
          <a:solidFill>
            <a:srgbClr val="6785C1"/>
          </a:solidFill>
          <a:ln w="6848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s-ES" sz="1350">
              <a:solidFill>
                <a:srgbClr val="6785C1"/>
              </a:solidFill>
            </a:endParaRPr>
          </a:p>
        </p:txBody>
      </p:sp>
      <p:sp>
        <p:nvSpPr>
          <p:cNvPr id="23" name="Forma libre 22">
            <a:extLst>
              <a:ext uri="{FF2B5EF4-FFF2-40B4-BE49-F238E27FC236}">
                <a16:creationId xmlns:a16="http://schemas.microsoft.com/office/drawing/2014/main" id="{877EF4C6-4B71-574D-80FF-3A7E18AAE3D0}"/>
              </a:ext>
            </a:extLst>
          </p:cNvPr>
          <p:cNvSpPr/>
          <p:nvPr userDrawn="1"/>
        </p:nvSpPr>
        <p:spPr>
          <a:xfrm>
            <a:off x="8261594" y="3883417"/>
            <a:ext cx="3930407" cy="2676761"/>
          </a:xfrm>
          <a:custGeom>
            <a:avLst/>
            <a:gdLst>
              <a:gd name="connsiteX0" fmla="*/ 3930406 w 3930406"/>
              <a:gd name="connsiteY0" fmla="*/ 0 h 2676761"/>
              <a:gd name="connsiteX1" fmla="*/ 3930406 w 3930406"/>
              <a:gd name="connsiteY1" fmla="*/ 2676761 h 2676761"/>
              <a:gd name="connsiteX2" fmla="*/ 574433 w 3930406"/>
              <a:gd name="connsiteY2" fmla="*/ 2676761 h 2676761"/>
              <a:gd name="connsiteX3" fmla="*/ 485180 w 3930406"/>
              <a:gd name="connsiteY3" fmla="*/ 2635168 h 2676761"/>
              <a:gd name="connsiteX4" fmla="*/ 14485 w 3930406"/>
              <a:gd name="connsiteY4" fmla="*/ 2119410 h 2676761"/>
              <a:gd name="connsiteX5" fmla="*/ 449906 w 3930406"/>
              <a:gd name="connsiteY5" fmla="*/ 1316856 h 2676761"/>
              <a:gd name="connsiteX6" fmla="*/ 1390707 w 3930406"/>
              <a:gd name="connsiteY6" fmla="*/ 1057054 h 2676761"/>
              <a:gd name="connsiteX7" fmla="*/ 3020824 w 3930406"/>
              <a:gd name="connsiteY7" fmla="*/ 502598 h 2676761"/>
              <a:gd name="connsiteX8" fmla="*/ 3649714 w 3930406"/>
              <a:gd name="connsiteY8" fmla="*/ 156181 h 2676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0406" h="2676761">
                <a:moveTo>
                  <a:pt x="3930406" y="0"/>
                </a:moveTo>
                <a:lnTo>
                  <a:pt x="3930406" y="2676761"/>
                </a:lnTo>
                <a:lnTo>
                  <a:pt x="574433" y="2676761"/>
                </a:lnTo>
                <a:lnTo>
                  <a:pt x="485180" y="2635168"/>
                </a:lnTo>
                <a:cubicBezTo>
                  <a:pt x="265015" y="2517101"/>
                  <a:pt x="69989" y="2355117"/>
                  <a:pt x="14485" y="2119410"/>
                </a:cubicBezTo>
                <a:cubicBezTo>
                  <a:pt x="-60296" y="1801435"/>
                  <a:pt x="164910" y="1476919"/>
                  <a:pt x="449906" y="1316856"/>
                </a:cubicBezTo>
                <a:cubicBezTo>
                  <a:pt x="734904" y="1156792"/>
                  <a:pt x="1069525" y="1118240"/>
                  <a:pt x="1390707" y="1057054"/>
                </a:cubicBezTo>
                <a:cubicBezTo>
                  <a:pt x="1957306" y="949080"/>
                  <a:pt x="2506002" y="762460"/>
                  <a:pt x="3020824" y="502598"/>
                </a:cubicBezTo>
                <a:cubicBezTo>
                  <a:pt x="3234442" y="394770"/>
                  <a:pt x="3441642" y="274593"/>
                  <a:pt x="3649714" y="156181"/>
                </a:cubicBezTo>
                <a:close/>
              </a:path>
            </a:pathLst>
          </a:custGeom>
          <a:solidFill>
            <a:srgbClr val="9AAE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34D759EC-1A46-074C-90AF-FF6BC16022C7}"/>
              </a:ext>
            </a:extLst>
          </p:cNvPr>
          <p:cNvSpPr/>
          <p:nvPr userDrawn="1"/>
        </p:nvSpPr>
        <p:spPr>
          <a:xfrm>
            <a:off x="259519" y="6564749"/>
            <a:ext cx="4010640" cy="2192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825" dirty="0">
                <a:solidFill>
                  <a:srgbClr val="505050"/>
                </a:solidFill>
              </a:rPr>
              <a:t>Road2</a:t>
            </a:r>
            <a:r>
              <a:rPr lang="es-ES" sz="825" baseline="0" dirty="0">
                <a:solidFill>
                  <a:srgbClr val="505050"/>
                </a:solidFill>
              </a:rPr>
              <a:t>Cloud </a:t>
            </a:r>
            <a:r>
              <a:rPr lang="es-ES" sz="825" dirty="0">
                <a:solidFill>
                  <a:srgbClr val="505050"/>
                </a:solidFill>
              </a:rPr>
              <a:t>|</a:t>
            </a:r>
            <a:r>
              <a:rPr lang="es-ES" sz="825" baseline="0" dirty="0">
                <a:solidFill>
                  <a:srgbClr val="505050"/>
                </a:solidFill>
              </a:rPr>
              <a:t> Microservicios 2</a:t>
            </a:r>
            <a:endParaRPr lang="es-ES" sz="825" dirty="0">
              <a:solidFill>
                <a:srgbClr val="50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21818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2" userDrawn="1">
          <p15:clr>
            <a:srgbClr val="FBAE40"/>
          </p15:clr>
        </p15:guide>
        <p15:guide id="2" orient="horz" pos="187" userDrawn="1">
          <p15:clr>
            <a:srgbClr val="FBAE40"/>
          </p15:clr>
        </p15:guide>
        <p15:guide id="3" orient="horz" pos="4133" userDrawn="1">
          <p15:clr>
            <a:srgbClr val="FBAE40"/>
          </p15:clr>
        </p15:guide>
        <p15:guide id="4" orient="horz" pos="368" userDrawn="1">
          <p15:clr>
            <a:srgbClr val="FBAE40"/>
          </p15:clr>
        </p15:guide>
        <p15:guide id="5" pos="524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ular + Subtitular + texto 2 colum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3D0A66B1-9162-A84C-95BD-D90AC9EB652D}"/>
              </a:ext>
            </a:extLst>
          </p:cNvPr>
          <p:cNvCxnSpPr/>
          <p:nvPr userDrawn="1"/>
        </p:nvCxnSpPr>
        <p:spPr>
          <a:xfrm>
            <a:off x="0" y="6560175"/>
            <a:ext cx="12192000" cy="0"/>
          </a:xfrm>
          <a:prstGeom prst="line">
            <a:avLst/>
          </a:prstGeom>
          <a:ln>
            <a:solidFill>
              <a:srgbClr val="50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Marcador de número de diapositiva 2">
            <a:extLst>
              <a:ext uri="{FF2B5EF4-FFF2-40B4-BE49-F238E27FC236}">
                <a16:creationId xmlns:a16="http://schemas.microsoft.com/office/drawing/2014/main" id="{1FA7FD56-08FA-1448-9522-D4B3D3D22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27200" y="6522860"/>
            <a:ext cx="598171" cy="365125"/>
          </a:xfrm>
          <a:prstGeom prst="rect">
            <a:avLst/>
          </a:prstGeom>
        </p:spPr>
        <p:txBody>
          <a:bodyPr/>
          <a:lstStyle/>
          <a:p>
            <a:fld id="{122868C0-15F9-6446-8284-6EA5930D29A1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C4DFCFB-B166-E946-BF16-7899DF75483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0038" y="296865"/>
            <a:ext cx="5568951" cy="2873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s-ES" sz="1800" b="1" kern="1200" dirty="0">
                <a:solidFill>
                  <a:srgbClr val="505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s-ES" dirty="0"/>
              <a:t>Título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93595B66-72D6-3446-88A7-2FBCC3429E0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00038" y="1369529"/>
            <a:ext cx="11591925" cy="3465334"/>
          </a:xfrm>
          <a:prstGeom prst="rect">
            <a:avLst/>
          </a:prstGeom>
        </p:spPr>
        <p:txBody>
          <a:bodyPr numCol="2" spcCol="360000"/>
          <a:lstStyle>
            <a:lvl1pPr marL="0" indent="0">
              <a:buNone/>
              <a:defRPr sz="1050">
                <a:solidFill>
                  <a:srgbClr val="505050"/>
                </a:solidFill>
              </a:defRPr>
            </a:lvl1pPr>
          </a:lstStyle>
          <a:p>
            <a:r>
              <a:rPr lang="es-ES" dirty="0"/>
              <a:t>Texto</a:t>
            </a:r>
          </a:p>
        </p:txBody>
      </p:sp>
      <p:sp>
        <p:nvSpPr>
          <p:cNvPr id="8" name="Marcador de texto 15">
            <a:extLst>
              <a:ext uri="{FF2B5EF4-FFF2-40B4-BE49-F238E27FC236}">
                <a16:creationId xmlns:a16="http://schemas.microsoft.com/office/drawing/2014/main" id="{38C77855-ACDF-0C47-9D1B-9865501301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00039" y="773664"/>
            <a:ext cx="6767513" cy="406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s-ES" sz="1200" kern="1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>
              <a:defRPr lang="es-ES" sz="1200" kern="1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>
              <a:defRPr lang="es-ES" sz="1200" kern="1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>
              <a:defRPr lang="es-ES" sz="1200" kern="1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>
              <a:defRPr lang="es-ES" sz="1200" kern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s-ES" dirty="0"/>
              <a:t>Subtítulo</a:t>
            </a:r>
          </a:p>
        </p:txBody>
      </p:sp>
      <p:sp>
        <p:nvSpPr>
          <p:cNvPr id="13" name="Forma libre 12">
            <a:extLst>
              <a:ext uri="{FF2B5EF4-FFF2-40B4-BE49-F238E27FC236}">
                <a16:creationId xmlns:a16="http://schemas.microsoft.com/office/drawing/2014/main" id="{84F9C97D-8FF6-9345-B0FF-38B08B1D7987}"/>
              </a:ext>
            </a:extLst>
          </p:cNvPr>
          <p:cNvSpPr/>
          <p:nvPr userDrawn="1"/>
        </p:nvSpPr>
        <p:spPr>
          <a:xfrm flipV="1">
            <a:off x="1" y="4838471"/>
            <a:ext cx="12192000" cy="1722671"/>
          </a:xfrm>
          <a:custGeom>
            <a:avLst/>
            <a:gdLst>
              <a:gd name="connsiteX0" fmla="*/ 10165787 w 12192000"/>
              <a:gd name="connsiteY0" fmla="*/ 1722505 h 1722671"/>
              <a:gd name="connsiteX1" fmla="*/ 10666680 w 12192000"/>
              <a:gd name="connsiteY1" fmla="*/ 1713889 h 1722671"/>
              <a:gd name="connsiteX2" fmla="*/ 11953929 w 12192000"/>
              <a:gd name="connsiteY2" fmla="*/ 1405293 h 1722671"/>
              <a:gd name="connsiteX3" fmla="*/ 12192000 w 12192000"/>
              <a:gd name="connsiteY3" fmla="*/ 1295906 h 1722671"/>
              <a:gd name="connsiteX4" fmla="*/ 12192000 w 12192000"/>
              <a:gd name="connsiteY4" fmla="*/ 0 h 1722671"/>
              <a:gd name="connsiteX5" fmla="*/ 0 w 12192000"/>
              <a:gd name="connsiteY5" fmla="*/ 0 h 1722671"/>
              <a:gd name="connsiteX6" fmla="*/ 0 w 12192000"/>
              <a:gd name="connsiteY6" fmla="*/ 735943 h 1722671"/>
              <a:gd name="connsiteX7" fmla="*/ 30719 w 12192000"/>
              <a:gd name="connsiteY7" fmla="*/ 747049 h 1722671"/>
              <a:gd name="connsiteX8" fmla="*/ 178244 w 12192000"/>
              <a:gd name="connsiteY8" fmla="*/ 786518 h 1722671"/>
              <a:gd name="connsiteX9" fmla="*/ 2634086 w 12192000"/>
              <a:gd name="connsiteY9" fmla="*/ 738710 h 1722671"/>
              <a:gd name="connsiteX10" fmla="*/ 6706063 w 12192000"/>
              <a:gd name="connsiteY10" fmla="*/ 1178525 h 1722671"/>
              <a:gd name="connsiteX11" fmla="*/ 10165787 w 12192000"/>
              <a:gd name="connsiteY11" fmla="*/ 1722505 h 1722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1722671">
                <a:moveTo>
                  <a:pt x="10165787" y="1722505"/>
                </a:moveTo>
                <a:cubicBezTo>
                  <a:pt x="10332901" y="1723420"/>
                  <a:pt x="10499927" y="1720574"/>
                  <a:pt x="10666680" y="1713889"/>
                </a:cubicBezTo>
                <a:cubicBezTo>
                  <a:pt x="11083564" y="1697173"/>
                  <a:pt x="11525904" y="1586573"/>
                  <a:pt x="11953929" y="1405293"/>
                </a:cubicBezTo>
                <a:lnTo>
                  <a:pt x="12192000" y="1295906"/>
                </a:lnTo>
                <a:lnTo>
                  <a:pt x="12192000" y="0"/>
                </a:lnTo>
                <a:lnTo>
                  <a:pt x="0" y="0"/>
                </a:lnTo>
                <a:lnTo>
                  <a:pt x="0" y="735943"/>
                </a:lnTo>
                <a:lnTo>
                  <a:pt x="30719" y="747049"/>
                </a:lnTo>
                <a:cubicBezTo>
                  <a:pt x="78851" y="762164"/>
                  <a:pt x="128044" y="775353"/>
                  <a:pt x="178244" y="786518"/>
                </a:cubicBezTo>
                <a:cubicBezTo>
                  <a:pt x="981445" y="965152"/>
                  <a:pt x="1815530" y="820151"/>
                  <a:pt x="2634086" y="738710"/>
                </a:cubicBezTo>
                <a:cubicBezTo>
                  <a:pt x="3968320" y="606197"/>
                  <a:pt x="5423220" y="779736"/>
                  <a:pt x="6706063" y="1178525"/>
                </a:cubicBezTo>
                <a:cubicBezTo>
                  <a:pt x="7821818" y="1525486"/>
                  <a:pt x="8995985" y="1716104"/>
                  <a:pt x="10165787" y="1722505"/>
                </a:cubicBezTo>
                <a:close/>
              </a:path>
            </a:pathLst>
          </a:custGeom>
          <a:solidFill>
            <a:srgbClr val="9AAE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34D759EC-1A46-074C-90AF-FF6BC16022C7}"/>
              </a:ext>
            </a:extLst>
          </p:cNvPr>
          <p:cNvSpPr/>
          <p:nvPr userDrawn="1"/>
        </p:nvSpPr>
        <p:spPr>
          <a:xfrm>
            <a:off x="259519" y="6564749"/>
            <a:ext cx="4010640" cy="2192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825" dirty="0">
                <a:solidFill>
                  <a:srgbClr val="505050"/>
                </a:solidFill>
              </a:rPr>
              <a:t>Road2</a:t>
            </a:r>
            <a:r>
              <a:rPr lang="es-ES" sz="825" baseline="0" dirty="0">
                <a:solidFill>
                  <a:srgbClr val="505050"/>
                </a:solidFill>
              </a:rPr>
              <a:t>Cloud </a:t>
            </a:r>
            <a:r>
              <a:rPr lang="es-ES" sz="825" dirty="0">
                <a:solidFill>
                  <a:srgbClr val="505050"/>
                </a:solidFill>
              </a:rPr>
              <a:t>|</a:t>
            </a:r>
            <a:r>
              <a:rPr lang="es-ES" sz="825" baseline="0" dirty="0">
                <a:solidFill>
                  <a:srgbClr val="505050"/>
                </a:solidFill>
              </a:rPr>
              <a:t> Microservicios 2</a:t>
            </a:r>
            <a:endParaRPr lang="es-ES" sz="825" dirty="0">
              <a:solidFill>
                <a:srgbClr val="50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01462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2" userDrawn="1">
          <p15:clr>
            <a:srgbClr val="FBAE40"/>
          </p15:clr>
        </p15:guide>
        <p15:guide id="2" orient="horz" pos="187" userDrawn="1">
          <p15:clr>
            <a:srgbClr val="FBAE40"/>
          </p15:clr>
        </p15:guide>
        <p15:guide id="3" orient="horz" pos="4133" userDrawn="1">
          <p15:clr>
            <a:srgbClr val="FBAE40"/>
          </p15:clr>
        </p15:guide>
        <p15:guide id="4" orient="horz" pos="368" userDrawn="1">
          <p15:clr>
            <a:srgbClr val="FBAE40"/>
          </p15:clr>
        </p15:guide>
        <p15:guide id="5" pos="524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ajas de texto + pie de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Marcador de posición de imagen 35">
            <a:extLst>
              <a:ext uri="{FF2B5EF4-FFF2-40B4-BE49-F238E27FC236}">
                <a16:creationId xmlns:a16="http://schemas.microsoft.com/office/drawing/2014/main" id="{05CFEC3F-263B-814B-9523-EA3665E30822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0" y="3116305"/>
            <a:ext cx="12192000" cy="3444837"/>
          </a:xfrm>
          <a:custGeom>
            <a:avLst/>
            <a:gdLst>
              <a:gd name="connsiteX0" fmla="*/ 0 w 12192000"/>
              <a:gd name="connsiteY0" fmla="*/ 3444836 h 3444837"/>
              <a:gd name="connsiteX1" fmla="*/ 12192000 w 12192000"/>
              <a:gd name="connsiteY1" fmla="*/ 3444836 h 3444837"/>
              <a:gd name="connsiteX2" fmla="*/ 12192000 w 12192000"/>
              <a:gd name="connsiteY2" fmla="*/ 3444837 h 3444837"/>
              <a:gd name="connsiteX3" fmla="*/ 0 w 12192000"/>
              <a:gd name="connsiteY3" fmla="*/ 3444837 h 3444837"/>
              <a:gd name="connsiteX4" fmla="*/ 7370064 w 12192000"/>
              <a:gd name="connsiteY4" fmla="*/ 836 h 3444837"/>
              <a:gd name="connsiteX5" fmla="*/ 10033936 w 12192000"/>
              <a:gd name="connsiteY5" fmla="*/ 312596 h 3444837"/>
              <a:gd name="connsiteX6" fmla="*/ 11846979 w 12192000"/>
              <a:gd name="connsiteY6" fmla="*/ 734095 h 3444837"/>
              <a:gd name="connsiteX7" fmla="*/ 12192000 w 12192000"/>
              <a:gd name="connsiteY7" fmla="*/ 788416 h 3444837"/>
              <a:gd name="connsiteX8" fmla="*/ 12192000 w 12192000"/>
              <a:gd name="connsiteY8" fmla="*/ 2055773 h 3444837"/>
              <a:gd name="connsiteX9" fmla="*/ 0 w 12192000"/>
              <a:gd name="connsiteY9" fmla="*/ 2055773 h 3444837"/>
              <a:gd name="connsiteX10" fmla="*/ 0 w 12192000"/>
              <a:gd name="connsiteY10" fmla="*/ 847907 h 3444837"/>
              <a:gd name="connsiteX11" fmla="*/ 213471 w 12192000"/>
              <a:gd name="connsiteY11" fmla="*/ 851224 h 3444837"/>
              <a:gd name="connsiteX12" fmla="*/ 3929854 w 12192000"/>
              <a:gd name="connsiteY12" fmla="*/ 398064 h 3444837"/>
              <a:gd name="connsiteX13" fmla="*/ 7370064 w 12192000"/>
              <a:gd name="connsiteY13" fmla="*/ 836 h 3444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3444837">
                <a:moveTo>
                  <a:pt x="0" y="3444836"/>
                </a:moveTo>
                <a:lnTo>
                  <a:pt x="12192000" y="3444836"/>
                </a:lnTo>
                <a:lnTo>
                  <a:pt x="12192000" y="3444837"/>
                </a:lnTo>
                <a:lnTo>
                  <a:pt x="0" y="3444837"/>
                </a:lnTo>
                <a:close/>
                <a:moveTo>
                  <a:pt x="7370064" y="836"/>
                </a:moveTo>
                <a:cubicBezTo>
                  <a:pt x="8275749" y="10913"/>
                  <a:pt x="9176150" y="112250"/>
                  <a:pt x="10033936" y="312596"/>
                </a:cubicBezTo>
                <a:cubicBezTo>
                  <a:pt x="10635358" y="453194"/>
                  <a:pt x="11240276" y="622361"/>
                  <a:pt x="11846979" y="734095"/>
                </a:cubicBezTo>
                <a:lnTo>
                  <a:pt x="12192000" y="788416"/>
                </a:lnTo>
                <a:lnTo>
                  <a:pt x="12192000" y="2055773"/>
                </a:lnTo>
                <a:lnTo>
                  <a:pt x="0" y="2055773"/>
                </a:lnTo>
                <a:lnTo>
                  <a:pt x="0" y="847907"/>
                </a:lnTo>
                <a:lnTo>
                  <a:pt x="213471" y="851224"/>
                </a:lnTo>
                <a:cubicBezTo>
                  <a:pt x="1461519" y="854648"/>
                  <a:pt x="2712110" y="698934"/>
                  <a:pt x="3929854" y="398064"/>
                </a:cubicBezTo>
                <a:cubicBezTo>
                  <a:pt x="5032428" y="125779"/>
                  <a:pt x="6205613" y="-12121"/>
                  <a:pt x="7370064" y="836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s-ES" sz="1200" kern="1200" dirty="0" smtClean="0">
                <a:solidFill>
                  <a:srgbClr val="505050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ES" dirty="0"/>
              <a:t>Haz </a:t>
            </a:r>
            <a:r>
              <a:rPr lang="es-ES" dirty="0" err="1"/>
              <a:t>click</a:t>
            </a:r>
            <a:r>
              <a:rPr lang="es-ES" dirty="0"/>
              <a:t> en el cuadrado para cambiar la imagen</a:t>
            </a:r>
          </a:p>
          <a:p>
            <a:endParaRPr lang="es-ES" dirty="0"/>
          </a:p>
        </p:txBody>
      </p: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3D0A66B1-9162-A84C-95BD-D90AC9EB652D}"/>
              </a:ext>
            </a:extLst>
          </p:cNvPr>
          <p:cNvCxnSpPr/>
          <p:nvPr userDrawn="1"/>
        </p:nvCxnSpPr>
        <p:spPr>
          <a:xfrm>
            <a:off x="0" y="6560175"/>
            <a:ext cx="12192000" cy="0"/>
          </a:xfrm>
          <a:prstGeom prst="line">
            <a:avLst/>
          </a:prstGeom>
          <a:ln>
            <a:solidFill>
              <a:srgbClr val="50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C4DFCFB-B166-E946-BF16-7899DF75483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0038" y="296865"/>
            <a:ext cx="5568951" cy="2873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s-ES" sz="1800" b="1" kern="1200" dirty="0">
                <a:solidFill>
                  <a:srgbClr val="505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s-ES" dirty="0"/>
              <a:t>Título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93595B66-72D6-3446-88A7-2FBCC3429E0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00039" y="1397208"/>
            <a:ext cx="3089563" cy="15732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>
                <a:solidFill>
                  <a:srgbClr val="505050"/>
                </a:solidFill>
              </a:defRPr>
            </a:lvl1pPr>
          </a:lstStyle>
          <a:p>
            <a:pPr lvl="0"/>
            <a:r>
              <a:rPr lang="es-ES" dirty="0"/>
              <a:t>Texto</a:t>
            </a:r>
          </a:p>
        </p:txBody>
      </p:sp>
      <p:sp>
        <p:nvSpPr>
          <p:cNvPr id="8" name="Marcador de texto 6">
            <a:extLst>
              <a:ext uri="{FF2B5EF4-FFF2-40B4-BE49-F238E27FC236}">
                <a16:creationId xmlns:a16="http://schemas.microsoft.com/office/drawing/2014/main" id="{DA9B7F2B-C98A-F44C-855C-F9DE0EF5A16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52861" y="1397208"/>
            <a:ext cx="3089563" cy="15732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>
                <a:solidFill>
                  <a:srgbClr val="505050"/>
                </a:solidFill>
              </a:defRPr>
            </a:lvl1pPr>
          </a:lstStyle>
          <a:p>
            <a:pPr lvl="0"/>
            <a:r>
              <a:rPr lang="es-ES" dirty="0"/>
              <a:t>Texto</a:t>
            </a:r>
          </a:p>
        </p:txBody>
      </p:sp>
      <p:sp>
        <p:nvSpPr>
          <p:cNvPr id="10" name="Marcador de texto 6">
            <a:extLst>
              <a:ext uri="{FF2B5EF4-FFF2-40B4-BE49-F238E27FC236}">
                <a16:creationId xmlns:a16="http://schemas.microsoft.com/office/drawing/2014/main" id="{104CFE5C-A4B4-214D-8705-3A67E0F00C3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805685" y="1397208"/>
            <a:ext cx="3089563" cy="15732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>
                <a:solidFill>
                  <a:srgbClr val="505050"/>
                </a:solidFill>
              </a:defRPr>
            </a:lvl1pPr>
          </a:lstStyle>
          <a:p>
            <a:pPr lvl="0"/>
            <a:r>
              <a:rPr lang="es-ES" dirty="0"/>
              <a:t>Texto</a:t>
            </a: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776C6406-5745-4A4D-BC2F-9F2D27BBA3A5}"/>
              </a:ext>
            </a:extLst>
          </p:cNvPr>
          <p:cNvSpPr/>
          <p:nvPr userDrawn="1"/>
        </p:nvSpPr>
        <p:spPr>
          <a:xfrm>
            <a:off x="0" y="5173882"/>
            <a:ext cx="12192000" cy="1389063"/>
          </a:xfrm>
          <a:prstGeom prst="rect">
            <a:avLst/>
          </a:prstGeom>
          <a:solidFill>
            <a:srgbClr val="DDB3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21" name="Marcador de texto 6">
            <a:extLst>
              <a:ext uri="{FF2B5EF4-FFF2-40B4-BE49-F238E27FC236}">
                <a16:creationId xmlns:a16="http://schemas.microsoft.com/office/drawing/2014/main" id="{465F0E23-CC8B-1D40-BF7E-1338DC73087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00040" y="5465575"/>
            <a:ext cx="5383585" cy="6575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>
                <a:solidFill>
                  <a:schemeClr val="bg1"/>
                </a:solidFill>
              </a:defRPr>
            </a:lvl1pPr>
          </a:lstStyle>
          <a:p>
            <a:pPr lvl="0"/>
            <a:r>
              <a:rPr lang="es-ES" dirty="0"/>
              <a:t>Texto</a:t>
            </a:r>
          </a:p>
        </p:txBody>
      </p:sp>
      <p:sp>
        <p:nvSpPr>
          <p:cNvPr id="22" name="Marcador de texto 6">
            <a:extLst>
              <a:ext uri="{FF2B5EF4-FFF2-40B4-BE49-F238E27FC236}">
                <a16:creationId xmlns:a16="http://schemas.microsoft.com/office/drawing/2014/main" id="{61D78E2F-069F-9146-AEE4-98E52C3095A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503614" y="5465575"/>
            <a:ext cx="5383585" cy="6575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>
                <a:solidFill>
                  <a:schemeClr val="bg1"/>
                </a:solidFill>
              </a:defRPr>
            </a:lvl1pPr>
          </a:lstStyle>
          <a:p>
            <a:pPr lvl="0"/>
            <a:r>
              <a:rPr lang="es-ES" dirty="0"/>
              <a:t>Texto</a:t>
            </a:r>
          </a:p>
        </p:txBody>
      </p: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7C936604-C404-F443-BF4F-69BFB7B739E4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fld id="{E5ED4B78-5B97-9748-A1C9-0E349DE86C54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34D759EC-1A46-074C-90AF-FF6BC16022C7}"/>
              </a:ext>
            </a:extLst>
          </p:cNvPr>
          <p:cNvSpPr/>
          <p:nvPr userDrawn="1"/>
        </p:nvSpPr>
        <p:spPr>
          <a:xfrm>
            <a:off x="259519" y="6564749"/>
            <a:ext cx="4010640" cy="2192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825" dirty="0">
                <a:solidFill>
                  <a:srgbClr val="505050"/>
                </a:solidFill>
              </a:rPr>
              <a:t>Road2</a:t>
            </a:r>
            <a:r>
              <a:rPr lang="es-ES" sz="825" baseline="0" dirty="0">
                <a:solidFill>
                  <a:srgbClr val="505050"/>
                </a:solidFill>
              </a:rPr>
              <a:t>Cloud </a:t>
            </a:r>
            <a:r>
              <a:rPr lang="es-ES" sz="825" dirty="0">
                <a:solidFill>
                  <a:srgbClr val="505050"/>
                </a:solidFill>
              </a:rPr>
              <a:t>|</a:t>
            </a:r>
            <a:r>
              <a:rPr lang="es-ES" sz="825" baseline="0" dirty="0">
                <a:solidFill>
                  <a:srgbClr val="505050"/>
                </a:solidFill>
              </a:rPr>
              <a:t> Microservicios 2</a:t>
            </a:r>
            <a:endParaRPr lang="es-ES" sz="825" dirty="0">
              <a:solidFill>
                <a:srgbClr val="50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2688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2" userDrawn="1">
          <p15:clr>
            <a:srgbClr val="FBAE40"/>
          </p15:clr>
        </p15:guide>
        <p15:guide id="2" orient="horz" pos="187" userDrawn="1">
          <p15:clr>
            <a:srgbClr val="FBAE40"/>
          </p15:clr>
        </p15:guide>
        <p15:guide id="3" orient="horz" pos="4133" userDrawn="1">
          <p15:clr>
            <a:srgbClr val="FBAE40"/>
          </p15:clr>
        </p15:guide>
        <p15:guide id="4" orient="horz" pos="368" userDrawn="1">
          <p15:clr>
            <a:srgbClr val="FBAE40"/>
          </p15:clr>
        </p15:guide>
        <p15:guide id="5" pos="524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nes + textos cor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posición de imagen 5">
            <a:extLst>
              <a:ext uri="{FF2B5EF4-FFF2-40B4-BE49-F238E27FC236}">
                <a16:creationId xmlns:a16="http://schemas.microsoft.com/office/drawing/2014/main" id="{30646CAC-BEA2-6A4E-BC92-CC8FC14D9B4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12192000" cy="6561138"/>
          </a:xfrm>
          <a:prstGeom prst="rect">
            <a:avLst/>
          </a:prstGeom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s-ES" sz="1200" kern="1200" dirty="0" smtClean="0">
                <a:solidFill>
                  <a:srgbClr val="505050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s-ES" dirty="0"/>
              <a:t>Haz </a:t>
            </a:r>
            <a:r>
              <a:rPr lang="es-ES" dirty="0" err="1"/>
              <a:t>click</a:t>
            </a:r>
            <a:r>
              <a:rPr lang="es-ES" dirty="0"/>
              <a:t> en el cuadrado para cambiar la imagen</a:t>
            </a:r>
          </a:p>
          <a:p>
            <a:endParaRPr lang="es-ES" dirty="0"/>
          </a:p>
        </p:txBody>
      </p:sp>
      <p:sp>
        <p:nvSpPr>
          <p:cNvPr id="29" name="Marcador de posición de imagen 28">
            <a:extLst>
              <a:ext uri="{FF2B5EF4-FFF2-40B4-BE49-F238E27FC236}">
                <a16:creationId xmlns:a16="http://schemas.microsoft.com/office/drawing/2014/main" id="{6B4739E6-637D-AB4B-B2A1-202A702EE8C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6598024" cy="6561138"/>
          </a:xfrm>
          <a:custGeom>
            <a:avLst/>
            <a:gdLst>
              <a:gd name="connsiteX0" fmla="*/ 0 w 6173910"/>
              <a:gd name="connsiteY0" fmla="*/ 0 h 6561138"/>
              <a:gd name="connsiteX1" fmla="*/ 5349386 w 6173910"/>
              <a:gd name="connsiteY1" fmla="*/ 0 h 6561138"/>
              <a:gd name="connsiteX2" fmla="*/ 5344276 w 6173910"/>
              <a:gd name="connsiteY2" fmla="*/ 64049 h 6561138"/>
              <a:gd name="connsiteX3" fmla="*/ 5411984 w 6173910"/>
              <a:gd name="connsiteY3" fmla="*/ 973766 h 6561138"/>
              <a:gd name="connsiteX4" fmla="*/ 5832888 w 6173910"/>
              <a:gd name="connsiteY4" fmla="*/ 2743712 h 6561138"/>
              <a:gd name="connsiteX5" fmla="*/ 5976934 w 6173910"/>
              <a:gd name="connsiteY5" fmla="*/ 4921140 h 6561138"/>
              <a:gd name="connsiteX6" fmla="*/ 5986379 w 6173910"/>
              <a:gd name="connsiteY6" fmla="*/ 6158069 h 6561138"/>
              <a:gd name="connsiteX7" fmla="*/ 6102611 w 6173910"/>
              <a:gd name="connsiteY7" fmla="*/ 6450032 h 6561138"/>
              <a:gd name="connsiteX8" fmla="*/ 6173910 w 6173910"/>
              <a:gd name="connsiteY8" fmla="*/ 6561138 h 6561138"/>
              <a:gd name="connsiteX9" fmla="*/ 0 w 6173910"/>
              <a:gd name="connsiteY9" fmla="*/ 6561138 h 656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173910" h="6561138">
                <a:moveTo>
                  <a:pt x="0" y="0"/>
                </a:moveTo>
                <a:lnTo>
                  <a:pt x="5349386" y="0"/>
                </a:lnTo>
                <a:lnTo>
                  <a:pt x="5344276" y="64049"/>
                </a:lnTo>
                <a:cubicBezTo>
                  <a:pt x="5331078" y="367190"/>
                  <a:pt x="5359837" y="674932"/>
                  <a:pt x="5411984" y="973766"/>
                </a:cubicBezTo>
                <a:cubicBezTo>
                  <a:pt x="5516277" y="1571433"/>
                  <a:pt x="5709027" y="2149960"/>
                  <a:pt x="5832888" y="2743712"/>
                </a:cubicBezTo>
                <a:cubicBezTo>
                  <a:pt x="5982135" y="3459186"/>
                  <a:pt x="6030609" y="4192104"/>
                  <a:pt x="5976934" y="4921140"/>
                </a:cubicBezTo>
                <a:cubicBezTo>
                  <a:pt x="5946483" y="5334395"/>
                  <a:pt x="5883916" y="5756676"/>
                  <a:pt x="5986379" y="6158069"/>
                </a:cubicBezTo>
                <a:cubicBezTo>
                  <a:pt x="6011995" y="6258417"/>
                  <a:pt x="6051418" y="6357561"/>
                  <a:pt x="6102611" y="6450032"/>
                </a:cubicBezTo>
                <a:lnTo>
                  <a:pt x="6173910" y="6561138"/>
                </a:lnTo>
                <a:lnTo>
                  <a:pt x="0" y="6561138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s-ES" sz="1200" kern="1200" dirty="0" smtClean="0">
                <a:solidFill>
                  <a:srgbClr val="505050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Haz </a:t>
            </a:r>
            <a:r>
              <a:rPr lang="es-ES" dirty="0" err="1"/>
              <a:t>click</a:t>
            </a:r>
            <a:r>
              <a:rPr lang="es-ES" dirty="0"/>
              <a:t> en el cuadrado para cambiar la imagen</a:t>
            </a:r>
          </a:p>
          <a:p>
            <a:endParaRPr lang="es-ES" dirty="0"/>
          </a:p>
        </p:txBody>
      </p: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3D0A66B1-9162-A84C-95BD-D90AC9EB652D}"/>
              </a:ext>
            </a:extLst>
          </p:cNvPr>
          <p:cNvCxnSpPr/>
          <p:nvPr userDrawn="1"/>
        </p:nvCxnSpPr>
        <p:spPr>
          <a:xfrm>
            <a:off x="0" y="6560175"/>
            <a:ext cx="12192000" cy="0"/>
          </a:xfrm>
          <a:prstGeom prst="line">
            <a:avLst/>
          </a:prstGeom>
          <a:ln>
            <a:solidFill>
              <a:srgbClr val="50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C4DFCFB-B166-E946-BF16-7899DF75483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0038" y="296865"/>
            <a:ext cx="5568951" cy="2873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s-ES" sz="1800" b="1" kern="1200" dirty="0">
                <a:solidFill>
                  <a:srgbClr val="505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s-ES" dirty="0"/>
              <a:t>Título</a:t>
            </a:r>
          </a:p>
        </p:txBody>
      </p:sp>
      <p:sp>
        <p:nvSpPr>
          <p:cNvPr id="30" name="Marcador de texto 6">
            <a:extLst>
              <a:ext uri="{FF2B5EF4-FFF2-40B4-BE49-F238E27FC236}">
                <a16:creationId xmlns:a16="http://schemas.microsoft.com/office/drawing/2014/main" id="{8E2706E6-08B2-2D42-B089-48A11CEB3F0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00039" y="1144588"/>
            <a:ext cx="4989139" cy="7917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>
                <a:solidFill>
                  <a:srgbClr val="505050"/>
                </a:solidFill>
              </a:defRPr>
            </a:lvl1pPr>
          </a:lstStyle>
          <a:p>
            <a:pPr lvl="0"/>
            <a:r>
              <a:rPr lang="es-ES" dirty="0"/>
              <a:t>Texto</a:t>
            </a:r>
          </a:p>
        </p:txBody>
      </p:sp>
      <p:sp>
        <p:nvSpPr>
          <p:cNvPr id="32" name="Marcador de texto 6">
            <a:extLst>
              <a:ext uri="{FF2B5EF4-FFF2-40B4-BE49-F238E27FC236}">
                <a16:creationId xmlns:a16="http://schemas.microsoft.com/office/drawing/2014/main" id="{37E7C5FE-D6F5-CC40-ACC4-274DDA4B919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98061" y="5465576"/>
            <a:ext cx="4989139" cy="7917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>
                <a:solidFill>
                  <a:srgbClr val="505050"/>
                </a:solidFill>
              </a:defRPr>
            </a:lvl1pPr>
          </a:lstStyle>
          <a:p>
            <a:pPr lvl="0"/>
            <a:r>
              <a:rPr lang="es-ES" dirty="0"/>
              <a:t>Texto</a:t>
            </a:r>
          </a:p>
        </p:txBody>
      </p: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C64232C6-D1BE-5643-84B9-15B77C0BFAB1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fld id="{E5ED4B78-5B97-9748-A1C9-0E349DE86C54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34D759EC-1A46-074C-90AF-FF6BC16022C7}"/>
              </a:ext>
            </a:extLst>
          </p:cNvPr>
          <p:cNvSpPr/>
          <p:nvPr userDrawn="1"/>
        </p:nvSpPr>
        <p:spPr>
          <a:xfrm>
            <a:off x="259519" y="6564749"/>
            <a:ext cx="4010640" cy="2192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825" dirty="0">
                <a:solidFill>
                  <a:srgbClr val="505050"/>
                </a:solidFill>
              </a:rPr>
              <a:t>Road2</a:t>
            </a:r>
            <a:r>
              <a:rPr lang="es-ES" sz="825" baseline="0" dirty="0">
                <a:solidFill>
                  <a:srgbClr val="505050"/>
                </a:solidFill>
              </a:rPr>
              <a:t>Cloud </a:t>
            </a:r>
            <a:r>
              <a:rPr lang="es-ES" sz="825" dirty="0">
                <a:solidFill>
                  <a:srgbClr val="505050"/>
                </a:solidFill>
              </a:rPr>
              <a:t>|</a:t>
            </a:r>
            <a:r>
              <a:rPr lang="es-ES" sz="825" baseline="0" dirty="0">
                <a:solidFill>
                  <a:srgbClr val="505050"/>
                </a:solidFill>
              </a:rPr>
              <a:t> Microservicios 2</a:t>
            </a:r>
            <a:endParaRPr lang="es-ES" sz="825" dirty="0">
              <a:solidFill>
                <a:srgbClr val="50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45194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2" userDrawn="1">
          <p15:clr>
            <a:srgbClr val="FBAE40"/>
          </p15:clr>
        </p15:guide>
        <p15:guide id="2" orient="horz" pos="187" userDrawn="1">
          <p15:clr>
            <a:srgbClr val="FBAE40"/>
          </p15:clr>
        </p15:guide>
        <p15:guide id="3" orient="horz" pos="4133" userDrawn="1">
          <p15:clr>
            <a:srgbClr val="FBAE40"/>
          </p15:clr>
        </p15:guide>
        <p15:guide id="4" orient="horz" pos="368" userDrawn="1">
          <p15:clr>
            <a:srgbClr val="FBAE40"/>
          </p15:clr>
        </p15:guide>
        <p15:guide id="5" pos="524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C99F4A5-554C-7645-94E4-0963EC028C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527200" y="6522860"/>
            <a:ext cx="66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s-ES" sz="135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E5ED4B78-5B97-9748-A1C9-0E349DE86C54}" type="slidenum">
              <a:rPr lang="es-ES" smtClean="0"/>
              <a:pPr/>
              <a:t>‹Nº›</a:t>
            </a:fld>
            <a:endParaRPr lang="es-ES" dirty="0"/>
          </a:p>
        </p:txBody>
      </p:sp>
      <p:pic>
        <p:nvPicPr>
          <p:cNvPr id="3" name="Imagen 2"/>
          <p:cNvPicPr>
            <a:picLocks noChangeAspect="1"/>
          </p:cNvPicPr>
          <p:nvPr userDrawn="1"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5545" y="296863"/>
            <a:ext cx="1586419" cy="780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526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  <p:sldLayoutId id="2147483713" r:id="rId14"/>
    <p:sldLayoutId id="2147483714" r:id="rId15"/>
    <p:sldLayoutId id="2147483715" r:id="rId16"/>
    <p:sldLayoutId id="2147483716" r:id="rId17"/>
    <p:sldLayoutId id="2147483717" r:id="rId18"/>
    <p:sldLayoutId id="2147483718" r:id="rId19"/>
    <p:sldLayoutId id="2147483719" r:id="rId20"/>
    <p:sldLayoutId id="2147483720" r:id="rId21"/>
    <p:sldLayoutId id="2147483721" r:id="rId22"/>
    <p:sldLayoutId id="2147483722" r:id="rId23"/>
    <p:sldLayoutId id="2147483723" r:id="rId24"/>
    <p:sldLayoutId id="2147483724" r:id="rId25"/>
    <p:sldLayoutId id="2147483725" r:id="rId26"/>
    <p:sldLayoutId id="2147483726" r:id="rId27"/>
    <p:sldLayoutId id="2147483727" r:id="rId28"/>
    <p:sldLayoutId id="2147483729" r:id="rId29"/>
    <p:sldLayoutId id="2147483743" r:id="rId30"/>
    <p:sldLayoutId id="2147483744" r:id="rId31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 userDrawn="1">
          <p15:clr>
            <a:srgbClr val="F26B43"/>
          </p15:clr>
        </p15:guide>
        <p15:guide id="2" pos="252" userDrawn="1">
          <p15:clr>
            <a:srgbClr val="F26B43"/>
          </p15:clr>
        </p15:guide>
        <p15:guide id="3" pos="9988" userDrawn="1">
          <p15:clr>
            <a:srgbClr val="F26B43"/>
          </p15:clr>
        </p15:guide>
        <p15:guide id="4" orient="horz" pos="4133" userDrawn="1">
          <p15:clr>
            <a:srgbClr val="F26B43"/>
          </p15:clr>
        </p15:guide>
        <p15:guide id="5" pos="524" userDrawn="1">
          <p15:clr>
            <a:srgbClr val="F26B43"/>
          </p15:clr>
        </p15:guide>
        <p15:guide id="6" pos="9716" userDrawn="1">
          <p15:clr>
            <a:srgbClr val="F26B43"/>
          </p15:clr>
        </p15:guide>
        <p15:guide id="7" orient="horz" pos="368" userDrawn="1">
          <p15:clr>
            <a:srgbClr val="F26B43"/>
          </p15:clr>
        </p15:guide>
        <p15:guide id="8" orient="horz" pos="395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Marcador de texto 11">
            <a:extLst>
              <a:ext uri="{FF2B5EF4-FFF2-40B4-BE49-F238E27FC236}">
                <a16:creationId xmlns:a16="http://schemas.microsoft.com/office/drawing/2014/main" id="{C1146632-4085-384A-BAB5-A97489F953C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s-ES" dirty="0"/>
              <a:t>FORMACIÓN CENTROS</a:t>
            </a:r>
          </a:p>
          <a:p>
            <a:endParaRPr lang="es-ES" dirty="0"/>
          </a:p>
        </p:txBody>
      </p:sp>
      <p:pic>
        <p:nvPicPr>
          <p:cNvPr id="11" name="Marcador de posición de imagen 10">
            <a:extLst>
              <a:ext uri="{FF2B5EF4-FFF2-40B4-BE49-F238E27FC236}">
                <a16:creationId xmlns:a16="http://schemas.microsoft.com/office/drawing/2014/main" id="{A5BB4C2C-3A68-5642-9DD4-9D95001E28E8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58" b="58"/>
          <a:stretch/>
        </p:blipFill>
        <p:spPr/>
      </p:pic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A6B24548-38F3-AE40-B5E3-A945FD190A1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593513" y="6523038"/>
            <a:ext cx="598487" cy="365125"/>
          </a:xfrm>
          <a:prstGeom prst="rect">
            <a:avLst/>
          </a:prstGeom>
        </p:spPr>
        <p:txBody>
          <a:bodyPr/>
          <a:lstStyle/>
          <a:p>
            <a:fld id="{122868C0-15F9-6446-8284-6EA5930D29A1}" type="slidenum">
              <a:rPr lang="es-ES" smtClean="0"/>
              <a:pPr/>
              <a:t>1</a:t>
            </a:fld>
            <a:endParaRPr lang="es-E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2202" y="1196621"/>
            <a:ext cx="4694083" cy="2713641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9135979" y="3429000"/>
            <a:ext cx="3056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/>
              <a:t>Microservicios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840912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E31AB8B2-A7D3-4F18-83FB-D119DFF5E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868C0-15F9-6446-8284-6EA5930D29A1}" type="slidenum">
              <a:rPr lang="es-ES" smtClean="0"/>
              <a:pPr/>
              <a:t>10</a:t>
            </a:fld>
            <a:endParaRPr lang="es-E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3CD0A65-7E37-43FD-9487-9050351F7C9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00038" y="296865"/>
            <a:ext cx="8460258" cy="827879"/>
          </a:xfrm>
        </p:spPr>
        <p:txBody>
          <a:bodyPr/>
          <a:lstStyle/>
          <a:p>
            <a:pPr algn="ctr"/>
            <a:r>
              <a:rPr lang="es-E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¿Spring </a:t>
            </a:r>
            <a:r>
              <a:rPr lang="es-ES" b="1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Boot</a:t>
            </a:r>
            <a:r>
              <a:rPr lang="es-E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s-ES" b="1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Admin</a:t>
            </a:r>
            <a:r>
              <a:rPr lang="es-E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?</a:t>
            </a:r>
            <a:r>
              <a:rPr lang="es-E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r>
              <a:rPr lang="es-E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Es una herramienta para la monitorización de nuestras aplicaciones </a:t>
            </a:r>
            <a:r>
              <a:rPr lang="es-E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Spring </a:t>
            </a:r>
            <a:r>
              <a:rPr lang="es-ES" b="1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Boot</a:t>
            </a:r>
            <a:endParaRPr lang="es-ES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28E2B4C-8570-4342-92EB-BDCBC649120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/>
              <a:t>Ver numero de instancias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/>
              <a:t>ID del proceso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/>
              <a:t>CPUS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/>
              <a:t>Hilos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/>
              <a:t>Uso de memoria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/>
              <a:t>Variables de entorno, conexión de base de datos.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 err="1"/>
              <a:t>Beans</a:t>
            </a:r>
            <a:r>
              <a:rPr lang="es-ES" sz="2400" dirty="0"/>
              <a:t> en ejecución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/>
              <a:t>Logs (configuración)</a:t>
            </a:r>
          </a:p>
        </p:txBody>
      </p:sp>
    </p:spTree>
    <p:extLst>
      <p:ext uri="{BB962C8B-B14F-4D97-AF65-F5344CB8AC3E}">
        <p14:creationId xmlns:p14="http://schemas.microsoft.com/office/powerpoint/2010/main" val="31700736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C:\Users\jfernanv\Desktop\everis-blanc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9904" y="620688"/>
            <a:ext cx="3894528" cy="216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4853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texto 2"/>
          <p:cNvSpPr txBox="1">
            <a:spLocks/>
          </p:cNvSpPr>
          <p:nvPr/>
        </p:nvSpPr>
        <p:spPr>
          <a:xfrm>
            <a:off x="5630852" y="2600907"/>
            <a:ext cx="6225788" cy="2419469"/>
          </a:xfrm>
          <a:prstGeom prst="rect">
            <a:avLst/>
          </a:prstGeom>
        </p:spPr>
        <p:txBody>
          <a:bodyPr/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rgbClr val="505050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5400" b="1" dirty="0">
                <a:ln w="0"/>
                <a:solidFill>
                  <a:srgbClr val="85C55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Spring </a:t>
            </a:r>
            <a:r>
              <a:rPr lang="es-ES" sz="5400" b="1" dirty="0" err="1">
                <a:ln w="0"/>
                <a:solidFill>
                  <a:srgbClr val="85C55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Boot</a:t>
            </a:r>
            <a:r>
              <a:rPr lang="es-ES" sz="5400" b="1" dirty="0">
                <a:ln w="0"/>
                <a:solidFill>
                  <a:srgbClr val="85C55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s-ES" sz="5400" b="1" dirty="0" err="1">
                <a:ln w="0"/>
                <a:solidFill>
                  <a:srgbClr val="85C55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Actuator</a:t>
            </a:r>
            <a:r>
              <a:rPr lang="es-ES" sz="5400" b="1" dirty="0">
                <a:ln w="0"/>
                <a:solidFill>
                  <a:srgbClr val="85C55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y </a:t>
            </a:r>
            <a:r>
              <a:rPr lang="es-ES" sz="5400" b="1" dirty="0" err="1">
                <a:ln w="0"/>
                <a:solidFill>
                  <a:srgbClr val="85C55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Micrometer</a:t>
            </a:r>
            <a:endParaRPr lang="es-ES" sz="5400" b="1" dirty="0">
              <a:solidFill>
                <a:srgbClr val="85C555"/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469217F-5479-4F50-BE22-B09F9937E3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76" y="2219265"/>
            <a:ext cx="4608512" cy="2419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881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ángulo 17"/>
          <p:cNvSpPr/>
          <p:nvPr/>
        </p:nvSpPr>
        <p:spPr>
          <a:xfrm>
            <a:off x="263352" y="116632"/>
            <a:ext cx="7992888" cy="438582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r>
              <a:rPr lang="es-ES" sz="2400" b="1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¿Qué es Spring </a:t>
            </a:r>
            <a:r>
              <a:rPr lang="es-ES" sz="2400" b="1" dirty="0" err="1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Boot</a:t>
            </a:r>
            <a:r>
              <a:rPr lang="es-ES" sz="2400" b="1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400" b="1" dirty="0" err="1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Actuator</a:t>
            </a:r>
            <a:r>
              <a:rPr lang="es-ES" sz="2400" b="1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C971E6AD-D69A-4D78-860C-F9F76D5BF94A}"/>
              </a:ext>
            </a:extLst>
          </p:cNvPr>
          <p:cNvSpPr/>
          <p:nvPr/>
        </p:nvSpPr>
        <p:spPr>
          <a:xfrm>
            <a:off x="289557" y="765373"/>
            <a:ext cx="9340194" cy="1177245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just"/>
            <a:r>
              <a:rPr lang="es-ES" dirty="0"/>
              <a:t>Es un proyecto de Spring Framework que incluye una serie de características para ayudar a monitorizar y gestionar las aplicaciones.</a:t>
            </a:r>
          </a:p>
          <a:p>
            <a:pPr algn="just"/>
            <a:endParaRPr lang="es-ES" dirty="0"/>
          </a:p>
          <a:p>
            <a:pPr algn="just"/>
            <a:r>
              <a:rPr lang="es-ES" dirty="0"/>
              <a:t>Es accesible desde </a:t>
            </a:r>
            <a:r>
              <a:rPr lang="es-ES" dirty="0" err="1"/>
              <a:t>endpoints</a:t>
            </a:r>
            <a:r>
              <a:rPr lang="es-ES" dirty="0"/>
              <a:t> </a:t>
            </a:r>
            <a:r>
              <a:rPr lang="es-ES" dirty="0" err="1"/>
              <a:t>via</a:t>
            </a:r>
            <a:r>
              <a:rPr lang="es-ES" dirty="0"/>
              <a:t> REST o con JMX </a:t>
            </a:r>
            <a:r>
              <a:rPr lang="es-ES" dirty="0" err="1"/>
              <a:t>Bean</a:t>
            </a:r>
            <a:endParaRPr lang="es-ES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C52A2CF3-B942-443F-B593-688CB8142A91}"/>
              </a:ext>
            </a:extLst>
          </p:cNvPr>
          <p:cNvSpPr/>
          <p:nvPr/>
        </p:nvSpPr>
        <p:spPr>
          <a:xfrm>
            <a:off x="263352" y="2213991"/>
            <a:ext cx="7992888" cy="438582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r>
              <a:rPr lang="es-ES" sz="2400" b="1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Principales características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23188AC6-EEB0-49C5-8DEB-12D618120F25}"/>
              </a:ext>
            </a:extLst>
          </p:cNvPr>
          <p:cNvSpPr/>
          <p:nvPr/>
        </p:nvSpPr>
        <p:spPr>
          <a:xfrm>
            <a:off x="263352" y="2652573"/>
            <a:ext cx="9340194" cy="2008242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Expone unos </a:t>
            </a:r>
            <a:r>
              <a:rPr lang="es-ES" b="1" dirty="0" err="1"/>
              <a:t>endpoints</a:t>
            </a:r>
            <a:r>
              <a:rPr lang="es-ES" b="1" dirty="0"/>
              <a:t> </a:t>
            </a:r>
            <a:r>
              <a:rPr lang="es-ES" dirty="0"/>
              <a:t>permiten interactuar y extraer métricas de la aplicación.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/>
              <a:t>Métricas: </a:t>
            </a:r>
            <a:r>
              <a:rPr lang="es-ES" dirty="0"/>
              <a:t> Proporciona métricas al integrarse con </a:t>
            </a:r>
            <a:r>
              <a:rPr lang="es-ES" dirty="0" err="1"/>
              <a:t>Micrometer</a:t>
            </a:r>
            <a:r>
              <a:rPr lang="es-ES" dirty="0"/>
              <a:t>. Ofrece interfaces independientes para temporizadores, medidores, contadores, resúmenes de distribución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/>
              <a:t>Auditoría: </a:t>
            </a:r>
            <a:r>
              <a:rPr lang="es-ES" dirty="0"/>
              <a:t>Ofrece un </a:t>
            </a:r>
            <a:r>
              <a:rPr lang="es-ES" dirty="0" err="1"/>
              <a:t>framework</a:t>
            </a:r>
            <a:r>
              <a:rPr lang="es-ES" dirty="0"/>
              <a:t> que publica en un </a:t>
            </a:r>
            <a:r>
              <a:rPr lang="es-ES" dirty="0" err="1"/>
              <a:t>AuditEventRepository</a:t>
            </a:r>
            <a:r>
              <a:rPr lang="es-ES" dirty="0"/>
              <a:t>.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3827013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ángulo 17"/>
          <p:cNvSpPr/>
          <p:nvPr/>
        </p:nvSpPr>
        <p:spPr>
          <a:xfrm>
            <a:off x="263352" y="116632"/>
            <a:ext cx="7992888" cy="438582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r>
              <a:rPr lang="es-ES" sz="2400" b="1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Ejemplos de </a:t>
            </a:r>
            <a:r>
              <a:rPr lang="es-ES" sz="2400" b="1" dirty="0" err="1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Endpoints</a:t>
            </a:r>
            <a:endParaRPr lang="es-ES" sz="2400" b="1" dirty="0">
              <a:solidFill>
                <a:srgbClr val="505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C971E6AD-D69A-4D78-860C-F9F76D5BF94A}"/>
              </a:ext>
            </a:extLst>
          </p:cNvPr>
          <p:cNvSpPr/>
          <p:nvPr/>
        </p:nvSpPr>
        <p:spPr>
          <a:xfrm>
            <a:off x="289557" y="765373"/>
            <a:ext cx="9340194" cy="4501232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b="1" dirty="0"/>
              <a:t>/</a:t>
            </a:r>
            <a:r>
              <a:rPr lang="es-ES" b="1" dirty="0" err="1"/>
              <a:t>auditevents</a:t>
            </a:r>
            <a:r>
              <a:rPr lang="es-ES" b="1" dirty="0"/>
              <a:t>: </a:t>
            </a:r>
            <a:r>
              <a:rPr lang="es-ES" dirty="0"/>
              <a:t>muestra un listado de los eventos relacionados con la auditoría de seguridad, como como el </a:t>
            </a:r>
            <a:r>
              <a:rPr lang="es-ES" dirty="0" err="1"/>
              <a:t>login</a:t>
            </a:r>
            <a:r>
              <a:rPr lang="es-ES" dirty="0"/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b="1" dirty="0"/>
              <a:t>/</a:t>
            </a:r>
            <a:r>
              <a:rPr lang="es-ES" b="1" dirty="0" err="1"/>
              <a:t>beans</a:t>
            </a:r>
            <a:r>
              <a:rPr lang="es-ES" b="1" dirty="0"/>
              <a:t>: </a:t>
            </a:r>
            <a:r>
              <a:rPr lang="es-ES" dirty="0"/>
              <a:t>devuelve todos los </a:t>
            </a:r>
            <a:r>
              <a:rPr lang="es-ES" dirty="0" err="1"/>
              <a:t>beans</a:t>
            </a:r>
            <a:r>
              <a:rPr lang="es-ES" dirty="0"/>
              <a:t> que se encuentran en </a:t>
            </a:r>
            <a:r>
              <a:rPr lang="es-ES" dirty="0" err="1"/>
              <a:t>BeanFactory</a:t>
            </a:r>
            <a:r>
              <a:rPr lang="es-ES" dirty="0"/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b="1" dirty="0"/>
              <a:t>/</a:t>
            </a:r>
            <a:r>
              <a:rPr lang="es-ES" b="1" dirty="0" err="1"/>
              <a:t>configprops</a:t>
            </a:r>
            <a:r>
              <a:rPr lang="es-ES" b="1" dirty="0"/>
              <a:t>: </a:t>
            </a:r>
            <a:r>
              <a:rPr lang="es-ES" dirty="0"/>
              <a:t>nos permite obtener todos los </a:t>
            </a:r>
            <a:r>
              <a:rPr lang="es-ES" dirty="0" err="1"/>
              <a:t>beans</a:t>
            </a:r>
            <a:r>
              <a:rPr lang="es-ES" dirty="0"/>
              <a:t> de @</a:t>
            </a:r>
            <a:r>
              <a:rPr lang="es-ES" dirty="0" err="1"/>
              <a:t>ConfigurationProperties</a:t>
            </a:r>
            <a:r>
              <a:rPr lang="es-ES" dirty="0"/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b="1" dirty="0"/>
              <a:t>/</a:t>
            </a:r>
            <a:r>
              <a:rPr lang="es-ES" b="1" dirty="0" err="1"/>
              <a:t>env</a:t>
            </a:r>
            <a:r>
              <a:rPr lang="es-ES" b="1" dirty="0"/>
              <a:t>:  </a:t>
            </a:r>
            <a:r>
              <a:rPr lang="es-ES" dirty="0"/>
              <a:t>devuelve el actual entorno de </a:t>
            </a:r>
            <a:r>
              <a:rPr lang="es-ES" dirty="0" err="1"/>
              <a:t>properties</a:t>
            </a:r>
            <a:r>
              <a:rPr lang="es-ES" dirty="0"/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b="1" dirty="0"/>
              <a:t>/</a:t>
            </a:r>
            <a:r>
              <a:rPr lang="es-ES" b="1" dirty="0" err="1"/>
              <a:t>health</a:t>
            </a:r>
            <a:r>
              <a:rPr lang="es-ES" b="1" dirty="0"/>
              <a:t>: </a:t>
            </a:r>
            <a:r>
              <a:rPr lang="es-ES" dirty="0"/>
              <a:t>el estado de salud de nuestra aplicación.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b="1" dirty="0"/>
              <a:t>/</a:t>
            </a:r>
            <a:r>
              <a:rPr lang="es-ES" b="1" dirty="0" err="1"/>
              <a:t>heapdump</a:t>
            </a:r>
            <a:r>
              <a:rPr lang="es-ES" b="1" dirty="0"/>
              <a:t>: </a:t>
            </a:r>
            <a:r>
              <a:rPr lang="es-ES" dirty="0"/>
              <a:t>devuelve el head </a:t>
            </a:r>
            <a:r>
              <a:rPr lang="es-ES" dirty="0" err="1"/>
              <a:t>dump</a:t>
            </a:r>
            <a:r>
              <a:rPr lang="es-ES" dirty="0"/>
              <a:t> de nuestra JVM que es usada por la aplicación.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b="1" dirty="0"/>
              <a:t>/</a:t>
            </a:r>
            <a:r>
              <a:rPr lang="es-ES" b="1" dirty="0" err="1"/>
              <a:t>info</a:t>
            </a:r>
            <a:r>
              <a:rPr lang="es-ES" b="1" dirty="0"/>
              <a:t>: </a:t>
            </a:r>
            <a:r>
              <a:rPr lang="es-ES" dirty="0"/>
              <a:t>devuelve información general.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b="1" dirty="0"/>
              <a:t>/</a:t>
            </a:r>
            <a:r>
              <a:rPr lang="es-ES" b="1" dirty="0" err="1"/>
              <a:t>logfile</a:t>
            </a:r>
            <a:r>
              <a:rPr lang="es-ES" b="1" dirty="0"/>
              <a:t>: </a:t>
            </a:r>
            <a:r>
              <a:rPr lang="es-ES" dirty="0"/>
              <a:t>logs de aplicación.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b="1" dirty="0"/>
              <a:t>/</a:t>
            </a:r>
            <a:r>
              <a:rPr lang="es-ES" b="1" dirty="0" err="1"/>
              <a:t>loggers</a:t>
            </a:r>
            <a:r>
              <a:rPr lang="es-ES" b="1" dirty="0"/>
              <a:t>: </a:t>
            </a:r>
            <a:r>
              <a:rPr lang="es-ES" dirty="0"/>
              <a:t>nos permite consultar y modificar el nivel de logs.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b="1" dirty="0"/>
              <a:t>/</a:t>
            </a:r>
            <a:r>
              <a:rPr lang="es-ES" b="1" dirty="0" err="1"/>
              <a:t>metrics</a:t>
            </a:r>
            <a:r>
              <a:rPr lang="es-ES" b="1" dirty="0"/>
              <a:t>:  </a:t>
            </a:r>
            <a:r>
              <a:rPr lang="es-ES" dirty="0"/>
              <a:t>devuelve las métricas de nuestra aplicación.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b="1" dirty="0"/>
              <a:t>/</a:t>
            </a:r>
            <a:r>
              <a:rPr lang="es-ES" b="1" dirty="0" err="1"/>
              <a:t>prometheus</a:t>
            </a:r>
            <a:r>
              <a:rPr lang="es-ES" b="1" dirty="0"/>
              <a:t>: </a:t>
            </a:r>
            <a:r>
              <a:rPr lang="es-ES" dirty="0"/>
              <a:t>devuelve las métricas formateadas para </a:t>
            </a:r>
            <a:r>
              <a:rPr lang="es-ES" dirty="0" err="1"/>
              <a:t>prometheus</a:t>
            </a:r>
            <a:r>
              <a:rPr lang="es-ES" dirty="0"/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b="1" dirty="0"/>
              <a:t>/</a:t>
            </a:r>
            <a:r>
              <a:rPr lang="es-ES" b="1" dirty="0" err="1"/>
              <a:t>scheduledtasks</a:t>
            </a:r>
            <a:r>
              <a:rPr lang="es-ES" b="1" dirty="0"/>
              <a:t>: </a:t>
            </a:r>
            <a:r>
              <a:rPr lang="es-ES" dirty="0"/>
              <a:t>proporciona información sobre las </a:t>
            </a:r>
            <a:r>
              <a:rPr lang="es-ES" dirty="0" err="1"/>
              <a:t>tasks</a:t>
            </a:r>
            <a:r>
              <a:rPr lang="es-ES" dirty="0"/>
              <a:t> de la aplicación.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b="1" dirty="0"/>
              <a:t>/</a:t>
            </a:r>
            <a:r>
              <a:rPr lang="es-ES" b="1" dirty="0" err="1"/>
              <a:t>sessions</a:t>
            </a:r>
            <a:r>
              <a:rPr lang="es-ES" b="1" dirty="0"/>
              <a:t>:</a:t>
            </a:r>
            <a:r>
              <a:rPr lang="es-ES" dirty="0"/>
              <a:t> devuelve las HTTP </a:t>
            </a:r>
            <a:r>
              <a:rPr lang="es-ES" dirty="0" err="1"/>
              <a:t>Session</a:t>
            </a:r>
            <a:r>
              <a:rPr lang="es-ES" dirty="0"/>
              <a:t> que estamos usando en Spring </a:t>
            </a:r>
            <a:r>
              <a:rPr lang="es-ES" dirty="0" err="1"/>
              <a:t>Session</a:t>
            </a:r>
            <a:r>
              <a:rPr lang="es-ES" dirty="0"/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b="1" dirty="0"/>
              <a:t>/</a:t>
            </a:r>
            <a:r>
              <a:rPr lang="es-ES" b="1" dirty="0" err="1"/>
              <a:t>shutdown</a:t>
            </a:r>
            <a:r>
              <a:rPr lang="es-ES" b="1" dirty="0"/>
              <a:t>: </a:t>
            </a:r>
            <a:r>
              <a:rPr lang="es-ES" dirty="0"/>
              <a:t>apagado de la aplicación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b="1" dirty="0"/>
              <a:t>/</a:t>
            </a:r>
            <a:r>
              <a:rPr lang="es-ES" b="1" dirty="0" err="1"/>
              <a:t>threaddump</a:t>
            </a:r>
            <a:r>
              <a:rPr lang="es-ES" b="1" dirty="0"/>
              <a:t>: </a:t>
            </a:r>
            <a:r>
              <a:rPr lang="es-ES" dirty="0"/>
              <a:t>vuelva la información del hilo de JVM</a:t>
            </a:r>
          </a:p>
        </p:txBody>
      </p:sp>
    </p:spTree>
    <p:extLst>
      <p:ext uri="{BB962C8B-B14F-4D97-AF65-F5344CB8AC3E}">
        <p14:creationId xmlns:p14="http://schemas.microsoft.com/office/powerpoint/2010/main" val="2927030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ángulo 17"/>
          <p:cNvSpPr/>
          <p:nvPr/>
        </p:nvSpPr>
        <p:spPr>
          <a:xfrm>
            <a:off x="263352" y="116632"/>
            <a:ext cx="7992888" cy="438582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r>
              <a:rPr lang="es-ES" sz="2400" b="1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¿Cómo añadir </a:t>
            </a:r>
            <a:r>
              <a:rPr lang="es-ES" sz="2400" b="1" dirty="0" err="1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Actuator</a:t>
            </a:r>
            <a:r>
              <a:rPr lang="es-ES" sz="2400" b="1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un proyecto?</a:t>
            </a:r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C971E6AD-D69A-4D78-860C-F9F76D5BF94A}"/>
              </a:ext>
            </a:extLst>
          </p:cNvPr>
          <p:cNvSpPr/>
          <p:nvPr/>
        </p:nvSpPr>
        <p:spPr>
          <a:xfrm>
            <a:off x="289557" y="765373"/>
            <a:ext cx="9340194" cy="623248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just"/>
            <a:r>
              <a:rPr lang="es-ES" dirty="0"/>
              <a:t>Para Añadir </a:t>
            </a:r>
            <a:r>
              <a:rPr lang="es-ES" dirty="0" err="1"/>
              <a:t>Actuator</a:t>
            </a:r>
            <a:r>
              <a:rPr lang="es-ES" dirty="0"/>
              <a:t> a nuestro proyecto solo tenemos que añadir la siguiente dependencia: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D2C5E0AE-0657-4C5E-9473-99680AF011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418" y="1484784"/>
            <a:ext cx="5219700" cy="828675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6F47BC5F-76A9-4CF5-BC96-144464E3961A}"/>
              </a:ext>
            </a:extLst>
          </p:cNvPr>
          <p:cNvSpPr/>
          <p:nvPr/>
        </p:nvSpPr>
        <p:spPr>
          <a:xfrm>
            <a:off x="291904" y="2636912"/>
            <a:ext cx="9340194" cy="623248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just"/>
            <a:r>
              <a:rPr lang="es-ES" dirty="0"/>
              <a:t>Una vez que se ha añadido la dependencia ya tenemos información básica y podemos comprobarla desde /</a:t>
            </a:r>
            <a:r>
              <a:rPr lang="es-ES" dirty="0" err="1"/>
              <a:t>actuator</a:t>
            </a:r>
            <a:endParaRPr lang="es-ES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80E0A00-01B9-4185-96BE-073195AA89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418" y="3260160"/>
            <a:ext cx="4536504" cy="3021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497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ángulo 17"/>
          <p:cNvSpPr/>
          <p:nvPr/>
        </p:nvSpPr>
        <p:spPr>
          <a:xfrm>
            <a:off x="263352" y="116632"/>
            <a:ext cx="7992888" cy="438582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r>
              <a:rPr lang="es-ES" sz="2400" b="1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¿Qué información se puede ver?</a:t>
            </a:r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C971E6AD-D69A-4D78-860C-F9F76D5BF94A}"/>
              </a:ext>
            </a:extLst>
          </p:cNvPr>
          <p:cNvSpPr/>
          <p:nvPr/>
        </p:nvSpPr>
        <p:spPr>
          <a:xfrm>
            <a:off x="289557" y="765373"/>
            <a:ext cx="9340194" cy="1454244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r>
              <a:rPr lang="es-ES" dirty="0"/>
              <a:t>Por defecto, </a:t>
            </a:r>
            <a:r>
              <a:rPr lang="es-ES" dirty="0" err="1"/>
              <a:t>Actuator</a:t>
            </a:r>
            <a:r>
              <a:rPr lang="es-ES" dirty="0"/>
              <a:t> viene con solo los </a:t>
            </a:r>
            <a:r>
              <a:rPr lang="es-ES" dirty="0" err="1"/>
              <a:t>endpoints</a:t>
            </a:r>
            <a:r>
              <a:rPr lang="es-ES" dirty="0"/>
              <a:t> </a:t>
            </a:r>
            <a:r>
              <a:rPr lang="es-ES" b="1" dirty="0"/>
              <a:t>/</a:t>
            </a:r>
            <a:r>
              <a:rPr lang="es-ES" b="1" dirty="0" err="1"/>
              <a:t>info</a:t>
            </a:r>
            <a:r>
              <a:rPr lang="es-ES" dirty="0"/>
              <a:t> y </a:t>
            </a:r>
            <a:r>
              <a:rPr lang="es-ES" b="1" dirty="0"/>
              <a:t>/</a:t>
            </a:r>
            <a:r>
              <a:rPr lang="es-ES" b="1" dirty="0" err="1"/>
              <a:t>health</a:t>
            </a:r>
            <a:endParaRPr lang="es-ES" b="1" dirty="0"/>
          </a:p>
          <a:p>
            <a:endParaRPr lang="es-ES" b="1" dirty="0"/>
          </a:p>
          <a:p>
            <a:r>
              <a:rPr lang="es-ES" dirty="0"/>
              <a:t>Se pueden habilitar el resto de </a:t>
            </a:r>
            <a:r>
              <a:rPr lang="es-ES" dirty="0" err="1"/>
              <a:t>endpoints</a:t>
            </a:r>
            <a:r>
              <a:rPr lang="es-ES" dirty="0"/>
              <a:t> configurándolo en el fichero </a:t>
            </a:r>
            <a:r>
              <a:rPr lang="es-ES" dirty="0" err="1"/>
              <a:t>application.properties</a:t>
            </a:r>
            <a:r>
              <a:rPr lang="es-ES" dirty="0"/>
              <a:t>. Se pueden habilitar todos con un asterisco o solo los que nos interesen listándolos separados por comas.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699486D-F39F-40CB-888E-50920AE522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551" y="3298078"/>
            <a:ext cx="3467194" cy="2780621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5A992E9B-F9D5-4119-AB22-39199FDF37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971" y="2429776"/>
            <a:ext cx="3933825" cy="55245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0EC4B1F8-2FA7-4683-8A6D-A4D7FE3EBD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77096" y="1915885"/>
            <a:ext cx="3333750" cy="561975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6D2A903B-4243-4E70-B30A-2E8673B9822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87888" y="2516432"/>
            <a:ext cx="3506724" cy="3900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192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ángulo 17"/>
          <p:cNvSpPr/>
          <p:nvPr/>
        </p:nvSpPr>
        <p:spPr>
          <a:xfrm>
            <a:off x="263352" y="116632"/>
            <a:ext cx="7992888" cy="438582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r>
              <a:rPr lang="es-ES" sz="2400" b="1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¿Qué información se puede ver? (2)</a:t>
            </a:r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C971E6AD-D69A-4D78-860C-F9F76D5BF94A}"/>
              </a:ext>
            </a:extLst>
          </p:cNvPr>
          <p:cNvSpPr/>
          <p:nvPr/>
        </p:nvSpPr>
        <p:spPr>
          <a:xfrm>
            <a:off x="289557" y="765373"/>
            <a:ext cx="9340194" cy="623248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r>
              <a:rPr lang="es-ES" dirty="0"/>
              <a:t>También podemos excluir </a:t>
            </a:r>
            <a:r>
              <a:rPr lang="es-ES" dirty="0" err="1"/>
              <a:t>endpoints</a:t>
            </a:r>
            <a:r>
              <a:rPr lang="es-ES" dirty="0"/>
              <a:t>. Se pueden habilitar todos y posteriormente excluir uno o varios: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2CD6BFF1-D216-4D8F-BD8C-F0745A0EA5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278" y="1484784"/>
            <a:ext cx="3667125" cy="628650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5B0101AD-0A0B-42E1-AA93-747F0B885F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749" y="2348880"/>
            <a:ext cx="5048250" cy="336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746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ángulo 17"/>
          <p:cNvSpPr/>
          <p:nvPr/>
        </p:nvSpPr>
        <p:spPr>
          <a:xfrm>
            <a:off x="263352" y="116632"/>
            <a:ext cx="7992888" cy="438582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r>
              <a:rPr lang="es-ES" sz="2400" b="1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¿Qué información se puede ver? (3)</a:t>
            </a:r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C971E6AD-D69A-4D78-860C-F9F76D5BF94A}"/>
              </a:ext>
            </a:extLst>
          </p:cNvPr>
          <p:cNvSpPr/>
          <p:nvPr/>
        </p:nvSpPr>
        <p:spPr>
          <a:xfrm>
            <a:off x="289557" y="765373"/>
            <a:ext cx="9340194" cy="623248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r>
              <a:rPr lang="es-ES" dirty="0"/>
              <a:t>Un ejemplo del contenido que podemos ver de la información es la parte de los </a:t>
            </a:r>
            <a:r>
              <a:rPr lang="es-ES" dirty="0" err="1"/>
              <a:t>mappings</a:t>
            </a:r>
            <a:r>
              <a:rPr lang="es-ES" dirty="0"/>
              <a:t>  donde podemos ver los </a:t>
            </a:r>
            <a:r>
              <a:rPr lang="es-ES" dirty="0" err="1"/>
              <a:t>endpoints</a:t>
            </a:r>
            <a:r>
              <a:rPr lang="es-ES" dirty="0"/>
              <a:t> disponibles: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60EAB73-0488-4C3E-A07C-CBC9A8A6F2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661" y="1598780"/>
            <a:ext cx="7743825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006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ángulo 17"/>
          <p:cNvSpPr/>
          <p:nvPr/>
        </p:nvSpPr>
        <p:spPr>
          <a:xfrm>
            <a:off x="2495600" y="188640"/>
            <a:ext cx="5148572" cy="684803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r>
              <a:rPr lang="es-ES" sz="4000" b="1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Spring </a:t>
            </a:r>
            <a:r>
              <a:rPr lang="es-ES" sz="4000" b="1" dirty="0" err="1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Boot</a:t>
            </a:r>
            <a:r>
              <a:rPr lang="es-ES" sz="4000" b="1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4000" b="1" dirty="0" err="1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Admin</a:t>
            </a:r>
            <a:endParaRPr lang="es-ES" sz="4000" b="1" dirty="0">
              <a:solidFill>
                <a:srgbClr val="505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D5D16C7-B136-4421-936B-8E9770EB81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9536" y="1772816"/>
            <a:ext cx="7366972" cy="1368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008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theme/theme1.xml><?xml version="1.0" encoding="utf-8"?>
<a:theme xmlns:a="http://schemas.openxmlformats.org/drawingml/2006/main" name="3_Tema de Office">
  <a:themeElements>
    <a:clrScheme name="everis">
      <a:dk1>
        <a:srgbClr val="505050"/>
      </a:dk1>
      <a:lt1>
        <a:srgbClr val="FFFFFF"/>
      </a:lt1>
      <a:dk2>
        <a:srgbClr val="DDB322"/>
      </a:dk2>
      <a:lt2>
        <a:srgbClr val="E39F03"/>
      </a:lt2>
      <a:accent1>
        <a:srgbClr val="1993A3"/>
      </a:accent1>
      <a:accent2>
        <a:srgbClr val="6785C1"/>
      </a:accent2>
      <a:accent3>
        <a:srgbClr val="205390"/>
      </a:accent3>
      <a:accent4>
        <a:srgbClr val="9273B3"/>
      </a:accent4>
      <a:accent5>
        <a:srgbClr val="960F68"/>
      </a:accent5>
      <a:accent6>
        <a:srgbClr val="707371"/>
      </a:accent6>
      <a:hlink>
        <a:srgbClr val="D76734"/>
      </a:hlink>
      <a:folHlink>
        <a:srgbClr val="9AAE04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6960EFC7E6B4A4C80DCFE587058A820" ma:contentTypeVersion="4" ma:contentTypeDescription="Create a new document." ma:contentTypeScope="" ma:versionID="f0d5ce7cf2e3006db701746df588bc20">
  <xsd:schema xmlns:xsd="http://www.w3.org/2001/XMLSchema" xmlns:xs="http://www.w3.org/2001/XMLSchema" xmlns:p="http://schemas.microsoft.com/office/2006/metadata/properties" xmlns:ns2="76208292-e649-4da1-90b7-d5d37d37d3d7" xmlns:ns3="901a1641-cf2d-45d1-8992-88245f67a2ce" targetNamespace="http://schemas.microsoft.com/office/2006/metadata/properties" ma:root="true" ma:fieldsID="05ae18b7c4db6f0b92da74760d737586" ns2:_="" ns3:_="">
    <xsd:import namespace="76208292-e649-4da1-90b7-d5d37d37d3d7"/>
    <xsd:import namespace="901a1641-cf2d-45d1-8992-88245f67a2c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6208292-e649-4da1-90b7-d5d37d37d3d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01a1641-cf2d-45d1-8992-88245f67a2ce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E652235-6DCC-4959-AFE2-8234F33774C8}">
  <ds:schemaRefs>
    <ds:schemaRef ds:uri="facfe95a-cd73-4bbb-8a1d-69d0d6405f93"/>
    <ds:schemaRef ds:uri="http://www.w3.org/XML/1998/namespace"/>
    <ds:schemaRef ds:uri="http://schemas.microsoft.com/office/2006/documentManagement/types"/>
    <ds:schemaRef ds:uri="37b458f3-74fd-474a-91a5-8181f3470433"/>
    <ds:schemaRef ds:uri="http://schemas.microsoft.com/office/2006/metadata/properties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purl.org/dc/dcmitype/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F694BC96-9F2C-4E5E-83CC-2CEE484B01B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F5FB25E-0E25-449B-A26D-F27B5286E1F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6208292-e649-4da1-90b7-d5d37d37d3d7"/>
    <ds:schemaRef ds:uri="901a1641-cf2d-45d1-8992-88245f67a2c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28186</TotalTime>
  <Words>676</Words>
  <Application>Microsoft Office PowerPoint</Application>
  <PresentationFormat>Panorámica</PresentationFormat>
  <Paragraphs>76</Paragraphs>
  <Slides>11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Arial</vt:lpstr>
      <vt:lpstr>Arial</vt:lpstr>
      <vt:lpstr>Calibri</vt:lpstr>
      <vt:lpstr>3_Tema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Everis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everis Marketing y Comunicación</dc:creator>
  <cp:lastModifiedBy>Mariano Loren Del Amo</cp:lastModifiedBy>
  <cp:revision>1609</cp:revision>
  <dcterms:created xsi:type="dcterms:W3CDTF">2011-04-27T16:47:02Z</dcterms:created>
  <dcterms:modified xsi:type="dcterms:W3CDTF">2022-02-09T00:19:21Z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0x010100F6960EFC7E6B4A4C80DCFE587058A820</vt:lpwstr>
  </property>
</Properties>
</file>