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968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A5BB69-4433-4F1D-B4AD-3F351862C0A6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2020-12-03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7E4DE1BD-5A3B-48A0-BBB4-135AE1DF5DD1}" type="datetime1">
              <a:rPr lang="ko-KR" altLang="en-US" smtClean="0"/>
              <a:pPr algn="r"/>
              <a:t>2020-12-03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935E2820-AFE1-45FA-949E-17BDB534E1DC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1B42F-A404-4DC0-B9DF-8ADEB4A9E247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98845-2222-48BE-AE07-8BAD69799613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E7CBD-C498-432D-8286-CC40D06EB781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3BEC92-84C6-4586-BE4B-5D24E1BDAF96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6B57C3-0B05-44ED-BB13-CC9F3C0E4227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DBE33-0718-4FDC-ADDC-455716E5C86C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9DAE56-7DFF-4C69-921A-B2DA641CB7AC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5FFE8-7428-4F8C-99EA-F8938669F3AC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D020B4-EE84-4824-9D18-097E003DB33D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DAE899-EF60-4368-827B-9EACCD7692B5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클릭하세요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2B5A5-A5CC-498F-BC7C-C4B8C041FFC1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63D116-37D5-439C-8D68-B60CAC89AA25}" type="datetime1">
              <a:rPr lang="ko-KR" altLang="en-US" smtClean="0"/>
              <a:pPr/>
              <a:t>2020-12-03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568834" cy="2793906"/>
          </a:xfrm>
        </p:spPr>
        <p:txBody>
          <a:bodyPr rtlCol="0"/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자바 기말 프로젝트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동의과학대학교 학생생활관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상벌점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관리 프로그램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반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201823886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김산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	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638904" cy="3184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857"/>
            <a:ext cx="6638904" cy="3673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79470" y="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Main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05" y="449623"/>
            <a:ext cx="5553096" cy="14860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04" y="4434061"/>
            <a:ext cx="5553096" cy="12531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04" y="2327955"/>
            <a:ext cx="5553096" cy="17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16"/>
            <a:ext cx="6257366" cy="2421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2426445"/>
            <a:ext cx="6194612" cy="2223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9508"/>
            <a:ext cx="6257365" cy="22084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05847" y="879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First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27" y="657099"/>
            <a:ext cx="4522004" cy="30766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81" y="4085406"/>
            <a:ext cx="5553096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09"/>
            <a:ext cx="4878486" cy="2188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399"/>
            <a:ext cx="4878485" cy="23987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2144"/>
            <a:ext cx="4878485" cy="22658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86" y="4609"/>
            <a:ext cx="5294214" cy="2913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86" y="2918137"/>
            <a:ext cx="5294214" cy="12875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75409" y="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</a:rPr>
              <a:t>MyInfo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85" y="4205696"/>
            <a:ext cx="3330229" cy="2263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4" y="4205697"/>
            <a:ext cx="4050206" cy="2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8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03" y="4601055"/>
            <a:ext cx="3351072" cy="22569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1"/>
            <a:ext cx="5819770" cy="34342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42447"/>
            <a:ext cx="5819771" cy="3415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0" y="8211"/>
            <a:ext cx="5856227" cy="34342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69" y="3442447"/>
            <a:ext cx="5856227" cy="11586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67" y="4601056"/>
            <a:ext cx="3350609" cy="2275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0770" y="821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Manager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76" y="4582832"/>
            <a:ext cx="3021624" cy="14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767754" cy="3487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58492"/>
            <a:ext cx="5767755" cy="3399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36855" y="-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</a:rPr>
              <a:t>ManagerPage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06002"/>
            <a:ext cx="3508130" cy="2360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05072"/>
            <a:ext cx="3512386" cy="23523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54" y="172615"/>
            <a:ext cx="2914134" cy="14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21"/>
            <a:ext cx="6349719" cy="2466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055"/>
            <a:ext cx="6354509" cy="44049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18" y="1"/>
            <a:ext cx="5842281" cy="33498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16" y="3349869"/>
            <a:ext cx="5842283" cy="35081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6603" y="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</a:rPr>
              <a:t>GivePoint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2448" cy="3567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56951"/>
            <a:ext cx="6092448" cy="3301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49" y="0"/>
            <a:ext cx="6092449" cy="34334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50" y="3433482"/>
            <a:ext cx="6092448" cy="3424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6603" y="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</a:rPr>
              <a:t>GivePoint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482" y="1282907"/>
            <a:ext cx="3052754" cy="29083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179" y="1253037"/>
            <a:ext cx="3050961" cy="2930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6104618" cy="34249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990"/>
            <a:ext cx="6104618" cy="3433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18" y="2"/>
            <a:ext cx="6087382" cy="1274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6603" y="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</a:rPr>
              <a:t>GivePoint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18" y="1274885"/>
            <a:ext cx="3056968" cy="29164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18" y="4191302"/>
            <a:ext cx="3056968" cy="2658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6" y="4191302"/>
            <a:ext cx="3056953" cy="26666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29" y="2549768"/>
            <a:ext cx="4046571" cy="2812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50" y="3779347"/>
            <a:ext cx="5791702" cy="9068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53" y="2360804"/>
            <a:ext cx="5553096" cy="12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놀고 있는 어린이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53_TF03461883" id="{881849DD-A16F-46A6-A2D6-A404C7974AA9}" vid="{6A42572F-F090-4434-B467-5580A58400F8}"/>
    </a:ext>
  </a:extLst>
</a:theme>
</file>

<file path=ppt/theme/theme2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어린이 놀이 학습 프레젠테이션 디자인(만화 그림, 와이드스크린)</Template>
  <TotalTime>584</TotalTime>
  <Words>21</Words>
  <Application>Microsoft Office PowerPoint</Application>
  <PresentationFormat>와이드스크린</PresentationFormat>
  <Paragraphs>12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Euphemia</vt:lpstr>
      <vt:lpstr>malgun gothic</vt:lpstr>
      <vt:lpstr>맑은 고딕</vt:lpstr>
      <vt:lpstr>맑은 고딕</vt:lpstr>
      <vt:lpstr>Wingdings</vt:lpstr>
      <vt:lpstr>놀고 있는 어린이 16x9</vt:lpstr>
      <vt:lpstr>자바 기말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기말 프로젝트</dc:title>
  <dc:creator>USER</dc:creator>
  <cp:lastModifiedBy>USER</cp:lastModifiedBy>
  <cp:revision>12</cp:revision>
  <dcterms:created xsi:type="dcterms:W3CDTF">2020-12-02T17:20:54Z</dcterms:created>
  <dcterms:modified xsi:type="dcterms:W3CDTF">2020-12-03T21:39:09Z</dcterms:modified>
</cp:coreProperties>
</file>