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725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3F408-B83D-B4EF-B97E-D5BB30503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711A66-86A6-8EE9-48D7-38E48DFE3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6B904-F805-EB79-70A2-3E75EE46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52119D-2126-A74E-8E5D-A7D8B640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5462B-C4DF-EDDF-685F-8E43F3BA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30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ACD1B-11D2-1B36-0220-4131DB8A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B99358-21DA-6F01-2B87-9A0F162FF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C00501-0991-9C9C-F655-9CCEAAF6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95A933-56D5-98B3-D216-D0D383C8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737DF7-B0B7-9267-9C83-48FADECE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43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F1EE-BDA7-0495-37E4-C58DD27BD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04D12-6F55-6568-4E5D-F1D3B4BDF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4A0A3-D0F3-09D3-0A26-7B91DD31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F591D-F01D-0BC2-2E55-1F8E1E6A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D2C92C-B8BF-829A-9E33-29FFD39E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35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BC14A-989E-66B9-A2F1-A4ECBB19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77E7D-8916-B097-79E9-B1289F76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5DC890-7DA8-053E-659A-F4B2A7CD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751497-8A31-D42E-5B56-674B6D41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D66498-07A8-DFFD-3E4E-1D2B6693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41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389F5-B43A-2835-693A-FD6788EB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F9DE37-2E49-3CDB-4516-3C8B72E2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142E1-305A-6E6D-42EA-FEE5C24A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E797C-A020-51CC-FD27-3FA038E1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CB91A-5642-EDE6-D48E-577C0FF4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48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E5AC9-0FA4-B908-E280-063A50F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F5AFED-D914-D5AA-9F66-C5469EDA5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25BB94-73DD-28D4-547F-4B6611BD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07D3D-B944-4B31-5DD5-854E6045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FEB800-0275-22FF-28C8-8E3E483F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00F060-F73D-1BF8-AE6F-AA2DD0FF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4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45117-D01E-49C8-C01A-8441909B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F7A60A-24A2-7745-FD5F-C8FA1D87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0CDD59-DEFF-71D9-8B1F-13892AF2B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2D8BA3-375A-9B9F-6A13-0F7CD9211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A6414B-DFCD-B14F-6087-7061DD209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FD1623-978D-E2CD-7288-43107841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84F685-888A-3111-47D1-1E250F1C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1B6ECD-7D3E-B692-FD61-0AFAD2C8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24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084BC-0132-95B2-60D6-46DB99B2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008C1A-DC46-6FB6-E952-79A93DF4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DA2A81-3507-A301-EF6F-05506E19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982DDF-E8ED-C62D-1E15-33431311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27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2F8828-9AD8-DA80-736D-9551B9A2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F0A4D1-8D04-F59E-67E7-9A077DB3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E312BE-D578-98D7-BF9C-F27E4F1E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86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2B189-7284-A4F7-28F7-D28B29FD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65401A-62D1-E8EE-1DC3-146170D5B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54B528-E1B2-879D-416B-9E7BC181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BBCA2A-28F0-FD31-7B6A-8644CF6D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6DC24E-5A48-DC91-34DA-29669DF4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F6FAAF-71B8-E232-8453-62178DDD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77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2B7F-B2BB-5BE5-972C-18FE7F85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41E852D-8EF0-6821-D8EC-C5126277F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B8F6C2-4C60-F625-8427-922453987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866CCC-0551-64AD-66D9-A1A3BDFC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AA0FC9-E0B9-35F7-C6CE-577AD206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5A4FCD-3A4E-522B-EDA5-49C19106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485A31-C378-5CE8-5622-4252746D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779A2A-802F-51AD-DB72-7FC0DE828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544642-7455-4D2D-C06F-4A4ED1B5D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E259B-A484-46B1-A188-21D1D864622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59F91E-8671-D908-F1DE-81336D854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DAFD06-609C-E3BF-5017-1FF94DAC50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9F105-6401-4F75-8854-BF0E236731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69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1BED09C-C01E-A362-6973-242152ACE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90420"/>
              </p:ext>
            </p:extLst>
          </p:nvPr>
        </p:nvGraphicFramePr>
        <p:xfrm>
          <a:off x="421301" y="728102"/>
          <a:ext cx="11559988" cy="5058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1663">
                  <a:extLst>
                    <a:ext uri="{9D8B030D-6E8A-4147-A177-3AD203B41FA5}">
                      <a16:colId xmlns:a16="http://schemas.microsoft.com/office/drawing/2014/main" val="4203841390"/>
                    </a:ext>
                  </a:extLst>
                </a:gridCol>
                <a:gridCol w="2874767">
                  <a:extLst>
                    <a:ext uri="{9D8B030D-6E8A-4147-A177-3AD203B41FA5}">
                      <a16:colId xmlns:a16="http://schemas.microsoft.com/office/drawing/2014/main" val="2962014836"/>
                    </a:ext>
                  </a:extLst>
                </a:gridCol>
                <a:gridCol w="6583558">
                  <a:extLst>
                    <a:ext uri="{9D8B030D-6E8A-4147-A177-3AD203B41FA5}">
                      <a16:colId xmlns:a16="http://schemas.microsoft.com/office/drawing/2014/main" val="33912947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材料開発テーマの概要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780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材料開発のステップ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965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問題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364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ja-JP" altLang="en-US" sz="1400" dirty="0"/>
                        <a:t>対応したい課題</a:t>
                      </a:r>
                      <a:r>
                        <a:rPr kumimoji="1" lang="en-US" altLang="ja-JP" sz="1400" dirty="0"/>
                        <a:t>/</a:t>
                      </a:r>
                      <a:r>
                        <a:rPr kumimoji="1" lang="ja-JP" altLang="en-US" sz="1400" dirty="0"/>
                        <a:t>データ分析のゴール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317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データ活用の狙い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89785"/>
                  </a:ext>
                </a:extLst>
              </a:tr>
              <a:tr h="374402">
                <a:tc rowSpan="2">
                  <a:txBody>
                    <a:bodyPr/>
                    <a:lstStyle/>
                    <a:p>
                      <a:r>
                        <a:rPr kumimoji="1" lang="en-US" altLang="ja-JP" sz="1400"/>
                        <a:t>Quality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性能</a:t>
                      </a:r>
                      <a:endParaRPr kumimoji="1" lang="en-US" altLang="ja-JP" sz="14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087710"/>
                  </a:ext>
                </a:extLst>
              </a:tr>
              <a:tr h="37440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運用</a:t>
                      </a:r>
                      <a:endParaRPr kumimoji="1" lang="en-US" altLang="ja-JP" sz="14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kumimoji="1" lang="ja-JP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運用者</a:t>
                      </a:r>
                      <a:endParaRPr kumimoji="1" lang="en-US" altLang="ja-JP" sz="11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kumimoji="1" lang="ja-JP" altLang="en-US" sz="11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 運用</a:t>
                      </a:r>
                      <a:r>
                        <a:rPr kumimoji="1" lang="ja-JP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場面・方法</a:t>
                      </a:r>
                      <a:endParaRPr kumimoji="1" lang="en-US" altLang="ja-JP" sz="11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kumimoji="1" lang="ja-JP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モデル更新方法</a:t>
                      </a:r>
                      <a:endParaRPr kumimoji="1" lang="en-US" altLang="ja-JP" sz="11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kumimoji="1" lang="ja-JP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モデル更新頻度</a:t>
                      </a:r>
                      <a:endParaRPr kumimoji="1" lang="en-US" altLang="ja-JP" sz="11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43884"/>
                  </a:ext>
                </a:extLst>
              </a:tr>
              <a:tr h="374402">
                <a:tc rowSpan="2">
                  <a:txBody>
                    <a:bodyPr/>
                    <a:lstStyle/>
                    <a:p>
                      <a:r>
                        <a:rPr kumimoji="1" lang="en-US" altLang="ja-JP" sz="1400"/>
                        <a:t>Cost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データ取得期間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100" dirty="0"/>
                        <a:t> サンプル作成期間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 評価期間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 その他期間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67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1</a:t>
                      </a:r>
                      <a:r>
                        <a:rPr kumimoji="1" lang="ja-JP" altLang="en-US" sz="1400"/>
                        <a:t>回当たりのデータ取得数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0725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sz="14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Delivery</a:t>
                      </a:r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最終納期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034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直近の納期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77167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B8D4C8-86B9-DDC3-ED1A-BDB88C85F516}"/>
              </a:ext>
            </a:extLst>
          </p:cNvPr>
          <p:cNvSpPr txBox="1"/>
          <p:nvPr/>
        </p:nvSpPr>
        <p:spPr>
          <a:xfrm>
            <a:off x="311836" y="358770"/>
            <a:ext cx="180049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ja-JP" altLang="en-US">
                <a:ea typeface="游ゴシック"/>
              </a:rPr>
              <a:t>要件整理シート</a:t>
            </a:r>
          </a:p>
        </p:txBody>
      </p:sp>
    </p:spTree>
    <p:extLst>
      <p:ext uri="{BB962C8B-B14F-4D97-AF65-F5344CB8AC3E}">
        <p14:creationId xmlns:p14="http://schemas.microsoft.com/office/powerpoint/2010/main" val="143584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 Light</vt:lpstr>
      <vt:lpstr>Arial</vt:lpstr>
      <vt:lpstr>游ゴシック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渉 高原</dc:creator>
  <cp:lastModifiedBy>渉 高原</cp:lastModifiedBy>
  <cp:revision>2</cp:revision>
  <dcterms:created xsi:type="dcterms:W3CDTF">2025-02-05T12:41:32Z</dcterms:created>
  <dcterms:modified xsi:type="dcterms:W3CDTF">2025-07-06T03:13:48Z</dcterms:modified>
</cp:coreProperties>
</file>