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agQZ358ACMk5vYIIMK3YMEo0y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f3bbf8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f3bbf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71e5d8a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71e5d8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71e5d8a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71e5d8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0"/>
            <a:ext cx="125839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88" name="Google Shape;88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586596" y="422694"/>
            <a:ext cx="11018808" cy="6012612"/>
          </a:xfrm>
          <a:prstGeom prst="roundRect">
            <a:avLst>
              <a:gd fmla="val 555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820023" y="549742"/>
            <a:ext cx="6551954" cy="3894825"/>
            <a:chOff x="2745720" y="1179495"/>
            <a:chExt cx="6551954" cy="3894825"/>
          </a:xfrm>
        </p:grpSpPr>
        <p:pic>
          <p:nvPicPr>
            <p:cNvPr descr="Nintendo grabs a new trademark for the term 'Pokemon' | GoNintendo"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5720" y="1179495"/>
              <a:ext cx="6551954" cy="3683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/>
            <p:nvPr/>
          </p:nvSpPr>
          <p:spPr>
            <a:xfrm>
              <a:off x="3579598" y="4150990"/>
              <a:ext cx="5222585" cy="9233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rgbClr val="D5DBE5"/>
                  </a:solidFill>
                  <a:latin typeface="Calibri"/>
                  <a:ea typeface="Calibri"/>
                  <a:cs typeface="Calibri"/>
                  <a:sym typeface="Calibri"/>
                </a:rPr>
                <a:t>GAME PROGRAM</a:t>
              </a:r>
              <a:endParaRPr/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3285326" y="4581776"/>
            <a:ext cx="61950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Minh Quan – ITITIU18271</a:t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Bành Quang Long – ITITIU18199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f3bbf87b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b3f3bbf87b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b3f3bbf87b_0_0"/>
          <p:cNvSpPr txBox="1"/>
          <p:nvPr>
            <p:ph idx="4294967295" type="title"/>
          </p:nvPr>
        </p:nvSpPr>
        <p:spPr>
          <a:xfrm>
            <a:off x="563150" y="126750"/>
            <a:ext cx="436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TOOLS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1" name="Google Shape;101;gb3f3bbf8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0" y="1562700"/>
            <a:ext cx="7465201" cy="3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63150" y="126750"/>
            <a:ext cx="436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CLASS DIAGRAM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675"/>
            <a:ext cx="11887201" cy="55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728175" y="200100"/>
            <a:ext cx="392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PROJECT TASKS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825625"/>
            <a:ext cx="5763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Player: information, movement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 character:</a:t>
            </a:r>
            <a:endParaRPr/>
          </a:p>
          <a:p>
            <a:pPr indent="-354013" lvl="0" marL="7159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Animation</a:t>
            </a:r>
            <a:endParaRPr/>
          </a:p>
          <a:p>
            <a:pPr indent="-354013" lvl="0" marL="7159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Information: name, age, health,…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Battle technique:</a:t>
            </a:r>
            <a:endParaRPr/>
          </a:p>
          <a:p>
            <a:pPr indent="-354013" lvl="0" marL="7159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Name of attack, damage, …</a:t>
            </a:r>
            <a:endParaRPr/>
          </a:p>
          <a:p>
            <a:pPr indent="-354013" lvl="0" marL="7159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Battle 2v2, team-up,…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200" y="1556688"/>
            <a:ext cx="5286000" cy="488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MAP DESIGN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2462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Box2D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image (houses, trees, flowers,...)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000" y="1843088"/>
            <a:ext cx="8586600" cy="428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CHARACTER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28175" y="1825625"/>
            <a:ext cx="397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Movement: left, right, up , down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800" y="2003262"/>
            <a:ext cx="7516474" cy="28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71e5d8a0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Future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gaa71e5d8a0_0_1"/>
          <p:cNvSpPr txBox="1"/>
          <p:nvPr>
            <p:ph idx="1" type="body"/>
          </p:nvPr>
        </p:nvSpPr>
        <p:spPr>
          <a:xfrm>
            <a:off x="764850" y="1825625"/>
            <a:ext cx="4882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more NPCs, pokemon fight</a:t>
            </a:r>
            <a:endParaRPr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menu Play/Pause</a:t>
            </a:r>
            <a:endParaRPr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more maps, house,...</a:t>
            </a:r>
            <a:endParaRPr/>
          </a:p>
        </p:txBody>
      </p:sp>
      <p:pic>
        <p:nvPicPr>
          <p:cNvPr id="135" name="Google Shape;135;gaa71e5d8a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650" y="1421475"/>
            <a:ext cx="6239550" cy="41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71e5d8a0_0_7"/>
          <p:cNvSpPr txBox="1"/>
          <p:nvPr>
            <p:ph idx="1" type="body"/>
          </p:nvPr>
        </p:nvSpPr>
        <p:spPr>
          <a:xfrm>
            <a:off x="838200" y="2700600"/>
            <a:ext cx="10515600" cy="14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0000"/>
                </a:solidFill>
              </a:rPr>
              <a:t>THE END.</a:t>
            </a:r>
            <a:endParaRPr b="1" sz="9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2020-10-29T02:21:57Z</dcterms:created>
  <dc:creator>Long Banh</dc:creator>
</cp:coreProperties>
</file>