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agQZ358ACMk5vYIIMK3YMEo0y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3f3bbf8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3f3bbf8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71e5d8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a71e5d8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71e5d8a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71e5d8a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" y="0"/>
            <a:ext cx="1258397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7488621" y="2277613"/>
            <a:ext cx="4703379" cy="4580387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4000"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cxnSp>
        <p:nvCxnSpPr>
          <p:cNvPr id="88" name="Google Shape;88;p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89" name="Google Shape;89;p1"/>
          <p:cNvSpPr/>
          <p:nvPr/>
        </p:nvSpPr>
        <p:spPr>
          <a:xfrm>
            <a:off x="586596" y="422694"/>
            <a:ext cx="11018808" cy="6012612"/>
          </a:xfrm>
          <a:prstGeom prst="roundRect">
            <a:avLst>
              <a:gd name="adj" fmla="val 555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2820023" y="549742"/>
            <a:ext cx="6551954" cy="3894825"/>
            <a:chOff x="2745720" y="1179495"/>
            <a:chExt cx="6551954" cy="3894825"/>
          </a:xfrm>
        </p:grpSpPr>
        <p:pic>
          <p:nvPicPr>
            <p:cNvPr id="91" name="Google Shape;91;p1" descr="Nintendo grabs a new trademark for the term 'Pokemon' | GoNinten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45720" y="1179495"/>
              <a:ext cx="6551954" cy="3683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/>
            <p:nvPr/>
          </p:nvSpPr>
          <p:spPr>
            <a:xfrm>
              <a:off x="3579598" y="4150990"/>
              <a:ext cx="5222585" cy="92333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i="0" u="none" strike="noStrike" cap="none">
                  <a:solidFill>
                    <a:srgbClr val="D5DBE5"/>
                  </a:solidFill>
                  <a:latin typeface="Calibri"/>
                  <a:ea typeface="Calibri"/>
                  <a:cs typeface="Calibri"/>
                  <a:sym typeface="Calibri"/>
                </a:rPr>
                <a:t>GAME PROGRAM</a:t>
              </a:r>
              <a:endParaRPr/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3285326" y="4581776"/>
            <a:ext cx="61950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Minh Quan – ITITIU18271</a:t>
            </a: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Bành Quang Long – ITITIU18199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3f3bbf87b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b3f3bbf87b_0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b3f3bbf87b_0_0"/>
          <p:cNvSpPr txBox="1">
            <a:spLocks noGrp="1"/>
          </p:cNvSpPr>
          <p:nvPr>
            <p:ph type="title" idx="4294967295"/>
          </p:nvPr>
        </p:nvSpPr>
        <p:spPr>
          <a:xfrm>
            <a:off x="563150" y="126750"/>
            <a:ext cx="436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TOOLS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01" name="Google Shape;101;gb3f3bbf87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0" y="1562700"/>
            <a:ext cx="7465201" cy="37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563150" y="126750"/>
            <a:ext cx="4369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CLASS DIAGRAM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C8F330-49ED-4DD7-9E5E-7010E0E1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360"/>
            <a:ext cx="12192000" cy="4836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728175" y="200100"/>
            <a:ext cx="3929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PROJECT TASKS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7630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 design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Player: information, movement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Game character:</a:t>
            </a:r>
            <a:endParaRPr/>
          </a:p>
          <a:p>
            <a:pPr marL="71596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Animation</a:t>
            </a:r>
            <a:endParaRPr/>
          </a:p>
          <a:p>
            <a:pPr marL="71596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Information: name, age, health,…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Battle technique:</a:t>
            </a:r>
            <a:endParaRPr/>
          </a:p>
          <a:p>
            <a:pPr marL="71596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Name of attack, damage, …</a:t>
            </a:r>
            <a:endParaRPr/>
          </a:p>
          <a:p>
            <a:pPr marL="715963" lvl="0" indent="-3540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/>
              <a:t>Battle 2v2, team-up,…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200" y="1556688"/>
            <a:ext cx="5286000" cy="488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MAP DESIGN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4624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Box2D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image (houses, trees, flowers,...)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000" y="1843088"/>
            <a:ext cx="8586600" cy="428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CHARACTER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728175" y="1825625"/>
            <a:ext cx="397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Movement: left, right, up , down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800" y="2003262"/>
            <a:ext cx="7516474" cy="28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71e5d8a0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Future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" name="Google Shape;134;gaa71e5d8a0_0_1"/>
          <p:cNvSpPr txBox="1">
            <a:spLocks noGrp="1"/>
          </p:cNvSpPr>
          <p:nvPr>
            <p:ph type="body" idx="1"/>
          </p:nvPr>
        </p:nvSpPr>
        <p:spPr>
          <a:xfrm>
            <a:off x="764850" y="1825625"/>
            <a:ext cx="4882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more NPCs, pokemon fight</a:t>
            </a:r>
            <a:endParaRPr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menu Play/Pause</a:t>
            </a:r>
            <a:endParaRPr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more maps, house,...</a:t>
            </a:r>
            <a:endParaRPr/>
          </a:p>
        </p:txBody>
      </p:sp>
      <p:pic>
        <p:nvPicPr>
          <p:cNvPr id="135" name="Google Shape;135;gaa71e5d8a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650" y="1421475"/>
            <a:ext cx="6239550" cy="418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71e5d8a0_0_7"/>
          <p:cNvSpPr txBox="1">
            <a:spLocks noGrp="1"/>
          </p:cNvSpPr>
          <p:nvPr>
            <p:ph type="body" idx="1"/>
          </p:nvPr>
        </p:nvSpPr>
        <p:spPr>
          <a:xfrm>
            <a:off x="838200" y="2700600"/>
            <a:ext cx="10515600" cy="14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FF0000"/>
                </a:solidFill>
              </a:rPr>
              <a:t>THE END.</a:t>
            </a:r>
            <a:endParaRPr sz="9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CLASS DIAGRAM</vt:lpstr>
      <vt:lpstr>PROJECT TASKS</vt:lpstr>
      <vt:lpstr>MAP DESIGN</vt:lpstr>
      <vt:lpstr>CHARACTER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Banh</dc:creator>
  <cp:lastModifiedBy>Long Banh</cp:lastModifiedBy>
  <cp:revision>1</cp:revision>
  <dcterms:created xsi:type="dcterms:W3CDTF">2020-10-29T02:21:57Z</dcterms:created>
  <dcterms:modified xsi:type="dcterms:W3CDTF">2021-01-07T03:56:48Z</dcterms:modified>
</cp:coreProperties>
</file>