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9" r:id="rId3"/>
    <p:sldId id="261" r:id="rId4"/>
    <p:sldId id="257" r:id="rId5"/>
    <p:sldId id="260" r:id="rId6"/>
    <p:sldId id="258" r:id="rId7"/>
    <p:sldId id="268" r:id="rId8"/>
    <p:sldId id="269" r:id="rId9"/>
    <p:sldId id="262" r:id="rId10"/>
    <p:sldId id="263" r:id="rId11"/>
    <p:sldId id="264" r:id="rId12"/>
    <p:sldId id="265" r:id="rId13"/>
    <p:sldId id="266" r:id="rId14"/>
    <p:sldId id="267"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78"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366890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98644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73028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358344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387948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13679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263727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1460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109964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83973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FAB74C5-F757-4A35-807D-C0A4EC7C32D6}" type="slidenum">
              <a:rPr lang="id-ID" smtClean="0"/>
              <a:pPr/>
              <a:t>‹#›</a:t>
            </a:fld>
            <a:endParaRPr lang="id-ID"/>
          </a:p>
        </p:txBody>
      </p:sp>
    </p:spTree>
    <p:extLst>
      <p:ext uri="{BB962C8B-B14F-4D97-AF65-F5344CB8AC3E}">
        <p14:creationId xmlns:p14="http://schemas.microsoft.com/office/powerpoint/2010/main" val="93578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E15F2D1-DC6F-4C77-9736-9B78EEF408F4}" type="datetimeFigureOut">
              <a:rPr lang="id-ID" smtClean="0"/>
              <a:pPr/>
              <a:t>23/02/2015</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B74C5-F757-4A35-807D-C0A4EC7C32D6}" type="slidenum">
              <a:rPr lang="id-ID" smtClean="0"/>
              <a:pPr/>
              <a:t>‹#›</a:t>
            </a:fld>
            <a:endParaRPr lang="id-ID"/>
          </a:p>
        </p:txBody>
      </p:sp>
    </p:spTree>
    <p:extLst>
      <p:ext uri="{BB962C8B-B14F-4D97-AF65-F5344CB8AC3E}">
        <p14:creationId xmlns:p14="http://schemas.microsoft.com/office/powerpoint/2010/main" val="162492214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829761"/>
          </a:xfrm>
        </p:spPr>
        <p:txBody>
          <a:bodyPr>
            <a:normAutofit/>
          </a:bodyPr>
          <a:lstStyle/>
          <a:p>
            <a:r>
              <a:rPr lang="id-ID" dirty="0" smtClean="0"/>
              <a:t>SIAKAD MATASA</a:t>
            </a:r>
            <a:br>
              <a:rPr lang="id-ID" dirty="0" smtClean="0"/>
            </a:br>
            <a:r>
              <a:rPr lang="id-ID" sz="2700" dirty="0" smtClean="0"/>
              <a:t>(Madrasah Tsanawiyah Satu)</a:t>
            </a:r>
            <a:r>
              <a:rPr lang="id-ID" dirty="0" smtClean="0"/>
              <a:t/>
            </a:r>
            <a:br>
              <a:rPr lang="id-ID" dirty="0" smtClean="0"/>
            </a:br>
            <a:r>
              <a:rPr lang="id-ID" sz="2400" dirty="0"/>
              <a:t/>
            </a:r>
            <a:br>
              <a:rPr lang="id-ID" sz="2400" dirty="0"/>
            </a:br>
            <a:r>
              <a:rPr lang="id-ID" sz="2400" dirty="0"/>
              <a:t>MPPL E</a:t>
            </a:r>
          </a:p>
        </p:txBody>
      </p:sp>
      <p:sp>
        <p:nvSpPr>
          <p:cNvPr id="3" name="Subtitle 2"/>
          <p:cNvSpPr>
            <a:spLocks noGrp="1"/>
          </p:cNvSpPr>
          <p:nvPr>
            <p:ph type="subTitle" idx="1"/>
          </p:nvPr>
        </p:nvSpPr>
        <p:spPr>
          <a:xfrm>
            <a:off x="611560" y="2492896"/>
            <a:ext cx="7772400" cy="1199704"/>
          </a:xfrm>
        </p:spPr>
        <p:txBody>
          <a:bodyPr>
            <a:noAutofit/>
          </a:bodyPr>
          <a:lstStyle/>
          <a:p>
            <a:r>
              <a:rPr lang="id-ID" sz="2400" dirty="0" smtClean="0"/>
              <a:t>	Anggota Kelompok :			</a:t>
            </a:r>
          </a:p>
          <a:p>
            <a:pPr marL="514350" indent="-514350">
              <a:buAutoNum type="arabicPeriod"/>
            </a:pPr>
            <a:r>
              <a:rPr lang="id-ID" sz="2400" dirty="0" smtClean="0"/>
              <a:t>Randy Bastian 		5112100035</a:t>
            </a:r>
          </a:p>
          <a:p>
            <a:pPr marL="514350" indent="-514350">
              <a:buAutoNum type="arabicPeriod"/>
            </a:pPr>
            <a:r>
              <a:rPr lang="id-ID" sz="2400" dirty="0" smtClean="0"/>
              <a:t>Dewi Maya Fitriana	5112100039</a:t>
            </a:r>
          </a:p>
          <a:p>
            <a:pPr marL="514350" indent="-514350">
              <a:buAutoNum type="arabicPeriod"/>
            </a:pPr>
            <a:r>
              <a:rPr lang="id-ID" sz="2400" dirty="0" smtClean="0"/>
              <a:t>M. Iqbal Tanjung 	5112100069</a:t>
            </a:r>
          </a:p>
          <a:p>
            <a:pPr marL="514350" indent="-514350">
              <a:buAutoNum type="arabicPeriod"/>
            </a:pPr>
            <a:r>
              <a:rPr lang="id-ID" sz="2400" dirty="0" smtClean="0"/>
              <a:t>M. Arief Ridwan	5112100097</a:t>
            </a:r>
          </a:p>
          <a:p>
            <a:pPr marL="514350" indent="-514350">
              <a:buAutoNum type="arabicPeriod"/>
            </a:pPr>
            <a:r>
              <a:rPr lang="id-ID" sz="2400" dirty="0" smtClean="0"/>
              <a:t>Aditya Putra Ferza	5112100108</a:t>
            </a:r>
            <a:endParaRPr lang="id-ID" sz="2400" dirty="0"/>
          </a:p>
        </p:txBody>
      </p:sp>
    </p:spTree>
    <p:extLst>
      <p:ext uri="{BB962C8B-B14F-4D97-AF65-F5344CB8AC3E}">
        <p14:creationId xmlns:p14="http://schemas.microsoft.com/office/powerpoint/2010/main" val="2110319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dirty="0"/>
          </a:p>
        </p:txBody>
      </p:sp>
      <p:sp>
        <p:nvSpPr>
          <p:cNvPr id="2" name="Content Placeholder 1"/>
          <p:cNvSpPr>
            <a:spLocks noGrp="1"/>
          </p:cNvSpPr>
          <p:nvPr>
            <p:ph idx="1"/>
          </p:nvPr>
        </p:nvSpPr>
        <p:spPr/>
        <p:txBody>
          <a:bodyPr/>
          <a:lstStyle/>
          <a:p>
            <a:pPr marL="109728" indent="0">
              <a:buNone/>
            </a:pPr>
            <a:r>
              <a:rPr lang="en-US" dirty="0" smtClean="0"/>
              <a:t>Development Environment</a:t>
            </a:r>
          </a:p>
          <a:p>
            <a:r>
              <a:rPr lang="en-US" dirty="0" err="1" smtClean="0"/>
              <a:t>Tiap</a:t>
            </a:r>
            <a:r>
              <a:rPr lang="en-US" dirty="0" smtClean="0"/>
              <a:t> </a:t>
            </a:r>
            <a:r>
              <a:rPr lang="en-US" dirty="0" err="1" smtClean="0"/>
              <a:t>tenaga</a:t>
            </a:r>
            <a:r>
              <a:rPr lang="en-US" dirty="0" smtClean="0"/>
              <a:t> </a:t>
            </a:r>
            <a:r>
              <a:rPr lang="en-US" dirty="0" err="1" smtClean="0"/>
              <a:t>ahli</a:t>
            </a:r>
            <a:r>
              <a:rPr lang="en-US" dirty="0" smtClean="0"/>
              <a:t> </a:t>
            </a:r>
            <a:r>
              <a:rPr lang="en-US" dirty="0" err="1" smtClean="0"/>
              <a:t>memiliki</a:t>
            </a:r>
            <a:r>
              <a:rPr lang="en-US" dirty="0" smtClean="0"/>
              <a:t> laptop </a:t>
            </a:r>
            <a:r>
              <a:rPr lang="en-US" dirty="0" err="1" smtClean="0"/>
              <a:t>dengan</a:t>
            </a:r>
            <a:r>
              <a:rPr lang="en-US" dirty="0" smtClean="0"/>
              <a:t> </a:t>
            </a:r>
            <a:r>
              <a:rPr lang="en-US" dirty="0" err="1" smtClean="0"/>
              <a:t>performa</a:t>
            </a:r>
            <a:r>
              <a:rPr lang="en-US" dirty="0" smtClean="0"/>
              <a:t> </a:t>
            </a:r>
            <a:r>
              <a:rPr lang="en-US" dirty="0" err="1" smtClean="0"/>
              <a:t>menengah</a:t>
            </a:r>
            <a:r>
              <a:rPr lang="en-US" dirty="0" smtClean="0"/>
              <a:t> </a:t>
            </a:r>
            <a:r>
              <a:rPr lang="en-US" dirty="0" err="1" smtClean="0"/>
              <a:t>ke</a:t>
            </a:r>
            <a:r>
              <a:rPr lang="en-US" dirty="0" smtClean="0"/>
              <a:t> </a:t>
            </a:r>
            <a:r>
              <a:rPr lang="en-US" dirty="0" err="1" smtClean="0"/>
              <a:t>atas</a:t>
            </a:r>
            <a:r>
              <a:rPr lang="en-US" dirty="0" smtClean="0"/>
              <a:t>, </a:t>
            </a:r>
            <a:r>
              <a:rPr lang="en-US" dirty="0" err="1" smtClean="0"/>
              <a:t>aplikasi</a:t>
            </a:r>
            <a:r>
              <a:rPr lang="en-US" dirty="0" smtClean="0"/>
              <a:t> yang </a:t>
            </a:r>
            <a:r>
              <a:rPr lang="en-US" dirty="0" err="1" smtClean="0"/>
              <a:t>mendukung</a:t>
            </a:r>
            <a:r>
              <a:rPr lang="en-US" dirty="0" smtClean="0"/>
              <a:t>, </a:t>
            </a:r>
            <a:r>
              <a:rPr lang="en-US" dirty="0" err="1" smtClean="0"/>
              <a:t>dan</a:t>
            </a:r>
            <a:r>
              <a:rPr lang="en-US" dirty="0" smtClean="0"/>
              <a:t> </a:t>
            </a:r>
            <a:r>
              <a:rPr lang="en-US" dirty="0" err="1" smtClean="0"/>
              <a:t>koneksi</a:t>
            </a:r>
            <a:r>
              <a:rPr lang="en-US" dirty="0" smtClean="0"/>
              <a:t> internet yang </a:t>
            </a:r>
            <a:r>
              <a:rPr lang="en-US" dirty="0" err="1" smtClean="0"/>
              <a:t>mumpuni</a:t>
            </a:r>
            <a:r>
              <a:rPr lang="en-US" dirty="0" smtClean="0"/>
              <a:t>.</a:t>
            </a:r>
          </a:p>
          <a:p>
            <a:r>
              <a:rPr lang="en-US" dirty="0" err="1" smtClean="0"/>
              <a:t>Tenaga</a:t>
            </a:r>
            <a:r>
              <a:rPr lang="en-US" dirty="0" smtClean="0"/>
              <a:t> </a:t>
            </a:r>
            <a:r>
              <a:rPr lang="en-US" dirty="0" err="1" smtClean="0"/>
              <a:t>ahli</a:t>
            </a:r>
            <a:r>
              <a:rPr lang="en-US" dirty="0" smtClean="0"/>
              <a:t> </a:t>
            </a:r>
            <a:r>
              <a:rPr lang="en-US" dirty="0" err="1" smtClean="0"/>
              <a:t>memiliki</a:t>
            </a:r>
            <a:r>
              <a:rPr lang="en-US" dirty="0" smtClean="0"/>
              <a:t> </a:t>
            </a:r>
            <a:r>
              <a:rPr lang="en-US" dirty="0" err="1" smtClean="0"/>
              <a:t>akses</a:t>
            </a:r>
            <a:r>
              <a:rPr lang="en-US" dirty="0" smtClean="0"/>
              <a:t> </a:t>
            </a:r>
            <a:r>
              <a:rPr lang="en-US" dirty="0" err="1" smtClean="0"/>
              <a:t>tak</a:t>
            </a:r>
            <a:r>
              <a:rPr lang="en-US" dirty="0" smtClean="0"/>
              <a:t> </a:t>
            </a:r>
            <a:r>
              <a:rPr lang="en-US" dirty="0" err="1" smtClean="0"/>
              <a:t>terbatas</a:t>
            </a:r>
            <a:r>
              <a:rPr lang="en-US" dirty="0" smtClean="0"/>
              <a:t> </a:t>
            </a:r>
            <a:r>
              <a:rPr lang="en-US" dirty="0" err="1" smtClean="0"/>
              <a:t>pada</a:t>
            </a:r>
            <a:r>
              <a:rPr lang="en-US" dirty="0" smtClean="0"/>
              <a:t> </a:t>
            </a:r>
            <a:r>
              <a:rPr lang="en-US" dirty="0" err="1" smtClean="0"/>
              <a:t>fasilitas</a:t>
            </a:r>
            <a:r>
              <a:rPr lang="en-US" dirty="0" smtClean="0"/>
              <a:t> </a:t>
            </a:r>
            <a:r>
              <a:rPr lang="en-US" dirty="0" err="1" smtClean="0"/>
              <a:t>pendukung</a:t>
            </a:r>
            <a:r>
              <a:rPr lang="en-US" dirty="0" smtClean="0"/>
              <a:t> </a:t>
            </a:r>
            <a:r>
              <a:rPr lang="en-US" dirty="0" err="1" smtClean="0"/>
              <a:t>kecuali</a:t>
            </a:r>
            <a:r>
              <a:rPr lang="en-US" dirty="0" smtClean="0"/>
              <a:t> </a:t>
            </a:r>
            <a:r>
              <a:rPr lang="en-US" dirty="0" err="1" smtClean="0"/>
              <a:t>pada</a:t>
            </a:r>
            <a:r>
              <a:rPr lang="en-US" dirty="0" smtClean="0"/>
              <a:t> </a:t>
            </a:r>
            <a:r>
              <a:rPr lang="en-US" dirty="0" err="1" smtClean="0"/>
              <a:t>saat</a:t>
            </a:r>
            <a:r>
              <a:rPr lang="en-US" dirty="0" smtClean="0"/>
              <a:t> </a:t>
            </a:r>
            <a:r>
              <a:rPr lang="en-US" dirty="0" err="1" smtClean="0"/>
              <a:t>tertentu</a:t>
            </a:r>
            <a:endParaRPr lang="id-ID" dirty="0"/>
          </a:p>
        </p:txBody>
      </p:sp>
    </p:spTree>
    <p:extLst>
      <p:ext uri="{BB962C8B-B14F-4D97-AF65-F5344CB8AC3E}">
        <p14:creationId xmlns:p14="http://schemas.microsoft.com/office/powerpoint/2010/main" val="3876478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2" name="Content Placeholder 1"/>
          <p:cNvSpPr>
            <a:spLocks noGrp="1"/>
          </p:cNvSpPr>
          <p:nvPr>
            <p:ph idx="1"/>
          </p:nvPr>
        </p:nvSpPr>
        <p:spPr/>
        <p:txBody>
          <a:bodyPr/>
          <a:lstStyle/>
          <a:p>
            <a:pPr marL="109728" indent="0">
              <a:buNone/>
            </a:pPr>
            <a:r>
              <a:rPr lang="en-US" dirty="0" smtClean="0"/>
              <a:t>Reusable Software Components</a:t>
            </a:r>
          </a:p>
          <a:p>
            <a:r>
              <a:rPr lang="en-US" dirty="0" err="1" smtClean="0"/>
              <a:t>Beberapa</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aplikasi</a:t>
            </a:r>
            <a:r>
              <a:rPr lang="en-US" dirty="0" smtClean="0"/>
              <a:t> </a:t>
            </a:r>
            <a:r>
              <a:rPr lang="en-US" dirty="0" err="1" smtClean="0"/>
              <a:t>ini</a:t>
            </a:r>
            <a:r>
              <a:rPr lang="en-US" dirty="0" smtClean="0"/>
              <a:t> “</a:t>
            </a:r>
            <a:r>
              <a:rPr lang="en-US" dirty="0" err="1" smtClean="0"/>
              <a:t>meminjam</a:t>
            </a:r>
            <a:r>
              <a:rPr lang="en-US" dirty="0" smtClean="0"/>
              <a:t>” </a:t>
            </a:r>
            <a:r>
              <a:rPr lang="en-US" dirty="0" err="1" smtClean="0"/>
              <a:t>dari</a:t>
            </a:r>
            <a:r>
              <a:rPr lang="en-US" dirty="0" smtClean="0"/>
              <a:t> </a:t>
            </a:r>
            <a:r>
              <a:rPr lang="en-US" dirty="0" err="1" smtClean="0"/>
              <a:t>aplikasi</a:t>
            </a:r>
            <a:r>
              <a:rPr lang="en-US" dirty="0" smtClean="0"/>
              <a:t> </a:t>
            </a:r>
            <a:r>
              <a:rPr lang="en-US" dirty="0" err="1" smtClean="0"/>
              <a:t>pihak</a:t>
            </a:r>
            <a:r>
              <a:rPr lang="en-US" dirty="0" smtClean="0"/>
              <a:t> </a:t>
            </a:r>
            <a:r>
              <a:rPr lang="en-US" dirty="0" err="1" smtClean="0"/>
              <a:t>ketiga</a:t>
            </a:r>
            <a:r>
              <a:rPr lang="en-US" dirty="0" smtClean="0"/>
              <a:t> yang </a:t>
            </a:r>
            <a:r>
              <a:rPr lang="en-US" dirty="0" err="1" smtClean="0"/>
              <a:t>berbasis</a:t>
            </a:r>
            <a:r>
              <a:rPr lang="en-US" dirty="0" smtClean="0"/>
              <a:t> open source</a:t>
            </a:r>
            <a:r>
              <a:rPr lang="id-ID" dirty="0" smtClean="0"/>
              <a:t>.</a:t>
            </a:r>
            <a:endParaRPr lang="en-US" dirty="0" smtClean="0"/>
          </a:p>
          <a:p>
            <a:r>
              <a:rPr lang="en-US" dirty="0" err="1" smtClean="0"/>
              <a:t>Fungsi-fungsi</a:t>
            </a:r>
            <a:r>
              <a:rPr lang="en-US" dirty="0" smtClean="0"/>
              <a:t> yang </a:t>
            </a:r>
            <a:r>
              <a:rPr lang="en-US" dirty="0" err="1" smtClean="0"/>
              <a:t>terlihat</a:t>
            </a:r>
            <a:r>
              <a:rPr lang="en-US" dirty="0" smtClean="0"/>
              <a:t> </a:t>
            </a:r>
            <a:r>
              <a:rPr lang="en-US" dirty="0" err="1" smtClean="0"/>
              <a:t>sama</a:t>
            </a:r>
            <a:r>
              <a:rPr lang="en-US" dirty="0" smtClean="0"/>
              <a:t> </a:t>
            </a:r>
            <a:r>
              <a:rPr lang="en-US" dirty="0" err="1" smtClean="0"/>
              <a:t>akan</a:t>
            </a:r>
            <a:r>
              <a:rPr lang="en-US" dirty="0" smtClean="0"/>
              <a:t> </a:t>
            </a:r>
            <a:r>
              <a:rPr lang="en-US" dirty="0" err="1" smtClean="0"/>
              <a:t>dipakai</a:t>
            </a:r>
            <a:r>
              <a:rPr lang="en-US" dirty="0" smtClean="0"/>
              <a:t> </a:t>
            </a:r>
            <a:r>
              <a:rPr lang="en-US" dirty="0" err="1" smtClean="0"/>
              <a:t>ulang</a:t>
            </a:r>
            <a:r>
              <a:rPr lang="en-US" dirty="0"/>
              <a:t> </a:t>
            </a:r>
            <a:r>
              <a:rPr lang="en-US" dirty="0" err="1" smtClean="0"/>
              <a:t>sehingga</a:t>
            </a:r>
            <a:r>
              <a:rPr lang="en-US" dirty="0" smtClean="0"/>
              <a:t> </a:t>
            </a:r>
            <a:r>
              <a:rPr lang="en-US" dirty="0" err="1" smtClean="0"/>
              <a:t>akan</a:t>
            </a:r>
            <a:r>
              <a:rPr lang="en-US" dirty="0" smtClean="0"/>
              <a:t> </a:t>
            </a:r>
            <a:r>
              <a:rPr lang="en-US" dirty="0" err="1" smtClean="0"/>
              <a:t>ada</a:t>
            </a:r>
            <a:r>
              <a:rPr lang="en-US" dirty="0" smtClean="0"/>
              <a:t> </a:t>
            </a:r>
            <a:r>
              <a:rPr lang="en-US" dirty="0" err="1" smtClean="0"/>
              <a:t>penghematan</a:t>
            </a:r>
            <a:r>
              <a:rPr lang="en-US" dirty="0" smtClean="0"/>
              <a:t> </a:t>
            </a:r>
            <a:r>
              <a:rPr lang="en-US" dirty="0" err="1" smtClean="0"/>
              <a:t>biaya</a:t>
            </a:r>
            <a:r>
              <a:rPr lang="en-US" dirty="0" smtClean="0"/>
              <a:t> </a:t>
            </a:r>
            <a:r>
              <a:rPr lang="en-US" dirty="0" err="1" smtClean="0"/>
              <a:t>dan</a:t>
            </a:r>
            <a:r>
              <a:rPr lang="en-US" dirty="0" smtClean="0"/>
              <a:t> </a:t>
            </a:r>
            <a:r>
              <a:rPr lang="en-US" dirty="0" err="1" smtClean="0"/>
              <a:t>waktu</a:t>
            </a:r>
            <a:r>
              <a:rPr lang="en-US" dirty="0" smtClean="0"/>
              <a:t>. </a:t>
            </a:r>
            <a:r>
              <a:rPr lang="en-US" dirty="0" err="1" smtClean="0"/>
              <a:t>Seperti</a:t>
            </a:r>
            <a:r>
              <a:rPr lang="en-US" dirty="0" smtClean="0"/>
              <a:t> </a:t>
            </a:r>
            <a:r>
              <a:rPr lang="en-US" dirty="0" err="1" smtClean="0"/>
              <a:t>fungsi</a:t>
            </a:r>
            <a:r>
              <a:rPr lang="en-US" dirty="0" smtClean="0"/>
              <a:t> </a:t>
            </a:r>
            <a:r>
              <a:rPr lang="id-ID" dirty="0" smtClean="0"/>
              <a:t>CRUD yang banyak ditemui pada SI.</a:t>
            </a:r>
            <a:endParaRPr lang="id-ID" dirty="0"/>
          </a:p>
        </p:txBody>
      </p:sp>
    </p:spTree>
    <p:extLst>
      <p:ext uri="{BB962C8B-B14F-4D97-AF65-F5344CB8AC3E}">
        <p14:creationId xmlns:p14="http://schemas.microsoft.com/office/powerpoint/2010/main" val="103420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Estimasi</a:t>
            </a:r>
            <a:r>
              <a:rPr lang="en-US" dirty="0" smtClean="0"/>
              <a:t> </a:t>
            </a:r>
            <a:r>
              <a:rPr lang="en-US" dirty="0" err="1" smtClean="0"/>
              <a:t>Waktu</a:t>
            </a:r>
            <a:r>
              <a:rPr lang="en-US" dirty="0" smtClean="0"/>
              <a:t> </a:t>
            </a:r>
            <a:r>
              <a:rPr lang="en-US" dirty="0" err="1" smtClean="0"/>
              <a:t>dan</a:t>
            </a:r>
            <a:r>
              <a:rPr lang="en-US" dirty="0" smtClean="0"/>
              <a:t> </a:t>
            </a:r>
            <a:r>
              <a:rPr lang="en-US" dirty="0" err="1" smtClean="0"/>
              <a:t>Biaya</a:t>
            </a:r>
            <a:endParaRPr lang="id-ID" dirty="0"/>
          </a:p>
        </p:txBody>
      </p:sp>
      <p:sp>
        <p:nvSpPr>
          <p:cNvPr id="2" name="Content Placeholder 1"/>
          <p:cNvSpPr>
            <a:spLocks noGrp="1"/>
          </p:cNvSpPr>
          <p:nvPr>
            <p:ph idx="1"/>
          </p:nvPr>
        </p:nvSpPr>
        <p:spPr/>
        <p:txBody>
          <a:bodyPr/>
          <a:lstStyle/>
          <a:p>
            <a:r>
              <a:rPr lang="en-US" dirty="0" err="1" smtClean="0"/>
              <a:t>Proyek</a:t>
            </a:r>
            <a:r>
              <a:rPr lang="en-US" dirty="0" smtClean="0"/>
              <a:t> </a:t>
            </a:r>
            <a:r>
              <a:rPr lang="en-US" dirty="0" err="1" smtClean="0"/>
              <a:t>bisa</a:t>
            </a:r>
            <a:r>
              <a:rPr lang="en-US" dirty="0" smtClean="0"/>
              <a:t> </a:t>
            </a:r>
            <a:r>
              <a:rPr lang="en-US" dirty="0" err="1" smtClean="0"/>
              <a:t>diselesaikan</a:t>
            </a:r>
            <a:r>
              <a:rPr lang="en-US" dirty="0" smtClean="0"/>
              <a:t> </a:t>
            </a:r>
            <a:r>
              <a:rPr lang="en-US" dirty="0" err="1" smtClean="0"/>
              <a:t>namun</a:t>
            </a:r>
            <a:r>
              <a:rPr lang="en-US" dirty="0" smtClean="0"/>
              <a:t> </a:t>
            </a:r>
            <a:r>
              <a:rPr lang="id-ID" dirty="0" smtClean="0"/>
              <a:t>beberapa fitur akan dihapuskan, </a:t>
            </a:r>
            <a:r>
              <a:rPr lang="en-US" dirty="0" err="1" smtClean="0"/>
              <a:t>karena</a:t>
            </a:r>
            <a:r>
              <a:rPr lang="en-US" dirty="0" smtClean="0"/>
              <a:t> </a:t>
            </a:r>
            <a:r>
              <a:rPr lang="en-US" dirty="0" err="1" smtClean="0"/>
              <a:t>waktu</a:t>
            </a:r>
            <a:r>
              <a:rPr lang="en-US" dirty="0" smtClean="0"/>
              <a:t> yang </a:t>
            </a:r>
            <a:r>
              <a:rPr lang="en-US" dirty="0" err="1" smtClean="0"/>
              <a:t>diberikan</a:t>
            </a:r>
            <a:r>
              <a:rPr lang="en-US" dirty="0" smtClean="0"/>
              <a:t> 4 </a:t>
            </a:r>
            <a:r>
              <a:rPr lang="en-US" dirty="0" err="1" smtClean="0"/>
              <a:t>minggu</a:t>
            </a:r>
            <a:r>
              <a:rPr lang="en-US" dirty="0" smtClean="0"/>
              <a:t>.</a:t>
            </a:r>
          </a:p>
          <a:p>
            <a:r>
              <a:rPr lang="en-US" dirty="0" err="1" smtClean="0"/>
              <a:t>Estimasi</a:t>
            </a:r>
            <a:r>
              <a:rPr lang="en-US" dirty="0" smtClean="0"/>
              <a:t> </a:t>
            </a:r>
            <a:r>
              <a:rPr lang="en-US" dirty="0" err="1" smtClean="0"/>
              <a:t>menggunakan</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a:t>
            </a:r>
            <a:r>
              <a:rPr lang="en-US" dirty="0" err="1" smtClean="0"/>
              <a:t>pendekatan</a:t>
            </a:r>
            <a:r>
              <a:rPr lang="en-US" dirty="0" smtClean="0"/>
              <a:t> </a:t>
            </a:r>
            <a:r>
              <a:rPr lang="en-US" dirty="0" err="1" smtClean="0"/>
              <a:t>sebagai</a:t>
            </a:r>
            <a:r>
              <a:rPr lang="en-US" dirty="0" smtClean="0"/>
              <a:t> </a:t>
            </a:r>
            <a:r>
              <a:rPr lang="en-US" dirty="0" err="1" smtClean="0"/>
              <a:t>penyeimbang</a:t>
            </a:r>
            <a:r>
              <a:rPr lang="en-US" dirty="0" smtClean="0"/>
              <a:t>. </a:t>
            </a:r>
            <a:r>
              <a:rPr lang="en-US" dirty="0" err="1" smtClean="0"/>
              <a:t>Contoh</a:t>
            </a:r>
            <a:r>
              <a:rPr lang="en-US" dirty="0" smtClean="0"/>
              <a:t> </a:t>
            </a:r>
            <a:r>
              <a:rPr lang="en-US" dirty="0" err="1" smtClean="0"/>
              <a:t>pendekatan</a:t>
            </a:r>
            <a:r>
              <a:rPr lang="en-US" dirty="0" smtClean="0"/>
              <a:t> yang </a:t>
            </a:r>
            <a:r>
              <a:rPr lang="en-US" dirty="0" err="1" smtClean="0"/>
              <a:t>diambil</a:t>
            </a:r>
            <a:r>
              <a:rPr lang="en-US" dirty="0" smtClean="0"/>
              <a:t> </a:t>
            </a:r>
            <a:r>
              <a:rPr lang="en-US" dirty="0" err="1" smtClean="0"/>
              <a:t>adalah</a:t>
            </a:r>
            <a:r>
              <a:rPr lang="en-US" dirty="0" smtClean="0"/>
              <a:t> Expert </a:t>
            </a:r>
            <a:r>
              <a:rPr lang="en-US" dirty="0" err="1" smtClean="0"/>
              <a:t>Jugdement</a:t>
            </a:r>
            <a:r>
              <a:rPr lang="en-US" dirty="0" smtClean="0"/>
              <a:t> </a:t>
            </a:r>
            <a:r>
              <a:rPr lang="en-US" dirty="0" err="1" smtClean="0"/>
              <a:t>dan</a:t>
            </a:r>
            <a:r>
              <a:rPr lang="en-US" dirty="0" smtClean="0"/>
              <a:t> Bottom-Up. </a:t>
            </a:r>
          </a:p>
        </p:txBody>
      </p:sp>
    </p:spTree>
    <p:extLst>
      <p:ext uri="{BB962C8B-B14F-4D97-AF65-F5344CB8AC3E}">
        <p14:creationId xmlns:p14="http://schemas.microsoft.com/office/powerpoint/2010/main" val="539287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2" name="Content Placeholder 1"/>
          <p:cNvSpPr>
            <a:spLocks noGrp="1"/>
          </p:cNvSpPr>
          <p:nvPr>
            <p:ph idx="1"/>
          </p:nvPr>
        </p:nvSpPr>
        <p:spPr/>
        <p:txBody>
          <a:bodyPr/>
          <a:lstStyle/>
          <a:p>
            <a:r>
              <a:rPr lang="en-US" dirty="0" smtClean="0"/>
              <a:t>Expert </a:t>
            </a:r>
            <a:r>
              <a:rPr lang="en-US" dirty="0" err="1" smtClean="0"/>
              <a:t>Jugdement</a:t>
            </a:r>
            <a:r>
              <a:rPr lang="en-US" dirty="0" smtClean="0"/>
              <a:t> </a:t>
            </a:r>
            <a:r>
              <a:rPr lang="en-US" dirty="0" err="1" smtClean="0"/>
              <a:t>berarti</a:t>
            </a:r>
            <a:r>
              <a:rPr lang="en-US" dirty="0" smtClean="0"/>
              <a:t> </a:t>
            </a:r>
            <a:r>
              <a:rPr lang="en-US" dirty="0" err="1" smtClean="0"/>
              <a:t>meminta</a:t>
            </a:r>
            <a:r>
              <a:rPr lang="en-US" dirty="0" smtClean="0"/>
              <a:t> saran </a:t>
            </a:r>
            <a:r>
              <a:rPr lang="en-US" dirty="0" err="1" smtClean="0"/>
              <a:t>dari</a:t>
            </a:r>
            <a:r>
              <a:rPr lang="en-US" dirty="0" smtClean="0"/>
              <a:t> </a:t>
            </a:r>
            <a:r>
              <a:rPr lang="en-US" dirty="0" err="1" smtClean="0"/>
              <a:t>ahli</a:t>
            </a:r>
            <a:r>
              <a:rPr lang="en-US" dirty="0" smtClean="0"/>
              <a:t>. </a:t>
            </a:r>
            <a:r>
              <a:rPr lang="en-US" dirty="0" err="1" smtClean="0"/>
              <a:t>Ini</a:t>
            </a:r>
            <a:r>
              <a:rPr lang="en-US" dirty="0" smtClean="0"/>
              <a:t> </a:t>
            </a:r>
            <a:r>
              <a:rPr lang="en-US" dirty="0" err="1" smtClean="0"/>
              <a:t>berarti</a:t>
            </a:r>
            <a:r>
              <a:rPr lang="en-US" dirty="0" smtClean="0"/>
              <a:t> </a:t>
            </a:r>
            <a:r>
              <a:rPr lang="en-US" dirty="0" err="1" smtClean="0"/>
              <a:t>meminta</a:t>
            </a:r>
            <a:r>
              <a:rPr lang="en-US" dirty="0" smtClean="0"/>
              <a:t> </a:t>
            </a:r>
            <a:r>
              <a:rPr lang="en-US" dirty="0" err="1" smtClean="0"/>
              <a:t>estimasi</a:t>
            </a:r>
            <a:r>
              <a:rPr lang="en-US" dirty="0" smtClean="0"/>
              <a:t> </a:t>
            </a:r>
            <a:r>
              <a:rPr lang="en-US" dirty="0" err="1" smtClean="0"/>
              <a:t>biaya</a:t>
            </a:r>
            <a:r>
              <a:rPr lang="en-US" dirty="0" smtClean="0"/>
              <a:t> </a:t>
            </a:r>
            <a:r>
              <a:rPr lang="en-US" dirty="0" err="1" smtClean="0"/>
              <a:t>dari</a:t>
            </a:r>
            <a:r>
              <a:rPr lang="en-US" dirty="0" smtClean="0"/>
              <a:t> </a:t>
            </a:r>
            <a:r>
              <a:rPr lang="en-US" dirty="0" err="1" smtClean="0"/>
              <a:t>analisis</a:t>
            </a:r>
            <a:r>
              <a:rPr lang="en-US" dirty="0" smtClean="0"/>
              <a:t> orang yang </a:t>
            </a:r>
            <a:r>
              <a:rPr lang="en-US" dirty="0" err="1" smtClean="0"/>
              <a:t>pernah</a:t>
            </a:r>
            <a:r>
              <a:rPr lang="en-US" dirty="0" smtClean="0"/>
              <a:t> </a:t>
            </a:r>
            <a:r>
              <a:rPr lang="en-US" dirty="0" err="1" smtClean="0"/>
              <a:t>membuat</a:t>
            </a:r>
            <a:r>
              <a:rPr lang="en-US" dirty="0" smtClean="0"/>
              <a:t> SI </a:t>
            </a:r>
            <a:r>
              <a:rPr lang="en-US" dirty="0" err="1" smtClean="0"/>
              <a:t>Akademik</a:t>
            </a:r>
            <a:r>
              <a:rPr lang="en-US" dirty="0" smtClean="0"/>
              <a:t> </a:t>
            </a:r>
            <a:r>
              <a:rPr lang="en-US" dirty="0" err="1" smtClean="0"/>
              <a:t>Sekolah</a:t>
            </a:r>
            <a:r>
              <a:rPr lang="en-US" dirty="0" smtClean="0"/>
              <a:t> </a:t>
            </a:r>
            <a:r>
              <a:rPr lang="en-US" dirty="0" err="1" smtClean="0"/>
              <a:t>Menengah</a:t>
            </a:r>
            <a:r>
              <a:rPr lang="en-US" dirty="0" smtClean="0"/>
              <a:t>. 	</a:t>
            </a:r>
            <a:r>
              <a:rPr lang="en-US" dirty="0" err="1" smtClean="0"/>
              <a:t>Ditambah</a:t>
            </a:r>
            <a:r>
              <a:rPr lang="en-US" dirty="0" smtClean="0"/>
              <a:t> pula </a:t>
            </a:r>
            <a:r>
              <a:rPr lang="en-US" dirty="0" err="1" smtClean="0"/>
              <a:t>aplikasi</a:t>
            </a:r>
            <a:r>
              <a:rPr lang="en-US" dirty="0" smtClean="0"/>
              <a:t> yang </a:t>
            </a:r>
            <a:r>
              <a:rPr lang="en-US" dirty="0" err="1" smtClean="0"/>
              <a:t>dibuat</a:t>
            </a:r>
            <a:r>
              <a:rPr lang="en-US" dirty="0" smtClean="0"/>
              <a:t> </a:t>
            </a:r>
            <a:r>
              <a:rPr lang="en-US" dirty="0" err="1" smtClean="0"/>
              <a:t>bukan</a:t>
            </a:r>
            <a:r>
              <a:rPr lang="en-US" dirty="0" smtClean="0"/>
              <a:t> </a:t>
            </a:r>
            <a:r>
              <a:rPr lang="en-US" dirty="0" err="1" smtClean="0"/>
              <a:t>sepenuhnya</a:t>
            </a:r>
            <a:r>
              <a:rPr lang="en-US" dirty="0" smtClean="0"/>
              <a:t> </a:t>
            </a:r>
            <a:r>
              <a:rPr lang="en-US" dirty="0" err="1" smtClean="0"/>
              <a:t>dari</a:t>
            </a:r>
            <a:r>
              <a:rPr lang="en-US" dirty="0" smtClean="0"/>
              <a:t> </a:t>
            </a:r>
            <a:r>
              <a:rPr lang="en-US" dirty="0" err="1" smtClean="0"/>
              <a:t>awal</a:t>
            </a:r>
            <a:r>
              <a:rPr lang="en-US" dirty="0" smtClean="0"/>
              <a:t> (from scratch)</a:t>
            </a:r>
          </a:p>
          <a:p>
            <a:endParaRPr lang="id-ID" dirty="0"/>
          </a:p>
        </p:txBody>
      </p:sp>
    </p:spTree>
    <p:extLst>
      <p:ext uri="{BB962C8B-B14F-4D97-AF65-F5344CB8AC3E}">
        <p14:creationId xmlns:p14="http://schemas.microsoft.com/office/powerpoint/2010/main" val="844685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2" name="Content Placeholder 1"/>
          <p:cNvSpPr>
            <a:spLocks noGrp="1"/>
          </p:cNvSpPr>
          <p:nvPr>
            <p:ph idx="1"/>
          </p:nvPr>
        </p:nvSpPr>
        <p:spPr/>
        <p:txBody>
          <a:bodyPr/>
          <a:lstStyle/>
          <a:p>
            <a:r>
              <a:rPr lang="en-US" dirty="0" smtClean="0"/>
              <a:t>Bottom-Up </a:t>
            </a:r>
            <a:r>
              <a:rPr lang="en-US" dirty="0" err="1" smtClean="0"/>
              <a:t>berarti</a:t>
            </a:r>
            <a:r>
              <a:rPr lang="en-US" dirty="0" smtClean="0"/>
              <a:t> </a:t>
            </a:r>
            <a:r>
              <a:rPr lang="en-US" dirty="0" err="1" smtClean="0"/>
              <a:t>tiap</a:t>
            </a:r>
            <a:r>
              <a:rPr lang="en-US" dirty="0" smtClean="0"/>
              <a:t> </a:t>
            </a:r>
            <a:r>
              <a:rPr lang="en-US" dirty="0" err="1" smtClean="0"/>
              <a:t>komponen-komponen</a:t>
            </a:r>
            <a:r>
              <a:rPr lang="en-US" dirty="0" smtClean="0"/>
              <a:t> yang </a:t>
            </a:r>
            <a:r>
              <a:rPr lang="en-US" dirty="0" err="1" smtClean="0"/>
              <a:t>ada</a:t>
            </a:r>
            <a:r>
              <a:rPr lang="en-US" dirty="0" smtClean="0"/>
              <a:t> </a:t>
            </a:r>
            <a:r>
              <a:rPr lang="en-US" dirty="0" err="1" smtClean="0"/>
              <a:t>dibagi</a:t>
            </a:r>
            <a:r>
              <a:rPr lang="en-US" dirty="0" smtClean="0"/>
              <a:t> </a:t>
            </a:r>
            <a:r>
              <a:rPr lang="en-US" dirty="0" err="1" smtClean="0"/>
              <a:t>sampai</a:t>
            </a:r>
            <a:r>
              <a:rPr lang="en-US" dirty="0" smtClean="0"/>
              <a:t> </a:t>
            </a:r>
            <a:r>
              <a:rPr lang="en-US" dirty="0" err="1" smtClean="0"/>
              <a:t>menjadi</a:t>
            </a:r>
            <a:r>
              <a:rPr lang="en-US" dirty="0" smtClean="0"/>
              <a:t> </a:t>
            </a:r>
            <a:r>
              <a:rPr lang="en-US" dirty="0" err="1" smtClean="0"/>
              <a:t>subkomponen</a:t>
            </a:r>
            <a:r>
              <a:rPr lang="en-US" dirty="0" smtClean="0"/>
              <a:t> yang </a:t>
            </a:r>
            <a:r>
              <a:rPr lang="en-US" dirty="0" err="1" smtClean="0"/>
              <a:t>mudah</a:t>
            </a:r>
            <a:r>
              <a:rPr lang="en-US" dirty="0" smtClean="0"/>
              <a:t> </a:t>
            </a:r>
            <a:r>
              <a:rPr lang="en-US" dirty="0" err="1" smtClean="0"/>
              <a:t>diestimasikan</a:t>
            </a:r>
            <a:r>
              <a:rPr lang="en-US" dirty="0" smtClean="0"/>
              <a:t>. </a:t>
            </a:r>
          </a:p>
          <a:p>
            <a:r>
              <a:rPr lang="en-US" dirty="0" err="1" smtClean="0"/>
              <a:t>Contohnya</a:t>
            </a:r>
            <a:r>
              <a:rPr lang="en-US" dirty="0" smtClean="0"/>
              <a:t> </a:t>
            </a:r>
            <a:r>
              <a:rPr lang="en-US" dirty="0" err="1" smtClean="0"/>
              <a:t>seperti</a:t>
            </a:r>
            <a:r>
              <a:rPr lang="en-US" dirty="0" smtClean="0"/>
              <a:t> </a:t>
            </a:r>
            <a:r>
              <a:rPr lang="en-US" dirty="0" err="1" smtClean="0"/>
              <a:t>fungsi</a:t>
            </a:r>
            <a:r>
              <a:rPr lang="en-US" dirty="0" smtClean="0"/>
              <a:t> </a:t>
            </a:r>
            <a:r>
              <a:rPr lang="en-US" dirty="0" err="1" smtClean="0"/>
              <a:t>melihat</a:t>
            </a:r>
            <a:r>
              <a:rPr lang="en-US" dirty="0" smtClean="0"/>
              <a:t> </a:t>
            </a:r>
            <a:r>
              <a:rPr lang="en-US" dirty="0" err="1" smtClean="0"/>
              <a:t>nilai</a:t>
            </a:r>
            <a:r>
              <a:rPr lang="en-US" dirty="0" smtClean="0"/>
              <a:t> </a:t>
            </a:r>
            <a:r>
              <a:rPr lang="en-US" dirty="0" err="1" smtClean="0"/>
              <a:t>pada</a:t>
            </a:r>
            <a:r>
              <a:rPr lang="en-US" dirty="0" smtClean="0"/>
              <a:t> </a:t>
            </a:r>
            <a:r>
              <a:rPr lang="en-US" dirty="0" err="1" smtClean="0"/>
              <a:t>tabel</a:t>
            </a:r>
            <a:r>
              <a:rPr lang="en-US" dirty="0" smtClean="0"/>
              <a:t> </a:t>
            </a:r>
            <a:r>
              <a:rPr lang="en-US" dirty="0" err="1" smtClean="0"/>
              <a:t>biasa</a:t>
            </a:r>
            <a:r>
              <a:rPr lang="en-US" dirty="0" smtClean="0"/>
              <a:t>. </a:t>
            </a:r>
            <a:r>
              <a:rPr lang="en-US" dirty="0" err="1" smtClean="0"/>
              <a:t>Fungsi</a:t>
            </a:r>
            <a:r>
              <a:rPr lang="en-US" dirty="0" smtClean="0"/>
              <a:t> </a:t>
            </a:r>
            <a:r>
              <a:rPr lang="en-US" dirty="0" err="1" smtClean="0"/>
              <a:t>tersebut</a:t>
            </a:r>
            <a:r>
              <a:rPr lang="en-US" dirty="0" smtClean="0"/>
              <a:t> </a:t>
            </a:r>
            <a:r>
              <a:rPr lang="en-US" dirty="0" err="1" smtClean="0"/>
              <a:t>bisa</a:t>
            </a:r>
            <a:r>
              <a:rPr lang="en-US" dirty="0" smtClean="0"/>
              <a:t> </a:t>
            </a:r>
            <a:r>
              <a:rPr lang="en-US" dirty="0" err="1" smtClean="0"/>
              <a:t>dikerjakan</a:t>
            </a:r>
            <a:r>
              <a:rPr lang="en-US" dirty="0" smtClean="0"/>
              <a:t> </a:t>
            </a:r>
            <a:r>
              <a:rPr lang="en-US" dirty="0" err="1" smtClean="0"/>
              <a:t>oleh</a:t>
            </a:r>
            <a:r>
              <a:rPr lang="en-US" dirty="0" smtClean="0"/>
              <a:t> </a:t>
            </a:r>
            <a:r>
              <a:rPr lang="en-US" dirty="0" err="1" smtClean="0"/>
              <a:t>satu</a:t>
            </a:r>
            <a:r>
              <a:rPr lang="en-US" dirty="0" smtClean="0"/>
              <a:t> orang </a:t>
            </a:r>
            <a:r>
              <a:rPr lang="en-US" dirty="0" err="1" smtClean="0"/>
              <a:t>saja</a:t>
            </a:r>
            <a:r>
              <a:rPr lang="en-US" dirty="0" smtClean="0"/>
              <a:t> </a:t>
            </a:r>
            <a:r>
              <a:rPr lang="en-US" dirty="0" err="1" smtClean="0"/>
              <a:t>dengan</a:t>
            </a:r>
            <a:r>
              <a:rPr lang="en-US" dirty="0" smtClean="0"/>
              <a:t> </a:t>
            </a:r>
            <a:r>
              <a:rPr lang="en-US" dirty="0" err="1" smtClean="0"/>
              <a:t>waktu</a:t>
            </a:r>
            <a:r>
              <a:rPr lang="en-US" dirty="0" smtClean="0"/>
              <a:t> yang </a:t>
            </a:r>
            <a:r>
              <a:rPr lang="en-US" dirty="0" err="1" smtClean="0"/>
              <a:t>tak</a:t>
            </a:r>
            <a:r>
              <a:rPr lang="en-US" dirty="0" smtClean="0"/>
              <a:t> </a:t>
            </a:r>
            <a:r>
              <a:rPr lang="en-US" dirty="0" err="1" smtClean="0"/>
              <a:t>terlalu</a:t>
            </a:r>
            <a:r>
              <a:rPr lang="en-US" dirty="0" smtClean="0"/>
              <a:t> lama. </a:t>
            </a:r>
          </a:p>
          <a:p>
            <a:r>
              <a:rPr lang="en-US" dirty="0" err="1" smtClean="0"/>
              <a:t>Setelah</a:t>
            </a:r>
            <a:r>
              <a:rPr lang="en-US" dirty="0" smtClean="0"/>
              <a:t> </a:t>
            </a:r>
            <a:r>
              <a:rPr lang="en-US" dirty="0" err="1" smtClean="0"/>
              <a:t>semua</a:t>
            </a:r>
            <a:r>
              <a:rPr lang="en-US" dirty="0" smtClean="0"/>
              <a:t> </a:t>
            </a:r>
            <a:r>
              <a:rPr lang="en-US" dirty="0" err="1" smtClean="0"/>
              <a:t>subkomponen</a:t>
            </a:r>
            <a:r>
              <a:rPr lang="en-US" dirty="0" smtClean="0"/>
              <a:t> </a:t>
            </a:r>
            <a:r>
              <a:rPr lang="en-US" dirty="0" err="1" smtClean="0"/>
              <a:t>selesai</a:t>
            </a:r>
            <a:r>
              <a:rPr lang="en-US" dirty="0" smtClean="0"/>
              <a:t> </a:t>
            </a:r>
            <a:r>
              <a:rPr lang="en-US" dirty="0" err="1" smtClean="0"/>
              <a:t>diestimasikan</a:t>
            </a:r>
            <a:r>
              <a:rPr lang="en-US" dirty="0" smtClean="0"/>
              <a:t> </a:t>
            </a:r>
            <a:r>
              <a:rPr lang="en-US" dirty="0" err="1" smtClean="0"/>
              <a:t>maka</a:t>
            </a:r>
            <a:r>
              <a:rPr lang="en-US" dirty="0" smtClean="0"/>
              <a:t> </a:t>
            </a:r>
            <a:r>
              <a:rPr lang="en-US" dirty="0" err="1" smtClean="0"/>
              <a:t>tinggal</a:t>
            </a:r>
            <a:r>
              <a:rPr lang="en-US" dirty="0" smtClean="0"/>
              <a:t> </a:t>
            </a:r>
            <a:r>
              <a:rPr lang="en-US" dirty="0" err="1" smtClean="0"/>
              <a:t>dijumlah</a:t>
            </a:r>
            <a:r>
              <a:rPr lang="en-US" dirty="0" smtClean="0"/>
              <a:t> </a:t>
            </a:r>
            <a:r>
              <a:rPr lang="en-US" dirty="0" err="1" smtClean="0"/>
              <a:t>saja</a:t>
            </a:r>
            <a:r>
              <a:rPr lang="en-US" dirty="0" smtClean="0"/>
              <a:t>.</a:t>
            </a:r>
            <a:endParaRPr lang="id-ID" dirty="0"/>
          </a:p>
        </p:txBody>
      </p:sp>
    </p:spTree>
    <p:extLst>
      <p:ext uri="{BB962C8B-B14F-4D97-AF65-F5344CB8AC3E}">
        <p14:creationId xmlns:p14="http://schemas.microsoft.com/office/powerpoint/2010/main" val="2906402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Deskripsi Program</a:t>
            </a:r>
            <a:endParaRPr lang="id-ID" dirty="0"/>
          </a:p>
        </p:txBody>
      </p:sp>
      <p:sp>
        <p:nvSpPr>
          <p:cNvPr id="2" name="Content Placeholder 1"/>
          <p:cNvSpPr>
            <a:spLocks noGrp="1"/>
          </p:cNvSpPr>
          <p:nvPr>
            <p:ph idx="1"/>
          </p:nvPr>
        </p:nvSpPr>
        <p:spPr/>
        <p:txBody>
          <a:bodyPr/>
          <a:lstStyle/>
          <a:p>
            <a:pPr>
              <a:buNone/>
            </a:pPr>
            <a:r>
              <a:rPr lang="id-ID" dirty="0" smtClean="0"/>
              <a:t>		</a:t>
            </a:r>
            <a:r>
              <a:rPr lang="id-ID" dirty="0" smtClean="0"/>
              <a:t>Sistem Informasi Akademik MTsN Jember 1 adalah, sistem informasi yang mengelola sistem akademik </a:t>
            </a:r>
            <a:r>
              <a:rPr lang="id-ID" dirty="0"/>
              <a:t>pada MTsN Jember </a:t>
            </a:r>
            <a:r>
              <a:rPr lang="id-ID" dirty="0" smtClean="0"/>
              <a:t>1. Sistem penilaian yang digunakan pada sistem adalah sistem yang menggabungkan nilai akademik beserta nilai kelakuan dari peserta didik. </a:t>
            </a:r>
          </a:p>
          <a:p>
            <a:pPr>
              <a:buNone/>
            </a:pPr>
            <a:r>
              <a:rPr lang="id-ID" dirty="0" smtClean="0"/>
              <a:t>		Dari sistem informasi ini siswa dapat mengetahui perkembangan dirinya di sekolah yang berkaitan dengan akademis, akhlak, maupun softskill. Guru dan stakeholder lain juga akan semakin aktif turut serta dalam kegiatan penilaian siswa.</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Diagram</a:t>
            </a:r>
            <a:endParaRPr lang="id-ID" dirty="0"/>
          </a:p>
        </p:txBody>
      </p:sp>
      <p:sp>
        <p:nvSpPr>
          <p:cNvPr id="2" name="Content Placeholder 1"/>
          <p:cNvSpPr>
            <a:spLocks noGrp="1"/>
          </p:cNvSpPr>
          <p:nvPr>
            <p:ph idx="1"/>
          </p:nvPr>
        </p:nvSpPr>
        <p:spPr/>
        <p:txBody>
          <a:bodyPr/>
          <a:lstStyle/>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TOOLS</a:t>
            </a:r>
            <a:endParaRPr lang="id-ID" dirty="0"/>
          </a:p>
        </p:txBody>
      </p:sp>
      <p:sp>
        <p:nvSpPr>
          <p:cNvPr id="3" name="Content Placeholder 2"/>
          <p:cNvSpPr>
            <a:spLocks noGrp="1"/>
          </p:cNvSpPr>
          <p:nvPr>
            <p:ph idx="1"/>
          </p:nvPr>
        </p:nvSpPr>
        <p:spPr/>
        <p:txBody>
          <a:bodyPr/>
          <a:lstStyle/>
          <a:p>
            <a:pPr marL="514350" indent="-514350">
              <a:buAutoNum type="arabicPeriod"/>
            </a:pPr>
            <a:r>
              <a:rPr lang="id-ID" dirty="0" smtClean="0"/>
              <a:t>Bahasa Pemrograman : PHP, HTML, CSS, JS</a:t>
            </a:r>
          </a:p>
          <a:p>
            <a:pPr marL="514350" indent="-514350">
              <a:buAutoNum type="arabicPeriod"/>
            </a:pPr>
            <a:r>
              <a:rPr lang="id-ID" dirty="0" smtClean="0"/>
              <a:t>Framework : CI , Bootstrap versi 2</a:t>
            </a:r>
          </a:p>
          <a:p>
            <a:pPr marL="514350" indent="-514350">
              <a:buAutoNum type="arabicPeriod"/>
            </a:pPr>
            <a:r>
              <a:rPr lang="id-ID" dirty="0" smtClean="0"/>
              <a:t>Database : MySQL</a:t>
            </a:r>
          </a:p>
          <a:p>
            <a:pPr marL="514350" indent="-514350">
              <a:buAutoNum type="arabicPeriod"/>
            </a:pPr>
            <a:r>
              <a:rPr lang="id-ID" dirty="0" smtClean="0"/>
              <a:t>Editor : Sublime Text 2, Notepad ++</a:t>
            </a:r>
          </a:p>
          <a:p>
            <a:pPr marL="514350" indent="-514350">
              <a:buAutoNum type="arabicPeriod"/>
            </a:pPr>
            <a:r>
              <a:rPr lang="id-ID" dirty="0" smtClean="0"/>
              <a:t>XAMPP</a:t>
            </a:r>
          </a:p>
          <a:p>
            <a:pPr marL="514350" indent="-514350">
              <a:buAutoNum type="arabicPeriod"/>
            </a:pPr>
            <a:r>
              <a:rPr lang="id-ID" dirty="0" smtClean="0"/>
              <a:t>Compatibility Browser : Mozilla, Chrome</a:t>
            </a:r>
          </a:p>
          <a:p>
            <a:pPr marL="514350" indent="-514350">
              <a:buAutoNum type="arabicPeriod"/>
            </a:pPr>
            <a:r>
              <a:rPr lang="id-ID" dirty="0" smtClean="0"/>
              <a:t>Timeline Project : Microsoft Project</a:t>
            </a:r>
          </a:p>
          <a:p>
            <a:pPr marL="514350" indent="-514350">
              <a:buAutoNum type="arabicPeriod"/>
            </a:pPr>
            <a:endParaRPr lang="id-ID" dirty="0" smtClean="0"/>
          </a:p>
        </p:txBody>
      </p:sp>
    </p:spTree>
    <p:extLst>
      <p:ext uri="{BB962C8B-B14F-4D97-AF65-F5344CB8AC3E}">
        <p14:creationId xmlns:p14="http://schemas.microsoft.com/office/powerpoint/2010/main" val="166937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smtClean="0"/>
              <a:t>Pembagian Tugas</a:t>
            </a:r>
            <a:endParaRPr lang="id-ID" dirty="0"/>
          </a:p>
        </p:txBody>
      </p:sp>
      <p:sp>
        <p:nvSpPr>
          <p:cNvPr id="2" name="Content Placeholder 1"/>
          <p:cNvSpPr>
            <a:spLocks noGrp="1"/>
          </p:cNvSpPr>
          <p:nvPr>
            <p:ph idx="1"/>
          </p:nvPr>
        </p:nvSpPr>
        <p:spPr/>
        <p:txBody>
          <a:bodyPr>
            <a:normAutofit lnSpcReduction="10000"/>
          </a:bodyPr>
          <a:lstStyle/>
          <a:p>
            <a:pPr marL="514350" indent="-514350">
              <a:buAutoNum type="arabicPeriod"/>
            </a:pPr>
            <a:endParaRPr lang="id-ID" sz="2800" dirty="0" smtClean="0"/>
          </a:p>
          <a:p>
            <a:pPr marL="514350" indent="-514350">
              <a:buFont typeface="Wingdings 3"/>
              <a:buAutoNum type="arabicPeriod"/>
            </a:pPr>
            <a:r>
              <a:rPr lang="id-ID" sz="2800" dirty="0" smtClean="0"/>
              <a:t>M. Iqbal Tanjung 	    : PM, System Designer, Debugger, UI Designer</a:t>
            </a:r>
          </a:p>
          <a:p>
            <a:pPr marL="514350" indent="-514350">
              <a:buAutoNum type="arabicPeriod"/>
            </a:pPr>
            <a:r>
              <a:rPr lang="id-ID" sz="2800" dirty="0" smtClean="0"/>
              <a:t>Randy Bastian 	    : Programmer, Debugger, Tester</a:t>
            </a:r>
          </a:p>
          <a:p>
            <a:pPr marL="514350" indent="-514350">
              <a:buAutoNum type="arabicPeriod"/>
            </a:pPr>
            <a:r>
              <a:rPr lang="id-ID" sz="2800" dirty="0" smtClean="0"/>
              <a:t>Dewi Maya Fitriana     : Dokumentator, System Analyst, UI Designer, Tester</a:t>
            </a:r>
          </a:p>
          <a:p>
            <a:pPr marL="514350" indent="-514350">
              <a:buAutoNum type="arabicPeriod"/>
            </a:pPr>
            <a:r>
              <a:rPr lang="id-ID" sz="2800" dirty="0" smtClean="0"/>
              <a:t>M. Arief Ridwan	    : Programmer, Database Designer, Debugger</a:t>
            </a:r>
          </a:p>
          <a:p>
            <a:pPr marL="514350" indent="-514350">
              <a:buAutoNum type="arabicPeriod"/>
            </a:pPr>
            <a:r>
              <a:rPr lang="id-ID" sz="2800" dirty="0" smtClean="0"/>
              <a:t>Aditya Putra Ferza      : UI Designer, System Analyst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id-ID" dirty="0" smtClean="0"/>
              <a:t>TIMELINE</a:t>
            </a:r>
            <a:endParaRPr lang="id-ID"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627"/>
          <a:stretch/>
        </p:blipFill>
        <p:spPr bwMode="auto">
          <a:xfrm>
            <a:off x="179513" y="1052736"/>
            <a:ext cx="8831752" cy="358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746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KELAYAKAN </a:t>
            </a:r>
            <a:endParaRPr lang="id-ID" dirty="0"/>
          </a:p>
        </p:txBody>
      </p:sp>
      <p:sp>
        <p:nvSpPr>
          <p:cNvPr id="2" name="Content Placeholder 1"/>
          <p:cNvSpPr>
            <a:spLocks noGrp="1"/>
          </p:cNvSpPr>
          <p:nvPr>
            <p:ph idx="1"/>
          </p:nvPr>
        </p:nvSpPr>
        <p:spPr/>
        <p:txBody>
          <a:bodyPr>
            <a:normAutofit fontScale="85000" lnSpcReduction="20000"/>
          </a:bodyPr>
          <a:lstStyle/>
          <a:p>
            <a:pPr lvl="1"/>
            <a:r>
              <a:rPr lang="en-US" sz="2400" b="1" dirty="0"/>
              <a:t>Technology</a:t>
            </a:r>
            <a:r>
              <a:rPr lang="en-US" sz="2400" dirty="0"/>
              <a:t> </a:t>
            </a:r>
            <a:endParaRPr lang="id-ID" sz="2400" dirty="0" smtClean="0"/>
          </a:p>
          <a:p>
            <a:pPr lvl="2"/>
            <a:r>
              <a:rPr lang="id-ID" sz="2100" dirty="0" smtClean="0"/>
              <a:t>Secara </a:t>
            </a:r>
            <a:r>
              <a:rPr lang="id-ID" sz="2100" dirty="0"/>
              <a:t>teknis project ini sudah feasible, tiap </a:t>
            </a:r>
            <a:r>
              <a:rPr lang="id-ID" sz="2100" i="1" dirty="0"/>
              <a:t>use case</a:t>
            </a:r>
            <a:r>
              <a:rPr lang="id-ID" sz="2100" dirty="0"/>
              <a:t> bisa dipenuhi oleh sistem</a:t>
            </a:r>
          </a:p>
          <a:p>
            <a:pPr lvl="2"/>
            <a:r>
              <a:rPr lang="id-ID" sz="2400" dirty="0"/>
              <a:t>Kemampuan hardware dan software yang dimiliki tim memadai dalam pengembangan  proyek </a:t>
            </a:r>
          </a:p>
          <a:p>
            <a:pPr lvl="1"/>
            <a:r>
              <a:rPr lang="en-US" sz="2400" b="1" dirty="0" smtClean="0"/>
              <a:t>Finance</a:t>
            </a:r>
            <a:endParaRPr lang="id-ID" sz="2400" dirty="0"/>
          </a:p>
          <a:p>
            <a:pPr lvl="2"/>
            <a:r>
              <a:rPr lang="id-ID" sz="2400" dirty="0"/>
              <a:t>Secara finansial project ini layak, karena pendapatan yang lebih besar dari pengeluaran</a:t>
            </a:r>
          </a:p>
          <a:p>
            <a:pPr lvl="1"/>
            <a:r>
              <a:rPr lang="en-US" sz="2400" b="1" dirty="0"/>
              <a:t>Time</a:t>
            </a:r>
            <a:r>
              <a:rPr lang="en-US" sz="2400" dirty="0"/>
              <a:t> </a:t>
            </a:r>
            <a:endParaRPr lang="id-ID" sz="2400" dirty="0" smtClean="0"/>
          </a:p>
          <a:p>
            <a:pPr lvl="2"/>
            <a:r>
              <a:rPr lang="id-ID" sz="2100" dirty="0" smtClean="0"/>
              <a:t>Waktu yang tersedia untuk megerjakan proyek ini tidak mencukupi, untuk menangani hal tersebut beberapa fitur dihapuskan</a:t>
            </a:r>
          </a:p>
          <a:p>
            <a:pPr lvl="1"/>
            <a:r>
              <a:rPr lang="en-US" sz="2400" b="1" dirty="0" smtClean="0"/>
              <a:t>Resources</a:t>
            </a:r>
            <a:r>
              <a:rPr lang="en-US" sz="2400" dirty="0" smtClean="0"/>
              <a:t> </a:t>
            </a:r>
            <a:endParaRPr lang="id-ID" sz="2400" dirty="0"/>
          </a:p>
          <a:p>
            <a:pPr lvl="2"/>
            <a:r>
              <a:rPr lang="id-ID" sz="2400" dirty="0"/>
              <a:t>Kompetensi dari masing-masing anggota tim, memenuhi kelayakan yang dibutuhkan untuk mengembangkan proyek</a:t>
            </a:r>
          </a:p>
          <a:p>
            <a:pPr lvl="2"/>
            <a:r>
              <a:rPr lang="id-ID" sz="2400" dirty="0"/>
              <a:t>Kemampuan hardware dan software yang dimiliki tim memadai dalam pengembangan  proyek </a:t>
            </a:r>
          </a:p>
          <a:p>
            <a:endParaRPr lang="id-ID" dirty="0"/>
          </a:p>
        </p:txBody>
      </p:sp>
    </p:spTree>
    <p:extLst>
      <p:ext uri="{BB962C8B-B14F-4D97-AF65-F5344CB8AC3E}">
        <p14:creationId xmlns:p14="http://schemas.microsoft.com/office/powerpoint/2010/main" val="3766211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ANALISA RESIKO</a:t>
            </a:r>
            <a:endParaRPr lang="id-ID" dirty="0"/>
          </a:p>
        </p:txBody>
      </p:sp>
      <p:sp>
        <p:nvSpPr>
          <p:cNvPr id="2" name="Content Placeholder 1"/>
          <p:cNvSpPr>
            <a:spLocks noGrp="1"/>
          </p:cNvSpPr>
          <p:nvPr>
            <p:ph idx="1"/>
          </p:nvPr>
        </p:nvSpPr>
        <p:spPr/>
        <p:txBody>
          <a:bodyPr/>
          <a:lstStyle/>
          <a:p>
            <a:endParaRPr lang="id-ID" dirty="0"/>
          </a:p>
        </p:txBody>
      </p:sp>
      <p:graphicFrame>
        <p:nvGraphicFramePr>
          <p:cNvPr id="4" name="Content Placeholder 3"/>
          <p:cNvGraphicFramePr>
            <a:graphicFrameLocks/>
          </p:cNvGraphicFramePr>
          <p:nvPr>
            <p:extLst>
              <p:ext uri="{D42A27DB-BD31-4B8C-83A1-F6EECF244321}">
                <p14:modId xmlns:p14="http://schemas.microsoft.com/office/powerpoint/2010/main" val="3208770879"/>
              </p:ext>
            </p:extLst>
          </p:nvPr>
        </p:nvGraphicFramePr>
        <p:xfrm>
          <a:off x="457200" y="1600200"/>
          <a:ext cx="8229600" cy="421132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Kemungkinan</a:t>
                      </a:r>
                      <a:r>
                        <a:rPr lang="id-ID" sz="1400" baseline="0" dirty="0" smtClean="0">
                          <a:solidFill>
                            <a:srgbClr val="000000"/>
                          </a:solidFill>
                          <a:latin typeface="Arial"/>
                          <a:ea typeface="Times New Roman"/>
                          <a:cs typeface="Arial"/>
                        </a:rPr>
                        <a:t> database down disaat terjadi lonjakan traffik data.</a:t>
                      </a:r>
                    </a:p>
                    <a:p>
                      <a:pPr algn="just">
                        <a:spcAft>
                          <a:spcPts val="0"/>
                        </a:spcAft>
                      </a:pPr>
                      <a:r>
                        <a:rPr lang="id-ID" sz="1400" dirty="0" smtClean="0">
                          <a:solidFill>
                            <a:srgbClr val="000000"/>
                          </a:solidFill>
                          <a:latin typeface="Arial"/>
                          <a:ea typeface="Times New Roman"/>
                          <a:cs typeface="Arial"/>
                        </a:rPr>
                        <a:t>Reusable</a:t>
                      </a:r>
                      <a:r>
                        <a:rPr lang="id-ID" sz="1400" baseline="0" dirty="0" smtClean="0">
                          <a:solidFill>
                            <a:srgbClr val="000000"/>
                          </a:solidFill>
                          <a:latin typeface="Arial"/>
                          <a:ea typeface="Times New Roman"/>
                          <a:cs typeface="Arial"/>
                        </a:rPr>
                        <a:t> source kurang reliable, dikarenakan sumber yang ada kurang memadahi</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Kesibukan</a:t>
                      </a:r>
                      <a:r>
                        <a:rPr lang="id-ID" sz="1400" baseline="0" dirty="0" smtClean="0">
                          <a:solidFill>
                            <a:srgbClr val="000000"/>
                          </a:solidFill>
                          <a:latin typeface="Arial"/>
                          <a:ea typeface="Times New Roman"/>
                          <a:cs typeface="Arial"/>
                        </a:rPr>
                        <a:t> masing-masing anggota diluar projek yang bisa mengganggu fokus dari masing anggota tim.</a:t>
                      </a:r>
                    </a:p>
                    <a:p>
                      <a:pPr algn="just">
                        <a:spcAft>
                          <a:spcPts val="0"/>
                        </a:spcAft>
                      </a:pPr>
                      <a:r>
                        <a:rPr lang="id-ID" sz="1400" baseline="0" dirty="0" smtClean="0">
                          <a:solidFill>
                            <a:srgbClr val="000000"/>
                          </a:solidFill>
                          <a:latin typeface="Arial"/>
                          <a:ea typeface="Times New Roman"/>
                          <a:cs typeface="Arial"/>
                        </a:rPr>
                        <a:t>Apabila ada salah satu anggota tim sakit atau berhalangan, tidak ada pengganti.</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Beberapa tugas</a:t>
                      </a:r>
                      <a:r>
                        <a:rPr lang="id-ID" sz="1400" baseline="0" dirty="0" smtClean="0">
                          <a:solidFill>
                            <a:srgbClr val="000000"/>
                          </a:solidFill>
                          <a:latin typeface="Arial"/>
                          <a:ea typeface="Times New Roman"/>
                          <a:cs typeface="Arial"/>
                        </a:rPr>
                        <a:t> yang telah terbagi sesuai di awal projek bisa berubah di tengah waktu pengembangan</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Penggunaan</a:t>
                      </a:r>
                      <a:r>
                        <a:rPr lang="id-ID" sz="1400" baseline="0" dirty="0" smtClean="0">
                          <a:solidFill>
                            <a:srgbClr val="000000"/>
                          </a:solidFill>
                          <a:latin typeface="Arial"/>
                          <a:ea typeface="Times New Roman"/>
                          <a:cs typeface="Arial"/>
                        </a:rPr>
                        <a:t> github yang belum sepenuhnya dikuasai oleh anggota tim.</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Permohonan</a:t>
                      </a:r>
                      <a:r>
                        <a:rPr lang="id-ID" sz="1400" baseline="0" dirty="0" smtClean="0">
                          <a:solidFill>
                            <a:srgbClr val="000000"/>
                          </a:solidFill>
                          <a:latin typeface="Arial"/>
                          <a:ea typeface="Times New Roman"/>
                          <a:cs typeface="Arial"/>
                        </a:rPr>
                        <a:t> p</a:t>
                      </a:r>
                      <a:r>
                        <a:rPr lang="id-ID" sz="1400" dirty="0" smtClean="0">
                          <a:solidFill>
                            <a:srgbClr val="000000"/>
                          </a:solidFill>
                          <a:latin typeface="Arial"/>
                          <a:ea typeface="Times New Roman"/>
                          <a:cs typeface="Arial"/>
                        </a:rPr>
                        <a:t>erubahan pada sistem oleh klien diperbolehkan sebelum project</a:t>
                      </a:r>
                      <a:r>
                        <a:rPr lang="id-ID" sz="1400" baseline="0" dirty="0" smtClean="0">
                          <a:solidFill>
                            <a:srgbClr val="000000"/>
                          </a:solidFill>
                          <a:latin typeface="Arial"/>
                          <a:ea typeface="Times New Roman"/>
                          <a:cs typeface="Arial"/>
                        </a:rPr>
                        <a:t> dirilis</a:t>
                      </a:r>
                    </a:p>
                    <a:p>
                      <a:pPr algn="just">
                        <a:spcAft>
                          <a:spcPts val="0"/>
                        </a:spcAft>
                      </a:pPr>
                      <a:r>
                        <a:rPr lang="id-ID" sz="1400" baseline="0" dirty="0" smtClean="0">
                          <a:solidFill>
                            <a:srgbClr val="000000"/>
                          </a:solidFill>
                          <a:latin typeface="Arial"/>
                          <a:ea typeface="Times New Roman"/>
                          <a:cs typeface="Arial"/>
                        </a:rPr>
                        <a:t>Kemungkinan terjadi perubahan kebutuhan yang mendasar</a:t>
                      </a:r>
                    </a:p>
                    <a:p>
                      <a:pPr algn="just">
                        <a:spcAft>
                          <a:spcPts val="0"/>
                        </a:spcAft>
                      </a:pPr>
                      <a:r>
                        <a:rPr lang="id-ID" sz="1400" baseline="0" dirty="0" smtClean="0">
                          <a:solidFill>
                            <a:srgbClr val="000000"/>
                          </a:solidFill>
                          <a:latin typeface="Arial"/>
                          <a:ea typeface="Times New Roman"/>
                          <a:cs typeface="Arial"/>
                        </a:rPr>
                        <a:t>Klien kurang memahami kebutuhan yang seharusnya ada untuk sistem</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id-ID" sz="1400" dirty="0" smtClean="0">
                          <a:solidFill>
                            <a:srgbClr val="000000"/>
                          </a:solidFill>
                          <a:latin typeface="Arial"/>
                          <a:ea typeface="Times New Roman"/>
                          <a:cs typeface="Arial"/>
                        </a:rPr>
                        <a:t>Waktu</a:t>
                      </a:r>
                      <a:r>
                        <a:rPr lang="id-ID" sz="1400" baseline="0" dirty="0" smtClean="0">
                          <a:solidFill>
                            <a:srgbClr val="000000"/>
                          </a:solidFill>
                          <a:latin typeface="Arial"/>
                          <a:ea typeface="Times New Roman"/>
                          <a:cs typeface="Arial"/>
                        </a:rPr>
                        <a:t> yang sedikit, tidak ada cadangan apabila terjadi sesuatu hal yang tidak diinginkan</a:t>
                      </a:r>
                      <a:endParaRPr lang="en-GB" sz="1400" dirty="0">
                        <a:solidFill>
                          <a:srgbClr val="000000"/>
                        </a:solidFill>
                        <a:latin typeface="Arial"/>
                        <a:ea typeface="Times New Roman"/>
                        <a:cs typeface="Arial"/>
                      </a:endParaRPr>
                    </a:p>
                  </a:txBody>
                  <a:tcPr marL="73025" marR="73025" marT="0" marB="91440"/>
                </a:tc>
              </a:tr>
            </a:tbl>
          </a:graphicData>
        </a:graphic>
      </p:graphicFrame>
    </p:spTree>
    <p:extLst>
      <p:ext uri="{BB962C8B-B14F-4D97-AF65-F5344CB8AC3E}">
        <p14:creationId xmlns:p14="http://schemas.microsoft.com/office/powerpoint/2010/main" val="72356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Menetapkan</a:t>
            </a:r>
            <a:r>
              <a:rPr lang="en-US" dirty="0" smtClean="0"/>
              <a:t> </a:t>
            </a:r>
            <a:r>
              <a:rPr lang="en-US" dirty="0" err="1" smtClean="0"/>
              <a:t>Sumber</a:t>
            </a:r>
            <a:r>
              <a:rPr lang="en-US" dirty="0" smtClean="0"/>
              <a:t> </a:t>
            </a:r>
            <a:r>
              <a:rPr lang="en-US" dirty="0" err="1" smtClean="0"/>
              <a:t>Daya</a:t>
            </a:r>
            <a:r>
              <a:rPr lang="en-US" dirty="0" smtClean="0"/>
              <a:t> yang </a:t>
            </a:r>
            <a:r>
              <a:rPr lang="en-US" dirty="0" err="1" smtClean="0"/>
              <a:t>Diperlukan</a:t>
            </a:r>
            <a:endParaRPr lang="id-ID" dirty="0"/>
          </a:p>
        </p:txBody>
      </p:sp>
      <p:sp>
        <p:nvSpPr>
          <p:cNvPr id="2" name="Content Placeholder 1"/>
          <p:cNvSpPr>
            <a:spLocks noGrp="1"/>
          </p:cNvSpPr>
          <p:nvPr>
            <p:ph idx="1"/>
          </p:nvPr>
        </p:nvSpPr>
        <p:spPr/>
        <p:txBody>
          <a:bodyPr/>
          <a:lstStyle/>
          <a:p>
            <a:pPr marL="109728" indent="0">
              <a:buNone/>
            </a:pPr>
            <a:r>
              <a:rPr lang="en-US" dirty="0" smtClean="0"/>
              <a:t>People</a:t>
            </a:r>
          </a:p>
          <a:p>
            <a:r>
              <a:rPr lang="en-US" dirty="0" smtClean="0"/>
              <a:t>4-5 </a:t>
            </a:r>
            <a:r>
              <a:rPr lang="en-US" dirty="0" err="1" smtClean="0"/>
              <a:t>tenaga</a:t>
            </a:r>
            <a:r>
              <a:rPr lang="en-US" dirty="0" smtClean="0"/>
              <a:t> </a:t>
            </a:r>
            <a:r>
              <a:rPr lang="en-US" dirty="0" err="1" smtClean="0"/>
              <a:t>ahli</a:t>
            </a:r>
            <a:r>
              <a:rPr lang="en-US" dirty="0"/>
              <a:t> </a:t>
            </a:r>
            <a:r>
              <a:rPr lang="en-US" dirty="0" err="1" smtClean="0"/>
              <a:t>terbagi</a:t>
            </a:r>
            <a:r>
              <a:rPr lang="en-US" dirty="0" smtClean="0"/>
              <a:t> </a:t>
            </a:r>
            <a:r>
              <a:rPr lang="en-US" dirty="0" err="1" smtClean="0"/>
              <a:t>atas</a:t>
            </a:r>
            <a:r>
              <a:rPr lang="en-US" dirty="0" smtClean="0"/>
              <a:t> project manager, </a:t>
            </a:r>
            <a:r>
              <a:rPr lang="en-US" dirty="0" err="1" smtClean="0"/>
              <a:t>sistem</a:t>
            </a:r>
            <a:r>
              <a:rPr lang="en-US" dirty="0" smtClean="0"/>
              <a:t> </a:t>
            </a:r>
            <a:r>
              <a:rPr lang="en-US" dirty="0" err="1" smtClean="0"/>
              <a:t>analis</a:t>
            </a:r>
            <a:r>
              <a:rPr lang="en-US" dirty="0" smtClean="0"/>
              <a:t>, programmer, </a:t>
            </a:r>
            <a:r>
              <a:rPr lang="en-US" dirty="0" err="1" smtClean="0"/>
              <a:t>desainer</a:t>
            </a:r>
            <a:r>
              <a:rPr lang="en-US" dirty="0" smtClean="0"/>
              <a:t>, debugger, </a:t>
            </a:r>
            <a:r>
              <a:rPr lang="en-US" dirty="0" err="1" smtClean="0"/>
              <a:t>dan</a:t>
            </a:r>
            <a:r>
              <a:rPr lang="en-US" dirty="0" smtClean="0"/>
              <a:t> tester.</a:t>
            </a:r>
          </a:p>
          <a:p>
            <a:r>
              <a:rPr lang="en-US" dirty="0" err="1" smtClean="0"/>
              <a:t>Beberapa</a:t>
            </a:r>
            <a:r>
              <a:rPr lang="en-US" dirty="0" smtClean="0"/>
              <a:t> </a:t>
            </a:r>
            <a:r>
              <a:rPr lang="en-US" dirty="0" err="1" smtClean="0"/>
              <a:t>perancang</a:t>
            </a:r>
            <a:r>
              <a:rPr lang="en-US" dirty="0" smtClean="0"/>
              <a:t> </a:t>
            </a:r>
            <a:r>
              <a:rPr lang="en-US" dirty="0" err="1" smtClean="0"/>
              <a:t>bertempat</a:t>
            </a:r>
            <a:r>
              <a:rPr lang="en-US" dirty="0" smtClean="0"/>
              <a:t> </a:t>
            </a:r>
            <a:r>
              <a:rPr lang="en-US" dirty="0" err="1" smtClean="0"/>
              <a:t>tinggal</a:t>
            </a:r>
            <a:r>
              <a:rPr lang="en-US" dirty="0" smtClean="0"/>
              <a:t> yang </a:t>
            </a:r>
            <a:r>
              <a:rPr lang="en-US" dirty="0" err="1" smtClean="0"/>
              <a:t>jauh</a:t>
            </a:r>
            <a:r>
              <a:rPr lang="en-US" dirty="0" smtClean="0"/>
              <a:t> </a:t>
            </a:r>
            <a:r>
              <a:rPr lang="en-US" dirty="0" err="1" smtClean="0"/>
              <a:t>dari</a:t>
            </a:r>
            <a:r>
              <a:rPr lang="en-US" dirty="0" smtClean="0"/>
              <a:t> “</a:t>
            </a:r>
            <a:r>
              <a:rPr lang="en-US" dirty="0" err="1" smtClean="0"/>
              <a:t>kantor</a:t>
            </a:r>
            <a:r>
              <a:rPr lang="en-US" dirty="0" smtClean="0"/>
              <a:t>” </a:t>
            </a:r>
            <a:r>
              <a:rPr lang="en-US" dirty="0" err="1" smtClean="0"/>
              <a:t>sehingga</a:t>
            </a:r>
            <a:r>
              <a:rPr lang="en-US" dirty="0" smtClean="0"/>
              <a:t> </a:t>
            </a:r>
            <a:r>
              <a:rPr lang="en-US" dirty="0" err="1" smtClean="0"/>
              <a:t>sulit</a:t>
            </a:r>
            <a:r>
              <a:rPr lang="en-US" dirty="0" smtClean="0"/>
              <a:t> </a:t>
            </a:r>
            <a:r>
              <a:rPr lang="en-US" dirty="0" err="1" smtClean="0"/>
              <a:t>bertatap</a:t>
            </a:r>
            <a:r>
              <a:rPr lang="en-US" dirty="0" smtClean="0"/>
              <a:t> </a:t>
            </a:r>
            <a:r>
              <a:rPr lang="en-US" dirty="0" err="1" smtClean="0"/>
              <a:t>muka</a:t>
            </a:r>
            <a:r>
              <a:rPr lang="en-US" dirty="0" smtClean="0"/>
              <a:t> </a:t>
            </a:r>
            <a:r>
              <a:rPr lang="en-US" dirty="0" err="1" smtClean="0"/>
              <a:t>antar</a:t>
            </a:r>
            <a:r>
              <a:rPr lang="en-US" dirty="0" smtClean="0"/>
              <a:t> </a:t>
            </a:r>
            <a:r>
              <a:rPr lang="en-US" dirty="0" err="1" smtClean="0"/>
              <a:t>anggota</a:t>
            </a:r>
            <a:endParaRPr lang="en-US" dirty="0" smtClean="0"/>
          </a:p>
          <a:p>
            <a:r>
              <a:rPr lang="en-US" dirty="0" err="1" smtClean="0"/>
              <a:t>Untuk</a:t>
            </a:r>
            <a:r>
              <a:rPr lang="en-US" dirty="0" smtClean="0"/>
              <a:t> list </a:t>
            </a:r>
            <a:r>
              <a:rPr lang="en-US" dirty="0" err="1" smtClean="0"/>
              <a:t>anggota</a:t>
            </a:r>
            <a:r>
              <a:rPr lang="en-US" dirty="0" smtClean="0"/>
              <a:t> </a:t>
            </a:r>
            <a:r>
              <a:rPr lang="en-US" dirty="0" err="1" smtClean="0"/>
              <a:t>dan</a:t>
            </a:r>
            <a:r>
              <a:rPr lang="en-US" dirty="0" smtClean="0"/>
              <a:t> </a:t>
            </a:r>
            <a:r>
              <a:rPr lang="en-US" dirty="0" err="1" smtClean="0"/>
              <a:t>peranannya</a:t>
            </a:r>
            <a:r>
              <a:rPr lang="en-US" dirty="0" smtClean="0"/>
              <a:t> </a:t>
            </a:r>
            <a:r>
              <a:rPr lang="en-US" dirty="0" err="1" smtClean="0"/>
              <a:t>terdapat</a:t>
            </a:r>
            <a:r>
              <a:rPr lang="en-US" dirty="0" smtClean="0"/>
              <a:t> di slide </a:t>
            </a:r>
            <a:r>
              <a:rPr lang="en-US" dirty="0" err="1" smtClean="0"/>
              <a:t>pembagian</a:t>
            </a:r>
            <a:r>
              <a:rPr lang="en-US" dirty="0" smtClean="0"/>
              <a:t> </a:t>
            </a:r>
            <a:r>
              <a:rPr lang="en-US" dirty="0" err="1" smtClean="0"/>
              <a:t>tugas</a:t>
            </a:r>
            <a:r>
              <a:rPr lang="en-US" dirty="0" smtClean="0"/>
              <a:t>  </a:t>
            </a:r>
          </a:p>
          <a:p>
            <a:endParaRPr lang="id-ID" dirty="0"/>
          </a:p>
        </p:txBody>
      </p:sp>
    </p:spTree>
    <p:extLst>
      <p:ext uri="{BB962C8B-B14F-4D97-AF65-F5344CB8AC3E}">
        <p14:creationId xmlns:p14="http://schemas.microsoft.com/office/powerpoint/2010/main" val="382033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506</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 3</vt:lpstr>
      <vt:lpstr>Office Theme</vt:lpstr>
      <vt:lpstr>SIAKAD MATASA (Madrasah Tsanawiyah Satu)  MPPL E</vt:lpstr>
      <vt:lpstr>Deskripsi Program</vt:lpstr>
      <vt:lpstr>Use Case Diagram</vt:lpstr>
      <vt:lpstr>TOOLS</vt:lpstr>
      <vt:lpstr>Pembagian Tugas</vt:lpstr>
      <vt:lpstr>TIMELINE</vt:lpstr>
      <vt:lpstr>KELAYAKAN </vt:lpstr>
      <vt:lpstr>ANALISA RESIKO</vt:lpstr>
      <vt:lpstr>Menetapkan Sumber Daya yang Diperlukan</vt:lpstr>
      <vt:lpstr>PowerPoint Presentation</vt:lpstr>
      <vt:lpstr>PowerPoint Presentation</vt:lpstr>
      <vt:lpstr>Estimasi Waktu dan Biaya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MPPL E</dc:title>
  <dc:creator>FUJITSU</dc:creator>
  <cp:lastModifiedBy>M Iqbal Tanjung</cp:lastModifiedBy>
  <cp:revision>41</cp:revision>
  <dcterms:created xsi:type="dcterms:W3CDTF">2015-02-13T03:30:00Z</dcterms:created>
  <dcterms:modified xsi:type="dcterms:W3CDTF">2015-02-23T03:59:01Z</dcterms:modified>
</cp:coreProperties>
</file>