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7" r:id="rId4"/>
    <p:sldId id="271" r:id="rId5"/>
    <p:sldId id="270" r:id="rId6"/>
    <p:sldId id="259" r:id="rId7"/>
    <p:sldId id="272" r:id="rId8"/>
    <p:sldId id="273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2FFA9"/>
    <a:srgbClr val="50B4C8"/>
    <a:srgbClr val="2DFF7D"/>
    <a:srgbClr val="999999"/>
    <a:srgbClr val="00FE61"/>
    <a:srgbClr val="FCF004"/>
    <a:srgbClr val="EA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76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1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3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13DB3D1-05F1-479B-9C16-3CD4BF2D99AA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0819B20-5F05-4989-AE2A-1B04E777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69494"/>
            <a:ext cx="9144000" cy="109830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00634" y="6144865"/>
            <a:ext cx="7342600" cy="474877"/>
          </a:xfrm>
        </p:spPr>
        <p:txBody>
          <a:bodyPr>
            <a:no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SIAKAD MTsN JEMBER 1</a:t>
            </a:r>
            <a:endParaRPr lang="en-US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769495"/>
          </a:xfrm>
          <a:prstGeom prst="rect">
            <a:avLst/>
          </a:prstGeom>
          <a:gradFill>
            <a:gsLst>
              <a:gs pos="0">
                <a:srgbClr val="72FFA9">
                  <a:alpha val="25000"/>
                </a:srgb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16200000" scaled="0"/>
          </a:gradFill>
        </p:spPr>
      </p:pic>
    </p:spTree>
    <p:extLst>
      <p:ext uri="{BB962C8B-B14F-4D97-AF65-F5344CB8AC3E}">
        <p14:creationId xmlns:p14="http://schemas.microsoft.com/office/powerpoint/2010/main" val="23353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6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0278 -0.565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28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1.11111E-6 -0.616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83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Anggota Kelompok</a:t>
            </a:r>
            <a:endParaRPr lang="en-US" sz="4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Randy Bastian			5112100035</a:t>
            </a: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78632" y="2545467"/>
            <a:ext cx="8188850" cy="447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Dewi Maya Fitriana		5112100039</a:t>
            </a: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78632" y="3028424"/>
            <a:ext cx="8188850" cy="447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Muh Iqbal Tanjung		5112100069</a:t>
            </a: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78632" y="3511381"/>
            <a:ext cx="8188850" cy="447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Muh Arief Ridwan		5112100097</a:t>
            </a: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78632" y="3994338"/>
            <a:ext cx="8188850" cy="447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Aditya Putra Ferza		5112100108</a:t>
            </a: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199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Meaningful Transitions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227486" cy="44747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Informasi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Akademik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MTsN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Jember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1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adalah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informasi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yang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mengelola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akademik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pada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MTsN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Jember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1.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penilaian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yang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digunakan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pada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adalah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yang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menggabungkan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nilai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akademik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beserta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nilai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kelakuan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dari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peserta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didik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632" y="377759"/>
            <a:ext cx="4908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Deskripsi</a:t>
            </a:r>
            <a:r>
              <a:rPr lang="en-US" sz="44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Program, </a:t>
            </a:r>
            <a:endParaRPr lang="en-US" sz="4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475111" y="2806312"/>
            <a:ext cx="7668889" cy="405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… 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Dari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sistem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informasi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ini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siswa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dapat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mengetahui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perkembangan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dirinya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di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sekolah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yang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berkaitan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dengan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akademis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akhlak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,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maupun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softskill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. Guru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stakeholder lain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juga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semakin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aktif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turut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serta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dalam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kegiatan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penilaian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siswa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3.7037E-6 L 0.08767 3.7037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1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Use Case Diagram</a:t>
            </a:r>
            <a:endParaRPr lang="en-US" sz="4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188850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Randy Bastian			5112100035</a:t>
            </a:r>
            <a:endParaRPr lang="en-US" sz="2800" dirty="0" smtClean="0"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6449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Meaningful Transitions</a:t>
            </a:r>
            <a:endParaRPr lang="en-US" sz="4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62510"/>
            <a:ext cx="8227486" cy="4474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nn-NO" sz="2800" dirty="0" smtClean="0">
                <a:latin typeface="Roboto Thin" pitchFamily="2" charset="0"/>
                <a:ea typeface="Roboto Thin" pitchFamily="2" charset="0"/>
              </a:rPr>
              <a:t>Bahasa </a:t>
            </a:r>
            <a:r>
              <a:rPr lang="nn-NO" sz="2800" dirty="0">
                <a:latin typeface="Roboto Thin" pitchFamily="2" charset="0"/>
                <a:ea typeface="Roboto Thin" pitchFamily="2" charset="0"/>
              </a:rPr>
              <a:t>Pemrograman : PHP, HTML, CSS, </a:t>
            </a:r>
            <a:r>
              <a:rPr lang="nn-NO" sz="2800" dirty="0" smtClean="0">
                <a:latin typeface="Roboto Thin" pitchFamily="2" charset="0"/>
                <a:ea typeface="Roboto Thin" pitchFamily="2" charset="0"/>
              </a:rPr>
              <a:t>JS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nn-NO" sz="2800" dirty="0" smtClean="0">
                <a:latin typeface="Roboto Thin" pitchFamily="2" charset="0"/>
                <a:ea typeface="Roboto Thin" pitchFamily="2" charset="0"/>
              </a:rPr>
              <a:t>Framework : CI , Bootstrap versi 2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nn-NO" sz="2800" dirty="0" smtClean="0">
                <a:latin typeface="Roboto Thin" pitchFamily="2" charset="0"/>
                <a:ea typeface="Roboto Thin" pitchFamily="2" charset="0"/>
              </a:rPr>
              <a:t>Database </a:t>
            </a:r>
            <a:r>
              <a:rPr lang="nn-NO" sz="2800" dirty="0">
                <a:latin typeface="Roboto Thin" pitchFamily="2" charset="0"/>
                <a:ea typeface="Roboto Thin" pitchFamily="2" charset="0"/>
              </a:rPr>
              <a:t>: MySQL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itchFamily="2" charset="0"/>
              <a:ea typeface="Roboto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632" y="377759"/>
            <a:ext cx="57615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Tools yang digunakan</a:t>
            </a:r>
            <a:r>
              <a:rPr lang="en-US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, </a:t>
            </a:r>
            <a:endParaRPr lang="en-US" sz="44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92531" y="2485590"/>
            <a:ext cx="7668889" cy="405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Editor : Sublime Text 2, Notepad ++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XAMPP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Compatibility Browser : Mozilla, Chrome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Timeline Project : Microsoft Project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3.7037E-6 L 0.08767 3.7037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xit" presetSubtype="1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Pembagian Tugas,</a:t>
            </a:r>
            <a:endParaRPr lang="en-US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88268"/>
            <a:ext cx="8065294" cy="376618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M. Iqbal Tanjung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	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: 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PM, System Designer, Debugger, UI Designer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Randy Bastian 	 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	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: Programmer, Debugger, Tester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Dewi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Maya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Fitriana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  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	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: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Dokumentator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, System Analyst, UI Designer, </a:t>
            </a:r>
            <a:endParaRPr lang="id-ID" sz="2800" dirty="0" smtClean="0">
              <a:latin typeface="Roboto Thin" pitchFamily="2" charset="0"/>
              <a:ea typeface="Roboto Thin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			   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Tester</a:t>
            </a:r>
            <a:endParaRPr lang="en-US" sz="2800" dirty="0">
              <a:latin typeface="Roboto Thin" pitchFamily="2" charset="0"/>
              <a:ea typeface="Roboto Thin" pitchFamily="2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M.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Arief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Ridwan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	 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: Programmer, Database Designer, Debugger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Aditya Putra </a:t>
            </a:r>
            <a:r>
              <a:rPr lang="en-US" sz="2800" dirty="0" err="1">
                <a:latin typeface="Roboto Thin" pitchFamily="2" charset="0"/>
                <a:ea typeface="Roboto Thin" pitchFamily="2" charset="0"/>
              </a:rPr>
              <a:t>Ferza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      </a:t>
            </a:r>
            <a:r>
              <a:rPr lang="id-ID" sz="2800" dirty="0" smtClean="0">
                <a:latin typeface="Roboto Thin" pitchFamily="2" charset="0"/>
                <a:ea typeface="Roboto Thin" pitchFamily="2" charset="0"/>
              </a:rPr>
              <a:t>	  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: </a:t>
            </a:r>
            <a:r>
              <a:rPr lang="en-US" sz="2800" dirty="0">
                <a:latin typeface="Roboto Thin" pitchFamily="2" charset="0"/>
                <a:ea typeface="Roboto Thin" pitchFamily="2" charset="0"/>
              </a:rPr>
              <a:t>UI Designer, System Analyst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184723" y="5924278"/>
            <a:ext cx="669705" cy="669705"/>
            <a:chOff x="996287" y="4278573"/>
            <a:chExt cx="968991" cy="968991"/>
          </a:xfrm>
        </p:grpSpPr>
        <p:sp>
          <p:nvSpPr>
            <p:cNvPr id="13" name="Oval 12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0005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Timeline Project</a:t>
            </a:r>
            <a:endParaRPr lang="en-US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84723" y="5924278"/>
            <a:ext cx="669705" cy="669705"/>
            <a:chOff x="996287" y="4278573"/>
            <a:chExt cx="968991" cy="968991"/>
          </a:xfrm>
        </p:grpSpPr>
        <p:sp>
          <p:nvSpPr>
            <p:cNvPr id="13" name="Oval 12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27"/>
          <a:stretch/>
        </p:blipFill>
        <p:spPr bwMode="auto">
          <a:xfrm>
            <a:off x="54523" y="2022990"/>
            <a:ext cx="9001893" cy="365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19821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15795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632" y="164206"/>
            <a:ext cx="8079581" cy="125114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Floating Action Button</a:t>
            </a:r>
            <a:endParaRPr lang="en-US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632" y="2088268"/>
            <a:ext cx="8065294" cy="3766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 Is the most eye-attracting element on the screen.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Roboto Thin" pitchFamily="2" charset="0"/>
                <a:ea typeface="Roboto Thin" pitchFamily="2" charset="0"/>
              </a:rPr>
              <a:t> </a:t>
            </a:r>
            <a:r>
              <a:rPr lang="en-US" sz="2800" dirty="0" smtClean="0">
                <a:latin typeface="Roboto Thin" pitchFamily="2" charset="0"/>
                <a:ea typeface="Roboto Thin" pitchFamily="2" charset="0"/>
              </a:rPr>
              <a:t>Should have the most frequently-used function in the current activity.</a:t>
            </a:r>
            <a:endParaRPr lang="en-US" sz="2800" dirty="0">
              <a:latin typeface="Roboto Thin" pitchFamily="2" charset="0"/>
              <a:ea typeface="Roboto Thin" pitchFamily="2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184723" y="5924278"/>
            <a:ext cx="669705" cy="669705"/>
            <a:chOff x="996287" y="4278573"/>
            <a:chExt cx="968991" cy="968991"/>
          </a:xfrm>
        </p:grpSpPr>
        <p:sp>
          <p:nvSpPr>
            <p:cNvPr id="13" name="Oval 12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6326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1700536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B050"/>
                </a:solidFill>
                <a:latin typeface="Roboto" pitchFamily="2" charset="0"/>
                <a:ea typeface="Roboto" pitchFamily="2" charset="0"/>
              </a:rPr>
              <a:t>Thank you!</a:t>
            </a:r>
            <a:endParaRPr lang="en-US" sz="5400" dirty="0">
              <a:solidFill>
                <a:srgbClr val="00B050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763069"/>
            <a:ext cx="9144000" cy="2094931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Thin" pitchFamily="2" charset="0"/>
                <a:ea typeface="Roboto Thin" pitchFamily="2" charset="0"/>
              </a:rPr>
              <a:t>Lyndon Pan, 12/2014</a:t>
            </a:r>
            <a:endParaRPr lang="en-US" dirty="0">
              <a:latin typeface="Roboto Thin" pitchFamily="2" charset="0"/>
              <a:ea typeface="Roboto Thin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60358" y="4278573"/>
            <a:ext cx="968991" cy="968991"/>
            <a:chOff x="996287" y="4278573"/>
            <a:chExt cx="968991" cy="968991"/>
          </a:xfrm>
        </p:grpSpPr>
        <p:sp>
          <p:nvSpPr>
            <p:cNvPr id="4" name="Oval 3"/>
            <p:cNvSpPr/>
            <p:nvPr/>
          </p:nvSpPr>
          <p:spPr>
            <a:xfrm>
              <a:off x="996287" y="4278573"/>
              <a:ext cx="968991" cy="968991"/>
            </a:xfrm>
            <a:prstGeom prst="ellipse">
              <a:avLst/>
            </a:prstGeom>
            <a:solidFill>
              <a:srgbClr val="FCF00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35" y="4552236"/>
              <a:ext cx="417725" cy="421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70162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s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s" id="{51994347-D437-49A3-8C8E-95D76883BBDA}" vid="{CFDFCFAF-8363-4948-91DF-29447FC77E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materials</Template>
  <TotalTime>408</TotalTime>
  <Words>201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Courier New</vt:lpstr>
      <vt:lpstr>Roboto</vt:lpstr>
      <vt:lpstr>Roboto Thin</vt:lpstr>
      <vt:lpstr>materials</vt:lpstr>
      <vt:lpstr>PowerPoint Presentation</vt:lpstr>
      <vt:lpstr>Anggota Kelompok</vt:lpstr>
      <vt:lpstr>Meaningful Transitions</vt:lpstr>
      <vt:lpstr>Use Case Diagram</vt:lpstr>
      <vt:lpstr>Meaningful Transitions</vt:lpstr>
      <vt:lpstr>Pembagian Tugas,</vt:lpstr>
      <vt:lpstr>Timeline Project</vt:lpstr>
      <vt:lpstr>Floating Action Button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Beautiful, or More?</dc:title>
  <dc:creator>Yizhou Pan</dc:creator>
  <cp:lastModifiedBy>M Iqbal Tanjung</cp:lastModifiedBy>
  <cp:revision>53</cp:revision>
  <dcterms:created xsi:type="dcterms:W3CDTF">2014-12-01T08:13:48Z</dcterms:created>
  <dcterms:modified xsi:type="dcterms:W3CDTF">2015-02-22T20:11:11Z</dcterms:modified>
</cp:coreProperties>
</file>