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3" r:id="rId5"/>
    <p:sldId id="257" r:id="rId6"/>
    <p:sldId id="258" r:id="rId7"/>
    <p:sldId id="259" r:id="rId8"/>
    <p:sldId id="275" r:id="rId9"/>
    <p:sldId id="277" r:id="rId10"/>
    <p:sldId id="273"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29C11-2C07-4F04-BAE7-34C16742C780}" v="15" dt="2024-07-07T00:10:12.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0"/>
  </p:normalViewPr>
  <p:slideViewPr>
    <p:cSldViewPr snapToGrid="0" snapToObjects="1">
      <p:cViewPr varScale="1">
        <p:scale>
          <a:sx n="59" d="100"/>
          <a:sy n="59" d="100"/>
        </p:scale>
        <p:origin x="964" y="5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R" userId="d900e3db5703ded2" providerId="LiveId" clId="{53F29C11-2C07-4F04-BAE7-34C16742C780}"/>
    <pc:docChg chg="undo redo custSel addSld delSld modSld sldOrd">
      <pc:chgData name="Miguel R" userId="d900e3db5703ded2" providerId="LiveId" clId="{53F29C11-2C07-4F04-BAE7-34C16742C780}" dt="2024-07-07T05:53:09.684" v="2149" actId="20577"/>
      <pc:docMkLst>
        <pc:docMk/>
      </pc:docMkLst>
      <pc:sldChg chg="delSp modSp mod">
        <pc:chgData name="Miguel R" userId="d900e3db5703ded2" providerId="LiveId" clId="{53F29C11-2C07-4F04-BAE7-34C16742C780}" dt="2024-07-06T23:53:52.503" v="858" actId="27636"/>
        <pc:sldMkLst>
          <pc:docMk/>
          <pc:sldMk cId="1325608595" sldId="257"/>
        </pc:sldMkLst>
        <pc:spChg chg="mod">
          <ac:chgData name="Miguel R" userId="d900e3db5703ded2" providerId="LiveId" clId="{53F29C11-2C07-4F04-BAE7-34C16742C780}" dt="2024-07-06T23:03:36.397" v="452" actId="1076"/>
          <ac:spMkLst>
            <pc:docMk/>
            <pc:sldMk cId="1325608595" sldId="257"/>
            <ac:spMk id="2" creationId="{912DF434-28DB-4621-A497-D62C41CE0419}"/>
          </ac:spMkLst>
        </pc:spChg>
        <pc:spChg chg="del">
          <ac:chgData name="Miguel R" userId="d900e3db5703ded2" providerId="LiveId" clId="{53F29C11-2C07-4F04-BAE7-34C16742C780}" dt="2024-07-03T21:52:39.144" v="56" actId="478"/>
          <ac:spMkLst>
            <pc:docMk/>
            <pc:sldMk cId="1325608595" sldId="257"/>
            <ac:spMk id="4" creationId="{872D2E5E-05EC-CF4C-B208-882424BB7801}"/>
          </ac:spMkLst>
        </pc:spChg>
        <pc:spChg chg="mod">
          <ac:chgData name="Miguel R" userId="d900e3db5703ded2" providerId="LiveId" clId="{53F29C11-2C07-4F04-BAE7-34C16742C780}" dt="2024-07-05T02:10:21.240" v="356" actId="1076"/>
          <ac:spMkLst>
            <pc:docMk/>
            <pc:sldMk cId="1325608595" sldId="257"/>
            <ac:spMk id="5" creationId="{411114EC-0AAC-C646-B6C4-ED27B2830A3C}"/>
          </ac:spMkLst>
        </pc:spChg>
        <pc:spChg chg="del">
          <ac:chgData name="Miguel R" userId="d900e3db5703ded2" providerId="LiveId" clId="{53F29C11-2C07-4F04-BAE7-34C16742C780}" dt="2024-07-03T21:52:41.043" v="57" actId="478"/>
          <ac:spMkLst>
            <pc:docMk/>
            <pc:sldMk cId="1325608595" sldId="257"/>
            <ac:spMk id="6" creationId="{BF14049F-DE80-0744-A475-F09C1D6F42D5}"/>
          </ac:spMkLst>
        </pc:spChg>
        <pc:spChg chg="mod">
          <ac:chgData name="Miguel R" userId="d900e3db5703ded2" providerId="LiveId" clId="{53F29C11-2C07-4F04-BAE7-34C16742C780}" dt="2024-07-06T23:53:52.503" v="858" actId="27636"/>
          <ac:spMkLst>
            <pc:docMk/>
            <pc:sldMk cId="1325608595" sldId="257"/>
            <ac:spMk id="8" creationId="{1D26EC8C-E0A5-6E4F-BF89-42419A5F72BA}"/>
          </ac:spMkLst>
        </pc:spChg>
      </pc:sldChg>
      <pc:sldChg chg="addSp delSp modSp mod">
        <pc:chgData name="Miguel R" userId="d900e3db5703ded2" providerId="LiveId" clId="{53F29C11-2C07-4F04-BAE7-34C16742C780}" dt="2024-07-05T02:13:27.549" v="388" actId="1076"/>
        <pc:sldMkLst>
          <pc:docMk/>
          <pc:sldMk cId="1639799154" sldId="258"/>
        </pc:sldMkLst>
        <pc:spChg chg="mod">
          <ac:chgData name="Miguel R" userId="d900e3db5703ded2" providerId="LiveId" clId="{53F29C11-2C07-4F04-BAE7-34C16742C780}" dt="2024-07-05T01:44:46.423" v="91" actId="20577"/>
          <ac:spMkLst>
            <pc:docMk/>
            <pc:sldMk cId="1639799154" sldId="258"/>
            <ac:spMk id="2" creationId="{8C543F67-9C70-4748-8C0C-3A7863422F99}"/>
          </ac:spMkLst>
        </pc:spChg>
        <pc:spChg chg="mod">
          <ac:chgData name="Miguel R" userId="d900e3db5703ded2" providerId="LiveId" clId="{53F29C11-2C07-4F04-BAE7-34C16742C780}" dt="2024-07-05T01:59:04.498" v="315" actId="20577"/>
          <ac:spMkLst>
            <pc:docMk/>
            <pc:sldMk cId="1639799154" sldId="258"/>
            <ac:spMk id="3" creationId="{95B371F2-DBA5-415A-82C8-651F587B857A}"/>
          </ac:spMkLst>
        </pc:spChg>
        <pc:spChg chg="add del mod">
          <ac:chgData name="Miguel R" userId="d900e3db5703ded2" providerId="LiveId" clId="{53F29C11-2C07-4F04-BAE7-34C16742C780}" dt="2024-07-05T01:53:14.962" v="278" actId="21"/>
          <ac:spMkLst>
            <pc:docMk/>
            <pc:sldMk cId="1639799154" sldId="258"/>
            <ac:spMk id="5" creationId="{F3EB70EF-D854-7444-A908-7D44B3F070C3}"/>
          </ac:spMkLst>
        </pc:spChg>
        <pc:spChg chg="add del mod">
          <ac:chgData name="Miguel R" userId="d900e3db5703ded2" providerId="LiveId" clId="{53F29C11-2C07-4F04-BAE7-34C16742C780}" dt="2024-07-05T01:50:36.848" v="267" actId="478"/>
          <ac:spMkLst>
            <pc:docMk/>
            <pc:sldMk cId="1639799154" sldId="258"/>
            <ac:spMk id="6" creationId="{28108210-0B93-EFE4-FCD4-8675199F7535}"/>
          </ac:spMkLst>
        </pc:spChg>
        <pc:spChg chg="mod">
          <ac:chgData name="Miguel R" userId="d900e3db5703ded2" providerId="LiveId" clId="{53F29C11-2C07-4F04-BAE7-34C16742C780}" dt="2024-07-05T02:12:21.595" v="372" actId="1076"/>
          <ac:spMkLst>
            <pc:docMk/>
            <pc:sldMk cId="1639799154" sldId="258"/>
            <ac:spMk id="8" creationId="{8081A76E-C08A-4C4A-8115-6CF5FB60B653}"/>
          </ac:spMkLst>
        </pc:spChg>
        <pc:spChg chg="add del mod">
          <ac:chgData name="Miguel R" userId="d900e3db5703ded2" providerId="LiveId" clId="{53F29C11-2C07-4F04-BAE7-34C16742C780}" dt="2024-07-05T01:53:20.678" v="279" actId="21"/>
          <ac:spMkLst>
            <pc:docMk/>
            <pc:sldMk cId="1639799154" sldId="258"/>
            <ac:spMk id="10" creationId="{B9CFA605-C4BB-B625-7111-EAD768255DB7}"/>
          </ac:spMkLst>
        </pc:spChg>
        <pc:spChg chg="add mod">
          <ac:chgData name="Miguel R" userId="d900e3db5703ded2" providerId="LiveId" clId="{53F29C11-2C07-4F04-BAE7-34C16742C780}" dt="2024-07-05T02:13:15.783" v="387" actId="1076"/>
          <ac:spMkLst>
            <pc:docMk/>
            <pc:sldMk cId="1639799154" sldId="258"/>
            <ac:spMk id="11" creationId="{C8290617-42DA-7CD1-9D17-EF7A8E13509B}"/>
          </ac:spMkLst>
        </pc:spChg>
        <pc:spChg chg="add mod">
          <ac:chgData name="Miguel R" userId="d900e3db5703ded2" providerId="LiveId" clId="{53F29C11-2C07-4F04-BAE7-34C16742C780}" dt="2024-07-05T02:13:27.549" v="388" actId="1076"/>
          <ac:spMkLst>
            <pc:docMk/>
            <pc:sldMk cId="1639799154" sldId="258"/>
            <ac:spMk id="12" creationId="{557090C8-47F9-1F86-E803-EA0BFA8EF09F}"/>
          </ac:spMkLst>
        </pc:spChg>
      </pc:sldChg>
      <pc:sldChg chg="delSp modSp mod">
        <pc:chgData name="Miguel R" userId="d900e3db5703ded2" providerId="LiveId" clId="{53F29C11-2C07-4F04-BAE7-34C16742C780}" dt="2024-07-07T05:26:12.212" v="2144" actId="20577"/>
        <pc:sldMkLst>
          <pc:docMk/>
          <pc:sldMk cId="3446797337" sldId="259"/>
        </pc:sldMkLst>
        <pc:spChg chg="del">
          <ac:chgData name="Miguel R" userId="d900e3db5703ded2" providerId="LiveId" clId="{53F29C11-2C07-4F04-BAE7-34C16742C780}" dt="2024-07-03T21:52:30.894" v="54" actId="478"/>
          <ac:spMkLst>
            <pc:docMk/>
            <pc:sldMk cId="3446797337" sldId="259"/>
            <ac:spMk id="4" creationId="{F9BA9A01-E8D0-4F42-BE5C-87F1C18613E5}"/>
          </ac:spMkLst>
        </pc:spChg>
        <pc:spChg chg="del">
          <ac:chgData name="Miguel R" userId="d900e3db5703ded2" providerId="LiveId" clId="{53F29C11-2C07-4F04-BAE7-34C16742C780}" dt="2024-07-03T21:52:33.024" v="55" actId="478"/>
          <ac:spMkLst>
            <pc:docMk/>
            <pc:sldMk cId="3446797337" sldId="259"/>
            <ac:spMk id="5" creationId="{B71341FE-CFC3-B149-B1AD-9ABF77587E8D}"/>
          </ac:spMkLst>
        </pc:spChg>
        <pc:spChg chg="mod">
          <ac:chgData name="Miguel R" userId="d900e3db5703ded2" providerId="LiveId" clId="{53F29C11-2C07-4F04-BAE7-34C16742C780}" dt="2024-07-07T05:26:12.212" v="2144" actId="20577"/>
          <ac:spMkLst>
            <pc:docMk/>
            <pc:sldMk cId="3446797337" sldId="259"/>
            <ac:spMk id="19" creationId="{1B01053B-AA1F-C347-B77C-A605CEFFEBA0}"/>
          </ac:spMkLst>
        </pc:spChg>
      </pc:sldChg>
      <pc:sldChg chg="del">
        <pc:chgData name="Miguel R" userId="d900e3db5703ded2" providerId="LiveId" clId="{53F29C11-2C07-4F04-BAE7-34C16742C780}" dt="2024-07-05T02:36:32.743" v="389" actId="47"/>
        <pc:sldMkLst>
          <pc:docMk/>
          <pc:sldMk cId="4212917468" sldId="260"/>
        </pc:sldMkLst>
      </pc:sldChg>
      <pc:sldChg chg="del">
        <pc:chgData name="Miguel R" userId="d900e3db5703ded2" providerId="LiveId" clId="{53F29C11-2C07-4F04-BAE7-34C16742C780}" dt="2024-07-05T02:06:56.198" v="350" actId="2696"/>
        <pc:sldMkLst>
          <pc:docMk/>
          <pc:sldMk cId="3477453048" sldId="263"/>
        </pc:sldMkLst>
      </pc:sldChg>
      <pc:sldChg chg="delSp modSp mod">
        <pc:chgData name="Miguel R" userId="d900e3db5703ded2" providerId="LiveId" clId="{53F29C11-2C07-4F04-BAE7-34C16742C780}" dt="2024-07-06T23:58:41.257" v="870" actId="20577"/>
        <pc:sldMkLst>
          <pc:docMk/>
          <pc:sldMk cId="445070695" sldId="267"/>
        </pc:sldMkLst>
        <pc:spChg chg="del">
          <ac:chgData name="Miguel R" userId="d900e3db5703ded2" providerId="LiveId" clId="{53F29C11-2C07-4F04-BAE7-34C16742C780}" dt="2024-07-06T01:50:02.097" v="397" actId="478"/>
          <ac:spMkLst>
            <pc:docMk/>
            <pc:sldMk cId="445070695" sldId="267"/>
            <ac:spMk id="4" creationId="{05ECF1AC-4C26-A64F-B818-FEEC038B49B8}"/>
          </ac:spMkLst>
        </pc:spChg>
        <pc:spChg chg="mod">
          <ac:chgData name="Miguel R" userId="d900e3db5703ded2" providerId="LiveId" clId="{53F29C11-2C07-4F04-BAE7-34C16742C780}" dt="2024-07-06T23:58:41.257" v="870" actId="20577"/>
          <ac:spMkLst>
            <pc:docMk/>
            <pc:sldMk cId="445070695" sldId="267"/>
            <ac:spMk id="9" creationId="{44F80912-5A5B-8A40-B91A-17C7292CBD81}"/>
          </ac:spMkLst>
        </pc:spChg>
        <pc:spChg chg="del">
          <ac:chgData name="Miguel R" userId="d900e3db5703ded2" providerId="LiveId" clId="{53F29C11-2C07-4F04-BAE7-34C16742C780}" dt="2024-07-06T01:49:59.244" v="396" actId="478"/>
          <ac:spMkLst>
            <pc:docMk/>
            <pc:sldMk cId="445070695" sldId="267"/>
            <ac:spMk id="10" creationId="{68779A8C-736D-494D-9636-6DA5F1144512}"/>
          </ac:spMkLst>
        </pc:spChg>
      </pc:sldChg>
      <pc:sldChg chg="delSp mod">
        <pc:chgData name="Miguel R" userId="d900e3db5703ded2" providerId="LiveId" clId="{53F29C11-2C07-4F04-BAE7-34C16742C780}" dt="2024-07-06T22:45:43.077" v="446" actId="21"/>
        <pc:sldMkLst>
          <pc:docMk/>
          <pc:sldMk cId="3103683689" sldId="268"/>
        </pc:sldMkLst>
        <pc:spChg chg="del">
          <ac:chgData name="Miguel R" userId="d900e3db5703ded2" providerId="LiveId" clId="{53F29C11-2C07-4F04-BAE7-34C16742C780}" dt="2024-07-05T02:06:12.840" v="349" actId="478"/>
          <ac:spMkLst>
            <pc:docMk/>
            <pc:sldMk cId="3103683689" sldId="268"/>
            <ac:spMk id="4" creationId="{992FD9C4-1B5F-434F-BC2C-71B29CA6F4C0}"/>
          </ac:spMkLst>
        </pc:spChg>
        <pc:spChg chg="del">
          <ac:chgData name="Miguel R" userId="d900e3db5703ded2" providerId="LiveId" clId="{53F29C11-2C07-4F04-BAE7-34C16742C780}" dt="2024-07-05T02:06:09.424" v="348" actId="478"/>
          <ac:spMkLst>
            <pc:docMk/>
            <pc:sldMk cId="3103683689" sldId="268"/>
            <ac:spMk id="5" creationId="{E1C14842-E1BC-B64C-88A6-BBAB2C266346}"/>
          </ac:spMkLst>
        </pc:spChg>
        <pc:spChg chg="del">
          <ac:chgData name="Miguel R" userId="d900e3db5703ded2" providerId="LiveId" clId="{53F29C11-2C07-4F04-BAE7-34C16742C780}" dt="2024-07-06T22:45:43.077" v="446" actId="21"/>
          <ac:spMkLst>
            <pc:docMk/>
            <pc:sldMk cId="3103683689" sldId="268"/>
            <ac:spMk id="8" creationId="{82D5EAFD-EBFC-B8ED-9D6B-9FB6184C0666}"/>
          </ac:spMkLst>
        </pc:spChg>
      </pc:sldChg>
      <pc:sldChg chg="delSp modSp mod ord">
        <pc:chgData name="Miguel R" userId="d900e3db5703ded2" providerId="LiveId" clId="{53F29C11-2C07-4F04-BAE7-34C16742C780}" dt="2024-07-07T05:53:09.684" v="2149" actId="20577"/>
        <pc:sldMkLst>
          <pc:docMk/>
          <pc:sldMk cId="2225322732" sldId="273"/>
        </pc:sldMkLst>
        <pc:spChg chg="del">
          <ac:chgData name="Miguel R" userId="d900e3db5703ded2" providerId="LiveId" clId="{53F29C11-2C07-4F04-BAE7-34C16742C780}" dt="2024-07-03T21:52:58.448" v="58" actId="478"/>
          <ac:spMkLst>
            <pc:docMk/>
            <pc:sldMk cId="2225322732" sldId="273"/>
            <ac:spMk id="3" creationId="{6734185B-8FC5-8C43-A614-A4CEBA04DD90}"/>
          </ac:spMkLst>
        </pc:spChg>
        <pc:spChg chg="mod">
          <ac:chgData name="Miguel R" userId="d900e3db5703ded2" providerId="LiveId" clId="{53F29C11-2C07-4F04-BAE7-34C16742C780}" dt="2024-07-07T00:27:55.871" v="1227" actId="121"/>
          <ac:spMkLst>
            <pc:docMk/>
            <pc:sldMk cId="2225322732" sldId="273"/>
            <ac:spMk id="4" creationId="{EFECA1A0-8640-CE44-B2A9-91248742962B}"/>
          </ac:spMkLst>
        </pc:spChg>
        <pc:spChg chg="mod">
          <ac:chgData name="Miguel R" userId="d900e3db5703ded2" providerId="LiveId" clId="{53F29C11-2C07-4F04-BAE7-34C16742C780}" dt="2024-07-07T05:26:08.916" v="2142" actId="1076"/>
          <ac:spMkLst>
            <pc:docMk/>
            <pc:sldMk cId="2225322732" sldId="273"/>
            <ac:spMk id="5" creationId="{083C40AD-08FA-F84D-9A08-6F760F219793}"/>
          </ac:spMkLst>
        </pc:spChg>
        <pc:spChg chg="mod">
          <ac:chgData name="Miguel R" userId="d900e3db5703ded2" providerId="LiveId" clId="{53F29C11-2C07-4F04-BAE7-34C16742C780}" dt="2024-07-07T05:53:09.684" v="2149" actId="20577"/>
          <ac:spMkLst>
            <pc:docMk/>
            <pc:sldMk cId="2225322732" sldId="273"/>
            <ac:spMk id="6" creationId="{01957253-1443-8847-8780-3CAD56B2CD83}"/>
          </ac:spMkLst>
        </pc:spChg>
        <pc:spChg chg="del">
          <ac:chgData name="Miguel R" userId="d900e3db5703ded2" providerId="LiveId" clId="{53F29C11-2C07-4F04-BAE7-34C16742C780}" dt="2024-07-03T21:53:00.610" v="59" actId="478"/>
          <ac:spMkLst>
            <pc:docMk/>
            <pc:sldMk cId="2225322732" sldId="273"/>
            <ac:spMk id="8" creationId="{14154B67-ECB7-2845-8E70-328987574E47}"/>
          </ac:spMkLst>
        </pc:spChg>
      </pc:sldChg>
      <pc:sldChg chg="del">
        <pc:chgData name="Miguel R" userId="d900e3db5703ded2" providerId="LiveId" clId="{53F29C11-2C07-4F04-BAE7-34C16742C780}" dt="2024-07-03T21:53:12.143" v="60" actId="2696"/>
        <pc:sldMkLst>
          <pc:docMk/>
          <pc:sldMk cId="3502699916" sldId="274"/>
        </pc:sldMkLst>
      </pc:sldChg>
      <pc:sldChg chg="modSp mod">
        <pc:chgData name="Miguel R" userId="d900e3db5703ded2" providerId="LiveId" clId="{53F29C11-2C07-4F04-BAE7-34C16742C780}" dt="2024-07-05T02:05:11.472" v="345" actId="20577"/>
        <pc:sldMkLst>
          <pc:docMk/>
          <pc:sldMk cId="2031832868" sldId="275"/>
        </pc:sldMkLst>
        <pc:spChg chg="mod">
          <ac:chgData name="Miguel R" userId="d900e3db5703ded2" providerId="LiveId" clId="{53F29C11-2C07-4F04-BAE7-34C16742C780}" dt="2024-07-05T02:05:11.472" v="345" actId="20577"/>
          <ac:spMkLst>
            <pc:docMk/>
            <pc:sldMk cId="2031832868" sldId="275"/>
            <ac:spMk id="2" creationId="{78138A59-D689-8B40-B9C0-3584DE438D22}"/>
          </ac:spMkLst>
        </pc:spChg>
      </pc:sldChg>
      <pc:sldChg chg="delSp modSp del mod">
        <pc:chgData name="Miguel R" userId="d900e3db5703ded2" providerId="LiveId" clId="{53F29C11-2C07-4F04-BAE7-34C16742C780}" dt="2024-07-07T00:22:50.771" v="900" actId="2696"/>
        <pc:sldMkLst>
          <pc:docMk/>
          <pc:sldMk cId="3866319951" sldId="276"/>
        </pc:sldMkLst>
        <pc:spChg chg="mod">
          <ac:chgData name="Miguel R" userId="d900e3db5703ded2" providerId="LiveId" clId="{53F29C11-2C07-4F04-BAE7-34C16742C780}" dt="2024-07-07T00:21:41.942" v="891" actId="20577"/>
          <ac:spMkLst>
            <pc:docMk/>
            <pc:sldMk cId="3866319951" sldId="276"/>
            <ac:spMk id="2" creationId="{C2206996-9177-F64B-825B-0A48BC45A1DD}"/>
          </ac:spMkLst>
        </pc:spChg>
        <pc:spChg chg="del">
          <ac:chgData name="Miguel R" userId="d900e3db5703ded2" providerId="LiveId" clId="{53F29C11-2C07-4F04-BAE7-34C16742C780}" dt="2024-07-03T21:53:20.014" v="62" actId="478"/>
          <ac:spMkLst>
            <pc:docMk/>
            <pc:sldMk cId="3866319951" sldId="276"/>
            <ac:spMk id="18" creationId="{0864036A-2D35-0444-82AF-6B2B48592B4A}"/>
          </ac:spMkLst>
        </pc:spChg>
        <pc:spChg chg="del">
          <ac:chgData name="Miguel R" userId="d900e3db5703ded2" providerId="LiveId" clId="{53F29C11-2C07-4F04-BAE7-34C16742C780}" dt="2024-07-03T21:53:18.161" v="61" actId="478"/>
          <ac:spMkLst>
            <pc:docMk/>
            <pc:sldMk cId="3866319951" sldId="276"/>
            <ac:spMk id="19" creationId="{D5CF0E29-2870-B141-82B7-146AB4012761}"/>
          </ac:spMkLst>
        </pc:spChg>
      </pc:sldChg>
      <pc:sldChg chg="addSp delSp modSp mod ord">
        <pc:chgData name="Miguel R" userId="d900e3db5703ded2" providerId="LiveId" clId="{53F29C11-2C07-4F04-BAE7-34C16742C780}" dt="2024-07-07T00:10:12.443" v="871"/>
        <pc:sldMkLst>
          <pc:docMk/>
          <pc:sldMk cId="3923033707" sldId="277"/>
        </pc:sldMkLst>
        <pc:spChg chg="mod">
          <ac:chgData name="Miguel R" userId="d900e3db5703ded2" providerId="LiveId" clId="{53F29C11-2C07-4F04-BAE7-34C16742C780}" dt="2024-07-03T17:49:32.181" v="27" actId="20577"/>
          <ac:spMkLst>
            <pc:docMk/>
            <pc:sldMk cId="3923033707" sldId="277"/>
            <ac:spMk id="2" creationId="{7C5818E3-8654-944F-A7C0-63D7DCA611E1}"/>
          </ac:spMkLst>
        </pc:spChg>
        <pc:spChg chg="add del mod">
          <ac:chgData name="Miguel R" userId="d900e3db5703ded2" providerId="LiveId" clId="{53F29C11-2C07-4F04-BAE7-34C16742C780}" dt="2024-07-03T17:49:42.873" v="31" actId="478"/>
          <ac:spMkLst>
            <pc:docMk/>
            <pc:sldMk cId="3923033707" sldId="277"/>
            <ac:spMk id="3" creationId="{A70EAEB2-CAD4-334F-9CE0-2BBF47A61E43}"/>
          </ac:spMkLst>
        </pc:spChg>
        <pc:spChg chg="add del mod">
          <ac:chgData name="Miguel R" userId="d900e3db5703ded2" providerId="LiveId" clId="{53F29C11-2C07-4F04-BAE7-34C16742C780}" dt="2024-07-03T17:49:42.873" v="31" actId="478"/>
          <ac:spMkLst>
            <pc:docMk/>
            <pc:sldMk cId="3923033707" sldId="277"/>
            <ac:spMk id="4" creationId="{DC431B98-2A0D-E244-B339-5A01D1D40CAD}"/>
          </ac:spMkLst>
        </pc:spChg>
        <pc:spChg chg="add del mod">
          <ac:chgData name="Miguel R" userId="d900e3db5703ded2" providerId="LiveId" clId="{53F29C11-2C07-4F04-BAE7-34C16742C780}" dt="2024-07-03T17:49:42.873" v="31" actId="478"/>
          <ac:spMkLst>
            <pc:docMk/>
            <pc:sldMk cId="3923033707" sldId="277"/>
            <ac:spMk id="5" creationId="{911E4625-23DE-4547-9792-6C5D1B805258}"/>
          </ac:spMkLst>
        </pc:spChg>
        <pc:spChg chg="add del mod">
          <ac:chgData name="Miguel R" userId="d900e3db5703ded2" providerId="LiveId" clId="{53F29C11-2C07-4F04-BAE7-34C16742C780}" dt="2024-07-03T17:49:42.873" v="31" actId="478"/>
          <ac:spMkLst>
            <pc:docMk/>
            <pc:sldMk cId="3923033707" sldId="277"/>
            <ac:spMk id="6" creationId="{904C74E2-476E-7E4B-80CF-E71EF93F4CF6}"/>
          </ac:spMkLst>
        </pc:spChg>
        <pc:spChg chg="del mod">
          <ac:chgData name="Miguel R" userId="d900e3db5703ded2" providerId="LiveId" clId="{53F29C11-2C07-4F04-BAE7-34C16742C780}" dt="2024-07-03T21:53:25.983" v="64" actId="478"/>
          <ac:spMkLst>
            <pc:docMk/>
            <pc:sldMk cId="3923033707" sldId="277"/>
            <ac:spMk id="8" creationId="{3403AE63-AC3B-7D43-9B80-A2B069197701}"/>
          </ac:spMkLst>
        </pc:spChg>
        <pc:spChg chg="del">
          <ac:chgData name="Miguel R" userId="d900e3db5703ded2" providerId="LiveId" clId="{53F29C11-2C07-4F04-BAE7-34C16742C780}" dt="2024-07-03T17:50:17.393" v="41" actId="21"/>
          <ac:spMkLst>
            <pc:docMk/>
            <pc:sldMk cId="3923033707" sldId="277"/>
            <ac:spMk id="9" creationId="{5DEC7186-4959-AC41-BD2F-0A1CB68E1846}"/>
          </ac:spMkLst>
        </pc:spChg>
        <pc:spChg chg="del mod">
          <ac:chgData name="Miguel R" userId="d900e3db5703ded2" providerId="LiveId" clId="{53F29C11-2C07-4F04-BAE7-34C16742C780}" dt="2024-07-03T17:50:25.904" v="43" actId="21"/>
          <ac:spMkLst>
            <pc:docMk/>
            <pc:sldMk cId="3923033707" sldId="277"/>
            <ac:spMk id="12" creationId="{D24CC8C8-2DDF-8D40-BE35-F59C6D5181E5}"/>
          </ac:spMkLst>
        </pc:spChg>
        <pc:spChg chg="add del mod">
          <ac:chgData name="Miguel R" userId="d900e3db5703ded2" providerId="LiveId" clId="{53F29C11-2C07-4F04-BAE7-34C16742C780}" dt="2024-07-03T17:49:42.873" v="31" actId="478"/>
          <ac:spMkLst>
            <pc:docMk/>
            <pc:sldMk cId="3923033707" sldId="277"/>
            <ac:spMk id="13" creationId="{B7630F77-DFD8-B849-876F-DBB31D7DECB6}"/>
          </ac:spMkLst>
        </pc:spChg>
        <pc:spChg chg="add del mod">
          <ac:chgData name="Miguel R" userId="d900e3db5703ded2" providerId="LiveId" clId="{53F29C11-2C07-4F04-BAE7-34C16742C780}" dt="2024-07-03T17:49:39.098" v="30" actId="21"/>
          <ac:spMkLst>
            <pc:docMk/>
            <pc:sldMk cId="3923033707" sldId="277"/>
            <ac:spMk id="14" creationId="{250F9662-8B8B-9931-96DF-B94DE6F2776E}"/>
          </ac:spMkLst>
        </pc:spChg>
        <pc:spChg chg="del">
          <ac:chgData name="Miguel R" userId="d900e3db5703ded2" providerId="LiveId" clId="{53F29C11-2C07-4F04-BAE7-34C16742C780}" dt="2024-07-03T17:50:03.978" v="37" actId="21"/>
          <ac:spMkLst>
            <pc:docMk/>
            <pc:sldMk cId="3923033707" sldId="277"/>
            <ac:spMk id="15" creationId="{35B88516-EDAB-E44B-884A-EE225C73EB3E}"/>
          </ac:spMkLst>
        </pc:spChg>
        <pc:spChg chg="del">
          <ac:chgData name="Miguel R" userId="d900e3db5703ded2" providerId="LiveId" clId="{53F29C11-2C07-4F04-BAE7-34C16742C780}" dt="2024-07-03T17:50:11.019" v="39" actId="21"/>
          <ac:spMkLst>
            <pc:docMk/>
            <pc:sldMk cId="3923033707" sldId="277"/>
            <ac:spMk id="16" creationId="{032C8157-1B08-1046-B0CA-66163F8A2FD0}"/>
          </ac:spMkLst>
        </pc:spChg>
        <pc:spChg chg="add del mod">
          <ac:chgData name="Miguel R" userId="d900e3db5703ded2" providerId="LiveId" clId="{53F29C11-2C07-4F04-BAE7-34C16742C780}" dt="2024-07-03T17:49:39.098" v="30" actId="21"/>
          <ac:spMkLst>
            <pc:docMk/>
            <pc:sldMk cId="3923033707" sldId="277"/>
            <ac:spMk id="18" creationId="{F3B728E5-968E-B9EF-6666-864571CF4EE4}"/>
          </ac:spMkLst>
        </pc:spChg>
        <pc:spChg chg="add del mod">
          <ac:chgData name="Miguel R" userId="d900e3db5703ded2" providerId="LiveId" clId="{53F29C11-2C07-4F04-BAE7-34C16742C780}" dt="2024-07-03T17:49:39.098" v="30" actId="21"/>
          <ac:spMkLst>
            <pc:docMk/>
            <pc:sldMk cId="3923033707" sldId="277"/>
            <ac:spMk id="21" creationId="{56E329CE-0AC9-7C90-F50C-C70E23DA448D}"/>
          </ac:spMkLst>
        </pc:spChg>
        <pc:spChg chg="add del mod">
          <ac:chgData name="Miguel R" userId="d900e3db5703ded2" providerId="LiveId" clId="{53F29C11-2C07-4F04-BAE7-34C16742C780}" dt="2024-07-03T17:49:39.098" v="30" actId="21"/>
          <ac:spMkLst>
            <pc:docMk/>
            <pc:sldMk cId="3923033707" sldId="277"/>
            <ac:spMk id="23" creationId="{A24D75CA-037C-4F6A-93E6-BC9B4ECF873C}"/>
          </ac:spMkLst>
        </pc:spChg>
        <pc:spChg chg="add del mod">
          <ac:chgData name="Miguel R" userId="d900e3db5703ded2" providerId="LiveId" clId="{53F29C11-2C07-4F04-BAE7-34C16742C780}" dt="2024-07-03T17:49:39.098" v="30" actId="21"/>
          <ac:spMkLst>
            <pc:docMk/>
            <pc:sldMk cId="3923033707" sldId="277"/>
            <ac:spMk id="25" creationId="{53DDC2A0-2498-7BEF-081B-347ECED944A9}"/>
          </ac:spMkLst>
        </pc:spChg>
        <pc:spChg chg="add del mod">
          <ac:chgData name="Miguel R" userId="d900e3db5703ded2" providerId="LiveId" clId="{53F29C11-2C07-4F04-BAE7-34C16742C780}" dt="2024-07-06T01:00:22.974" v="392" actId="931"/>
          <ac:spMkLst>
            <pc:docMk/>
            <pc:sldMk cId="3923033707" sldId="277"/>
            <ac:spMk id="27" creationId="{9B2B7C10-C334-0D0B-0DC1-BA0CBFE6285F}"/>
          </ac:spMkLst>
        </pc:spChg>
        <pc:spChg chg="add del mod">
          <ac:chgData name="Miguel R" userId="d900e3db5703ded2" providerId="LiveId" clId="{53F29C11-2C07-4F04-BAE7-34C16742C780}" dt="2024-07-03T17:50:00.962" v="36" actId="21"/>
          <ac:spMkLst>
            <pc:docMk/>
            <pc:sldMk cId="3923033707" sldId="277"/>
            <ac:spMk id="29" creationId="{7B296565-FB6E-0699-A99A-D2A95DF9BFC3}"/>
          </ac:spMkLst>
        </pc:spChg>
        <pc:spChg chg="add del mod">
          <ac:chgData name="Miguel R" userId="d900e3db5703ded2" providerId="LiveId" clId="{53F29C11-2C07-4F04-BAE7-34C16742C780}" dt="2024-07-03T17:49:57.011" v="35" actId="21"/>
          <ac:spMkLst>
            <pc:docMk/>
            <pc:sldMk cId="3923033707" sldId="277"/>
            <ac:spMk id="31" creationId="{E69ABE5E-ADB6-8427-AB3F-D1E0CCC938DD}"/>
          </ac:spMkLst>
        </pc:spChg>
        <pc:spChg chg="add del mod">
          <ac:chgData name="Miguel R" userId="d900e3db5703ded2" providerId="LiveId" clId="{53F29C11-2C07-4F04-BAE7-34C16742C780}" dt="2024-07-03T17:49:52.006" v="34" actId="21"/>
          <ac:spMkLst>
            <pc:docMk/>
            <pc:sldMk cId="3923033707" sldId="277"/>
            <ac:spMk id="33" creationId="{B513F1BE-A5C7-924B-9E88-F658580F9063}"/>
          </ac:spMkLst>
        </pc:spChg>
        <pc:spChg chg="add del mod">
          <ac:chgData name="Miguel R" userId="d900e3db5703ded2" providerId="LiveId" clId="{53F29C11-2C07-4F04-BAE7-34C16742C780}" dt="2024-07-03T17:50:13.928" v="40" actId="21"/>
          <ac:spMkLst>
            <pc:docMk/>
            <pc:sldMk cId="3923033707" sldId="277"/>
            <ac:spMk id="35" creationId="{8108B491-6F9E-63A5-4F71-248D77A58CDD}"/>
          </ac:spMkLst>
        </pc:spChg>
        <pc:spChg chg="add del mod">
          <ac:chgData name="Miguel R" userId="d900e3db5703ded2" providerId="LiveId" clId="{53F29C11-2C07-4F04-BAE7-34C16742C780}" dt="2024-07-03T17:50:07.753" v="38" actId="21"/>
          <ac:spMkLst>
            <pc:docMk/>
            <pc:sldMk cId="3923033707" sldId="277"/>
            <ac:spMk id="37" creationId="{F969563D-B37C-45A2-0500-1B40E8894440}"/>
          </ac:spMkLst>
        </pc:spChg>
        <pc:spChg chg="add mod">
          <ac:chgData name="Miguel R" userId="d900e3db5703ded2" providerId="LiveId" clId="{53F29C11-2C07-4F04-BAE7-34C16742C780}" dt="2024-07-03T17:50:11.019" v="39" actId="21"/>
          <ac:spMkLst>
            <pc:docMk/>
            <pc:sldMk cId="3923033707" sldId="277"/>
            <ac:spMk id="39" creationId="{208AB4BE-B66D-5437-F07C-DBA9CDDB08BD}"/>
          </ac:spMkLst>
        </pc:spChg>
        <pc:spChg chg="add del mod">
          <ac:chgData name="Miguel R" userId="d900e3db5703ded2" providerId="LiveId" clId="{53F29C11-2C07-4F04-BAE7-34C16742C780}" dt="2024-07-03T17:51:30.897" v="44" actId="931"/>
          <ac:spMkLst>
            <pc:docMk/>
            <pc:sldMk cId="3923033707" sldId="277"/>
            <ac:spMk id="41" creationId="{515DD7FE-58F7-0704-47AB-75FCEDD46760}"/>
          </ac:spMkLst>
        </pc:spChg>
        <pc:spChg chg="add mod">
          <ac:chgData name="Miguel R" userId="d900e3db5703ded2" providerId="LiveId" clId="{53F29C11-2C07-4F04-BAE7-34C16742C780}" dt="2024-07-03T17:50:25.904" v="43" actId="21"/>
          <ac:spMkLst>
            <pc:docMk/>
            <pc:sldMk cId="3923033707" sldId="277"/>
            <ac:spMk id="43" creationId="{5F298A38-6A67-C974-23CE-F10145E879D6}"/>
          </ac:spMkLst>
        </pc:spChg>
        <pc:spChg chg="add del mod">
          <ac:chgData name="Miguel R" userId="d900e3db5703ded2" providerId="LiveId" clId="{53F29C11-2C07-4F04-BAE7-34C16742C780}" dt="2024-07-03T17:54:58.874" v="48" actId="931"/>
          <ac:spMkLst>
            <pc:docMk/>
            <pc:sldMk cId="3923033707" sldId="277"/>
            <ac:spMk id="47" creationId="{290032DC-0C5E-620C-432C-ED96664951CA}"/>
          </ac:spMkLst>
        </pc:spChg>
        <pc:spChg chg="add del mod">
          <ac:chgData name="Miguel R" userId="d900e3db5703ded2" providerId="LiveId" clId="{53F29C11-2C07-4F04-BAE7-34C16742C780}" dt="2024-07-06T22:58:18.893" v="447" actId="931"/>
          <ac:spMkLst>
            <pc:docMk/>
            <pc:sldMk cId="3923033707" sldId="277"/>
            <ac:spMk id="53" creationId="{5441A8CC-A65B-FFEE-B2AE-EB72FD59275C}"/>
          </ac:spMkLst>
        </pc:spChg>
        <pc:spChg chg="add mod">
          <ac:chgData name="Miguel R" userId="d900e3db5703ded2" providerId="LiveId" clId="{53F29C11-2C07-4F04-BAE7-34C16742C780}" dt="2024-07-06T22:58:24.893" v="448" actId="21"/>
          <ac:spMkLst>
            <pc:docMk/>
            <pc:sldMk cId="3923033707" sldId="277"/>
            <ac:spMk id="57" creationId="{C1026172-2FF8-E2C2-D199-4D142CF249FC}"/>
          </ac:spMkLst>
        </pc:spChg>
        <pc:picChg chg="add del mod">
          <ac:chgData name="Miguel R" userId="d900e3db5703ded2" providerId="LiveId" clId="{53F29C11-2C07-4F04-BAE7-34C16742C780}" dt="2024-07-03T17:54:12.578" v="47" actId="21"/>
          <ac:picMkLst>
            <pc:docMk/>
            <pc:sldMk cId="3923033707" sldId="277"/>
            <ac:picMk id="45" creationId="{98D6983C-DE01-7789-CAFC-A637C146CE9E}"/>
          </ac:picMkLst>
        </pc:picChg>
        <pc:picChg chg="add del mod">
          <ac:chgData name="Miguel R" userId="d900e3db5703ded2" providerId="LiveId" clId="{53F29C11-2C07-4F04-BAE7-34C16742C780}" dt="2024-07-06T22:58:24.893" v="448" actId="21"/>
          <ac:picMkLst>
            <pc:docMk/>
            <pc:sldMk cId="3923033707" sldId="277"/>
            <ac:picMk id="49" creationId="{69B2AD11-268A-FCA7-6D35-E96D35803190}"/>
          </ac:picMkLst>
        </pc:picChg>
        <pc:picChg chg="add del mod">
          <ac:chgData name="Miguel R" userId="d900e3db5703ded2" providerId="LiveId" clId="{53F29C11-2C07-4F04-BAE7-34C16742C780}" dt="2024-07-06T01:00:38.270" v="395" actId="478"/>
          <ac:picMkLst>
            <pc:docMk/>
            <pc:sldMk cId="3923033707" sldId="277"/>
            <ac:picMk id="51" creationId="{87BE8272-27AB-55EC-3999-8A77E5D04038}"/>
          </ac:picMkLst>
        </pc:picChg>
        <pc:picChg chg="add mod">
          <ac:chgData name="Miguel R" userId="d900e3db5703ded2" providerId="LiveId" clId="{53F29C11-2C07-4F04-BAE7-34C16742C780}" dt="2024-07-07T00:10:12.443" v="871"/>
          <ac:picMkLst>
            <pc:docMk/>
            <pc:sldMk cId="3923033707" sldId="277"/>
            <ac:picMk id="55" creationId="{BC5A4AD9-D9FE-C3B2-3B3F-0BC29CD5DABF}"/>
          </ac:picMkLst>
        </pc:picChg>
      </pc:sldChg>
      <pc:sldChg chg="del">
        <pc:chgData name="Miguel R" userId="d900e3db5703ded2" providerId="LiveId" clId="{53F29C11-2C07-4F04-BAE7-34C16742C780}" dt="2024-07-07T00:14:35.918" v="873" actId="2696"/>
        <pc:sldMkLst>
          <pc:docMk/>
          <pc:sldMk cId="3672685348" sldId="278"/>
        </pc:sldMkLst>
      </pc:sldChg>
      <pc:sldChg chg="add del">
        <pc:chgData name="Miguel R" userId="d900e3db5703ded2" providerId="LiveId" clId="{53F29C11-2C07-4F04-BAE7-34C16742C780}" dt="2024-07-05T02:10:15.698" v="354"/>
        <pc:sldMkLst>
          <pc:docMk/>
          <pc:sldMk cId="1416300019" sldId="279"/>
        </pc:sldMkLst>
      </pc:sldChg>
      <pc:sldChg chg="del">
        <pc:chgData name="Miguel R" userId="d900e3db5703ded2" providerId="LiveId" clId="{53F29C11-2C07-4F04-BAE7-34C16742C780}" dt="2024-07-05T02:07:00.350" v="351" actId="2696"/>
        <pc:sldMkLst>
          <pc:docMk/>
          <pc:sldMk cId="2840513490" sldId="279"/>
        </pc:sldMkLst>
      </pc:sldChg>
      <pc:sldChg chg="del">
        <pc:chgData name="Miguel R" userId="d900e3db5703ded2" providerId="LiveId" clId="{53F29C11-2C07-4F04-BAE7-34C16742C780}" dt="2024-07-05T02:36:42.066" v="390" actId="47"/>
        <pc:sldMkLst>
          <pc:docMk/>
          <pc:sldMk cId="73147661" sldId="280"/>
        </pc:sldMkLst>
      </pc:sldChg>
      <pc:sldChg chg="del">
        <pc:chgData name="Miguel R" userId="d900e3db5703ded2" providerId="LiveId" clId="{53F29C11-2C07-4F04-BAE7-34C16742C780}" dt="2024-07-07T00:14:30.812" v="872" actId="2696"/>
        <pc:sldMkLst>
          <pc:docMk/>
          <pc:sldMk cId="2283864874" sldId="282"/>
        </pc:sldMkLst>
      </pc:sldChg>
      <pc:sldChg chg="del">
        <pc:chgData name="Miguel R" userId="d900e3db5703ded2" providerId="LiveId" clId="{53F29C11-2C07-4F04-BAE7-34C16742C780}" dt="2024-07-06T23:18:22.941" v="455" actId="2696"/>
        <pc:sldMkLst>
          <pc:docMk/>
          <pc:sldMk cId="1933925291" sldId="284"/>
        </pc:sldMkLst>
      </pc:sldChg>
      <pc:sldChg chg="del">
        <pc:chgData name="Miguel R" userId="d900e3db5703ded2" providerId="LiveId" clId="{53F29C11-2C07-4F04-BAE7-34C16742C780}" dt="2024-07-05T02:36:57.220" v="391" actId="47"/>
        <pc:sldMkLst>
          <pc:docMk/>
          <pc:sldMk cId="1083140545" sldId="2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7AF9F8-4FF1-9842-821B-2704B54B78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29BBCED2-E6C4-B34C-9C27-57B37E7321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E07259-CEC8-134D-98BD-E889CF5925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4BFF1-401E-E140-9517-519C2735B994}" type="slidenum">
              <a:rPr lang="en-US" smtClean="0"/>
              <a:t>‹#›</a:t>
            </a:fld>
            <a:endParaRPr lang="en-US" dirty="0"/>
          </a:p>
        </p:txBody>
      </p:sp>
    </p:spTree>
    <p:extLst>
      <p:ext uri="{BB962C8B-B14F-4D97-AF65-F5344CB8AC3E}">
        <p14:creationId xmlns:p14="http://schemas.microsoft.com/office/powerpoint/2010/main" val="780678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24A77-B79C-B745-A9E1-1D6D51ED6B5E}"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22E3E-6DFE-0042-8B0C-4D2D9BD74D5E}" type="slidenum">
              <a:rPr lang="en-US" smtClean="0"/>
              <a:t>‹#›</a:t>
            </a:fld>
            <a:endParaRPr lang="en-US" dirty="0"/>
          </a:p>
        </p:txBody>
      </p:sp>
    </p:spTree>
    <p:extLst>
      <p:ext uri="{BB962C8B-B14F-4D97-AF65-F5344CB8AC3E}">
        <p14:creationId xmlns:p14="http://schemas.microsoft.com/office/powerpoint/2010/main" val="126985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22E3E-6DFE-0042-8B0C-4D2D9BD74D5E}" type="slidenum">
              <a:rPr lang="en-US" smtClean="0"/>
              <a:t>2</a:t>
            </a:fld>
            <a:endParaRPr lang="en-US" dirty="0"/>
          </a:p>
        </p:txBody>
      </p:sp>
    </p:spTree>
    <p:extLst>
      <p:ext uri="{BB962C8B-B14F-4D97-AF65-F5344CB8AC3E}">
        <p14:creationId xmlns:p14="http://schemas.microsoft.com/office/powerpoint/2010/main" val="77297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lvl1pPr>
              <a:defRPr>
                <a:latin typeface="+mn-lt"/>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5270086"/>
            <a:ext cx="8117840" cy="1062134"/>
          </a:xfrm>
          <a:effectLst>
            <a:outerShdw blurRad="152422" dist="77657" sx="110000" sy="110000" algn="ctr" rotWithShape="0">
              <a:schemeClr val="tx1">
                <a:alpha val="93000"/>
              </a:schemeClr>
            </a:outerShdw>
          </a:effectLst>
        </p:spPr>
        <p:txBody>
          <a:bodyPr anchor="ctr" anchorCtr="0">
            <a:noAutofit/>
          </a:bodyPr>
          <a:lstStyle>
            <a:lvl1pPr marL="0" indent="0" algn="l">
              <a:buNone/>
              <a:defRPr sz="2000" cap="all" spc="0" baseline="0">
                <a:solidFill>
                  <a:schemeClr val="bg1"/>
                </a:solidFill>
                <a:effectLst>
                  <a:outerShdw blurRad="228600" dist="77470" dir="16200000" sx="103000" sy="103000" algn="ctr" rotWithShape="0">
                    <a:schemeClr val="tx1">
                      <a:alpha val="93000"/>
                    </a:scheme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Rectangle 5">
            <a:extLst>
              <a:ext uri="{FF2B5EF4-FFF2-40B4-BE49-F238E27FC236}">
                <a16:creationId xmlns:a16="http://schemas.microsoft.com/office/drawing/2014/main" id="{C71EE8A4-7ECF-7343-B9B1-32EB434C36FF}"/>
              </a:ext>
            </a:extLst>
          </p:cNvPr>
          <p:cNvSpPr/>
          <p:nvPr userDrawn="1"/>
        </p:nvSpPr>
        <p:spPr>
          <a:xfrm>
            <a:off x="0" y="3438706"/>
            <a:ext cx="9204267" cy="170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0" y="3438706"/>
            <a:ext cx="9204267" cy="1709927"/>
          </a:xfrm>
          <a:solidFill>
            <a:schemeClr val="accent1"/>
          </a:solidFill>
          <a:effectLst/>
        </p:spPr>
        <p:txBody>
          <a:bodyPr lIns="1554480" tIns="182880" anchor="ctr" anchorCtr="0">
            <a:noAutofit/>
          </a:bodyPr>
          <a:lstStyle>
            <a:lvl1pPr algn="l">
              <a:defRPr sz="7200">
                <a:solidFill>
                  <a:schemeClr val="bg2">
                    <a:lumMod val="75000"/>
                  </a:schemeClr>
                </a:solidFill>
                <a:effectLst/>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5B6DAF-5F12-744F-89C2-5FD45A8839C2}"/>
              </a:ext>
            </a:extLst>
          </p:cNvPr>
          <p:cNvSpPr/>
          <p:nvPr userDrawn="1"/>
        </p:nvSpPr>
        <p:spPr>
          <a:xfrm>
            <a:off x="0" y="0"/>
            <a:ext cx="12192000" cy="17287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492917" y="2480478"/>
            <a:ext cx="5261925" cy="3734339"/>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88236" y="2480478"/>
            <a:ext cx="5226436" cy="3734339"/>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9" name="Text Placeholder 4">
            <a:extLst>
              <a:ext uri="{FF2B5EF4-FFF2-40B4-BE49-F238E27FC236}">
                <a16:creationId xmlns:a16="http://schemas.microsoft.com/office/drawing/2014/main" id="{5036696B-9460-2E42-B876-F540422F8642}"/>
              </a:ext>
            </a:extLst>
          </p:cNvPr>
          <p:cNvSpPr>
            <a:spLocks noGrp="1"/>
          </p:cNvSpPr>
          <p:nvPr>
            <p:ph type="body" sz="quarter" idx="16" hasCustomPrompt="1"/>
          </p:nvPr>
        </p:nvSpPr>
        <p:spPr>
          <a:xfrm>
            <a:off x="3634283" y="2528976"/>
            <a:ext cx="4876800" cy="3689350"/>
          </a:xfrm>
        </p:spPr>
        <p:txBody>
          <a:bodyPr>
            <a:noAutofit/>
          </a:bodyPr>
          <a:lstStyle>
            <a:lvl1pPr marL="0" indent="0">
              <a:buNone/>
              <a:defRPr sz="41300">
                <a:solidFill>
                  <a:schemeClr val="bg2">
                    <a:lumMod val="20000"/>
                    <a:lumOff val="80000"/>
                    <a:alpha val="25000"/>
                  </a:schemeClr>
                </a:solidFill>
                <a:latin typeface="+mj-lt"/>
              </a:defRPr>
            </a:lvl1pPr>
            <a:lvl2pPr marL="457200" indent="0">
              <a:buNone/>
              <a:defRPr>
                <a:latin typeface="Elephant Pro" pitchFamily="2" charset="0"/>
              </a:defRPr>
            </a:lvl2pPr>
            <a:lvl3pPr marL="914400" indent="0">
              <a:buNone/>
              <a:defRPr>
                <a:latin typeface="Elephant Pro" pitchFamily="2" charset="0"/>
              </a:defRPr>
            </a:lvl3pPr>
            <a:lvl4pPr marL="1371600" indent="0">
              <a:buNone/>
              <a:defRPr>
                <a:latin typeface="Elephant Pro" pitchFamily="2" charset="0"/>
              </a:defRPr>
            </a:lvl4pPr>
            <a:lvl5pPr marL="1828800" indent="0">
              <a:buNone/>
              <a:defRPr>
                <a:latin typeface="Elephant Pro" pitchFamily="2" charset="0"/>
              </a:defRPr>
            </a:lvl5pPr>
          </a:lstStyle>
          <a:p>
            <a:pPr lvl="0"/>
            <a:r>
              <a:rPr lang="en-US" dirty="0"/>
              <a:t>&amp;</a:t>
            </a:r>
          </a:p>
        </p:txBody>
      </p:sp>
      <p:sp>
        <p:nvSpPr>
          <p:cNvPr id="20" name="Footer Placeholder 2">
            <a:extLst>
              <a:ext uri="{FF2B5EF4-FFF2-40B4-BE49-F238E27FC236}">
                <a16:creationId xmlns:a16="http://schemas.microsoft.com/office/drawing/2014/main" id="{6A47723F-795C-4F48-B3BB-B86F87A668BA}"/>
              </a:ext>
            </a:extLst>
          </p:cNvPr>
          <p:cNvSpPr>
            <a:spLocks noGrp="1"/>
          </p:cNvSpPr>
          <p:nvPr>
            <p:ph type="ftr" sz="quarter" idx="21"/>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21" name="Date Placeholder 3">
            <a:extLst>
              <a:ext uri="{FF2B5EF4-FFF2-40B4-BE49-F238E27FC236}">
                <a16:creationId xmlns:a16="http://schemas.microsoft.com/office/drawing/2014/main" id="{9FFB5A04-7585-5747-8D73-D310F4D9B07B}"/>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22" name="Slide Number Placeholder 5">
            <a:extLst>
              <a:ext uri="{FF2B5EF4-FFF2-40B4-BE49-F238E27FC236}">
                <a16:creationId xmlns:a16="http://schemas.microsoft.com/office/drawing/2014/main" id="{463F43F3-B31F-BF49-B401-E5B955572D45}"/>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294FD0-6F49-224D-8A3D-7F093316B689}"/>
              </a:ext>
            </a:extLst>
          </p:cNvPr>
          <p:cNvSpPr/>
          <p:nvPr userDrawn="1"/>
        </p:nvSpPr>
        <p:spPr>
          <a:xfrm>
            <a:off x="0" y="5178127"/>
            <a:ext cx="12192000" cy="1679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1A3E1A-041F-984E-A7D9-6513B549E58E}"/>
              </a:ext>
            </a:extLst>
          </p:cNvPr>
          <p:cNvSpPr>
            <a:spLocks noGrp="1"/>
          </p:cNvSpPr>
          <p:nvPr>
            <p:ph type="title"/>
          </p:nvPr>
        </p:nvSpPr>
        <p:spPr>
          <a:xfrm>
            <a:off x="384047" y="5614416"/>
            <a:ext cx="11430000" cy="914400"/>
          </a:xfrm>
        </p:spPr>
        <p:txBody>
          <a:bodyPr anchor="ctr" anchorCtr="0">
            <a:normAutofit/>
          </a:bodyPr>
          <a:lstStyle>
            <a:lvl1pPr>
              <a:defRPr sz="5400">
                <a:solidFill>
                  <a:schemeClr val="bg2">
                    <a:lumMod val="75000"/>
                  </a:schemeClr>
                </a:solidFill>
                <a:latin typeface="+mj-lt"/>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74192A07-0E1B-E24D-93FD-2A7E2958DE23}"/>
              </a:ext>
            </a:extLst>
          </p:cNvPr>
          <p:cNvSpPr>
            <a:spLocks noGrp="1"/>
          </p:cNvSpPr>
          <p:nvPr>
            <p:ph type="pic" sz="quarter" idx="10"/>
          </p:nvPr>
        </p:nvSpPr>
        <p:spPr>
          <a:xfrm>
            <a:off x="0" y="-1"/>
            <a:ext cx="12192000" cy="5178127"/>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367180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4F338E0-1063-4148-8770-A99F9D7362DA}"/>
              </a:ext>
            </a:extLst>
          </p:cNvPr>
          <p:cNvSpPr>
            <a:spLocks noGrp="1"/>
          </p:cNvSpPr>
          <p:nvPr>
            <p:ph sz="quarter" idx="12"/>
          </p:nvPr>
        </p:nvSpPr>
        <p:spPr>
          <a:xfrm>
            <a:off x="492917" y="2245545"/>
            <a:ext cx="11221755" cy="3967930"/>
          </a:xfrm>
        </p:spPr>
        <p:txBody>
          <a:bodyPr>
            <a:normAutofit/>
          </a:bodyPr>
          <a:lstStyle>
            <a:lvl1pPr marL="0" indent="0">
              <a:buNone/>
              <a:defRPr sz="1600">
                <a:solidFill>
                  <a:schemeClr val="bg2">
                    <a:lumMod val="75000"/>
                  </a:schemeClr>
                </a:solidFill>
                <a:latin typeface="+mn-lt"/>
              </a:defRPr>
            </a:lvl1pPr>
            <a:lvl2pPr marL="457200" indent="0">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Footer Placeholder 2">
            <a:extLst>
              <a:ext uri="{FF2B5EF4-FFF2-40B4-BE49-F238E27FC236}">
                <a16:creationId xmlns:a16="http://schemas.microsoft.com/office/drawing/2014/main" id="{DB69A96E-B20D-CB48-8E2A-EFE0AC81548E}"/>
              </a:ext>
            </a:extLst>
          </p:cNvPr>
          <p:cNvSpPr>
            <a:spLocks noGrp="1"/>
          </p:cNvSpPr>
          <p:nvPr>
            <p:ph type="ftr" sz="quarter" idx="21"/>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3ABA4509-3D86-7348-997A-E8B425B71E4B}"/>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26" name="Slide Number Placeholder 5">
            <a:extLst>
              <a:ext uri="{FF2B5EF4-FFF2-40B4-BE49-F238E27FC236}">
                <a16:creationId xmlns:a16="http://schemas.microsoft.com/office/drawing/2014/main" id="{FFE904A6-6E84-974C-AAF1-42BF45859061}"/>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1" name="Title 1">
            <a:extLst>
              <a:ext uri="{FF2B5EF4-FFF2-40B4-BE49-F238E27FC236}">
                <a16:creationId xmlns:a16="http://schemas.microsoft.com/office/drawing/2014/main" id="{D3A8E03D-B6D2-2346-B64A-E9A47BD8EDBE}"/>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
        <p:nvSpPr>
          <p:cNvPr id="42" name="Text Placeholder 16">
            <a:extLst>
              <a:ext uri="{FF2B5EF4-FFF2-40B4-BE49-F238E27FC236}">
                <a16:creationId xmlns:a16="http://schemas.microsoft.com/office/drawing/2014/main" id="{4FBDFEF7-18A4-064F-B6D7-D5FDB16AEB26}"/>
              </a:ext>
            </a:extLst>
          </p:cNvPr>
          <p:cNvSpPr>
            <a:spLocks noGrp="1"/>
          </p:cNvSpPr>
          <p:nvPr>
            <p:ph type="body" sz="quarter" idx="14" hasCustomPrompt="1"/>
          </p:nvPr>
        </p:nvSpPr>
        <p:spPr>
          <a:xfrm>
            <a:off x="492917" y="1261872"/>
            <a:ext cx="11221755" cy="649435"/>
          </a:xfrm>
        </p:spPr>
        <p:txBody>
          <a:bodyPr anchor="ctr" anchorCtr="0">
            <a:normAutofit/>
          </a:bodyPr>
          <a:lstStyle>
            <a:lvl1pPr marL="0" indent="0" algn="l">
              <a:buNone/>
              <a:defRPr sz="2400">
                <a:solidFill>
                  <a:schemeClr val="bg2">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109003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Content Placeholder 13">
            <a:extLst>
              <a:ext uri="{FF2B5EF4-FFF2-40B4-BE49-F238E27FC236}">
                <a16:creationId xmlns:a16="http://schemas.microsoft.com/office/drawing/2014/main" id="{B40C318E-02CD-4231-855A-9E2585B3357E}"/>
              </a:ext>
            </a:extLst>
          </p:cNvPr>
          <p:cNvSpPr>
            <a:spLocks noGrp="1"/>
          </p:cNvSpPr>
          <p:nvPr>
            <p:ph sz="quarter" idx="26" hasCustomPrompt="1"/>
          </p:nvPr>
        </p:nvSpPr>
        <p:spPr>
          <a:xfrm>
            <a:off x="493776" y="2236861"/>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1" name="Content Placeholder 13">
            <a:extLst>
              <a:ext uri="{FF2B5EF4-FFF2-40B4-BE49-F238E27FC236}">
                <a16:creationId xmlns:a16="http://schemas.microsoft.com/office/drawing/2014/main" id="{B581016C-E2F6-4033-B460-95B989076F4A}"/>
              </a:ext>
            </a:extLst>
          </p:cNvPr>
          <p:cNvSpPr>
            <a:spLocks noGrp="1"/>
          </p:cNvSpPr>
          <p:nvPr>
            <p:ph sz="quarter" idx="27" hasCustomPrompt="1"/>
          </p:nvPr>
        </p:nvSpPr>
        <p:spPr>
          <a:xfrm>
            <a:off x="493776" y="3621024"/>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7" name="Content Placeholder 13">
            <a:extLst>
              <a:ext uri="{FF2B5EF4-FFF2-40B4-BE49-F238E27FC236}">
                <a16:creationId xmlns:a16="http://schemas.microsoft.com/office/drawing/2014/main" id="{8E672417-C677-4098-8C4C-4516A0694036}"/>
              </a:ext>
            </a:extLst>
          </p:cNvPr>
          <p:cNvSpPr>
            <a:spLocks noGrp="1"/>
          </p:cNvSpPr>
          <p:nvPr>
            <p:ph sz="quarter" idx="28" hasCustomPrompt="1"/>
          </p:nvPr>
        </p:nvSpPr>
        <p:spPr>
          <a:xfrm>
            <a:off x="493776" y="5010912"/>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2" name="Text Placeholder 11">
            <a:extLst>
              <a:ext uri="{FF2B5EF4-FFF2-40B4-BE49-F238E27FC236}">
                <a16:creationId xmlns:a16="http://schemas.microsoft.com/office/drawing/2014/main" id="{2962F5FC-D6A2-7649-8188-ABED4BC6141B}"/>
              </a:ext>
            </a:extLst>
          </p:cNvPr>
          <p:cNvSpPr>
            <a:spLocks noGrp="1"/>
          </p:cNvSpPr>
          <p:nvPr>
            <p:ph type="body" sz="quarter" idx="13" hasCustomPrompt="1"/>
          </p:nvPr>
        </p:nvSpPr>
        <p:spPr>
          <a:xfrm>
            <a:off x="2359152" y="4873752"/>
            <a:ext cx="4123475" cy="3314699"/>
          </a:xfrm>
        </p:spPr>
        <p:txBody>
          <a:bodyPr anchor="b" anchorCtr="0">
            <a:noAutofit/>
          </a:bodyPr>
          <a:lstStyle>
            <a:lvl1pPr marL="0" indent="0" algn="r">
              <a:buNone/>
              <a:defRPr sz="38000">
                <a:solidFill>
                  <a:schemeClr val="accent3">
                    <a:lumMod val="40000"/>
                    <a:lumOff val="60000"/>
                    <a:alpha val="15000"/>
                  </a:schemeClr>
                </a:solidFill>
                <a:latin typeface="+mj-lt"/>
              </a:defRPr>
            </a:lvl1pPr>
            <a:lvl2pPr marL="457200" indent="0" algn="r">
              <a:buNone/>
              <a:defRPr sz="38000">
                <a:solidFill>
                  <a:schemeClr val="accent3">
                    <a:lumMod val="40000"/>
                    <a:lumOff val="60000"/>
                    <a:alpha val="15000"/>
                  </a:schemeClr>
                </a:solidFill>
                <a:latin typeface="+mj-lt"/>
              </a:defRPr>
            </a:lvl2pPr>
            <a:lvl3pPr marL="914400" indent="0" algn="r">
              <a:buNone/>
              <a:defRPr sz="38000">
                <a:solidFill>
                  <a:schemeClr val="accent3">
                    <a:lumMod val="40000"/>
                    <a:lumOff val="60000"/>
                    <a:alpha val="15000"/>
                  </a:schemeClr>
                </a:solidFill>
                <a:latin typeface="+mj-lt"/>
              </a:defRPr>
            </a:lvl3pPr>
            <a:lvl4pPr marL="1371600" indent="0" algn="r">
              <a:buNone/>
              <a:defRPr sz="38000">
                <a:solidFill>
                  <a:schemeClr val="accent3">
                    <a:lumMod val="40000"/>
                    <a:lumOff val="60000"/>
                    <a:alpha val="15000"/>
                  </a:schemeClr>
                </a:solidFill>
                <a:latin typeface="+mj-lt"/>
              </a:defRPr>
            </a:lvl4pPr>
            <a:lvl5pPr marL="1828800" indent="0" algn="r">
              <a:buNone/>
              <a:defRPr sz="38000">
                <a:solidFill>
                  <a:schemeClr val="accent3">
                    <a:lumMod val="40000"/>
                    <a:lumOff val="60000"/>
                    <a:alpha val="15000"/>
                  </a:schemeClr>
                </a:solidFill>
                <a:latin typeface="+mj-lt"/>
              </a:defRPr>
            </a:lvl5pPr>
          </a:lstStyle>
          <a:p>
            <a:pPr lvl="0"/>
            <a:r>
              <a:rPr lang="en-US" dirty="0"/>
              <a:t>$</a:t>
            </a:r>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1837944" y="2331957"/>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8" name="Content Placeholder 13">
            <a:extLst>
              <a:ext uri="{FF2B5EF4-FFF2-40B4-BE49-F238E27FC236}">
                <a16:creationId xmlns:a16="http://schemas.microsoft.com/office/drawing/2014/main" id="{2603796F-6D80-4E24-B830-B73D8DB4B61A}"/>
              </a:ext>
            </a:extLst>
          </p:cNvPr>
          <p:cNvSpPr>
            <a:spLocks noGrp="1"/>
          </p:cNvSpPr>
          <p:nvPr>
            <p:ph sz="quarter" idx="24"/>
          </p:nvPr>
        </p:nvSpPr>
        <p:spPr>
          <a:xfrm>
            <a:off x="1837944" y="3716120"/>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9" name="Content Placeholder 13">
            <a:extLst>
              <a:ext uri="{FF2B5EF4-FFF2-40B4-BE49-F238E27FC236}">
                <a16:creationId xmlns:a16="http://schemas.microsoft.com/office/drawing/2014/main" id="{A54CA726-0316-40AD-B560-E6E7F3D03A01}"/>
              </a:ext>
            </a:extLst>
          </p:cNvPr>
          <p:cNvSpPr>
            <a:spLocks noGrp="1"/>
          </p:cNvSpPr>
          <p:nvPr>
            <p:ph sz="quarter" idx="25"/>
          </p:nvPr>
        </p:nvSpPr>
        <p:spPr>
          <a:xfrm>
            <a:off x="1837944" y="5106008"/>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112812" y="1728778"/>
            <a:ext cx="6079187" cy="5129222"/>
          </a:xfrm>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0" y="2477"/>
            <a:ext cx="12191999"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3126096"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52293"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5" name="Slide Number Placeholder 5">
            <a:extLst>
              <a:ext uri="{FF2B5EF4-FFF2-40B4-BE49-F238E27FC236}">
                <a16:creationId xmlns:a16="http://schemas.microsoft.com/office/drawing/2014/main" id="{18069678-06F6-1A4D-888A-367029ED3D62}"/>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492916" y="54864"/>
            <a:ext cx="11320272" cy="1673352"/>
          </a:xfrm>
        </p:spPr>
        <p:txBody>
          <a:bodyPr>
            <a:normAutofit/>
          </a:bodyPr>
          <a:lstStyle>
            <a:lvl1pPr>
              <a:defRPr sz="5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092952" y="0"/>
            <a:ext cx="6099048" cy="5148634"/>
          </a:xfrm>
        </p:spPr>
        <p:txBody>
          <a:bodyPr/>
          <a:lstStyle>
            <a:lvl1pPr>
              <a:defRPr>
                <a:latin typeface="+mn-lt"/>
              </a:defRPr>
            </a:lvl1pPr>
          </a:lstStyle>
          <a:p>
            <a:r>
              <a:rPr lang="en-US"/>
              <a:t>Click icon to add picture</a:t>
            </a:r>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6092952" y="5129225"/>
            <a:ext cx="6099048"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492918" y="571500"/>
            <a:ext cx="5107118" cy="556329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2978444"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67882"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6585869" y="5444373"/>
            <a:ext cx="4920583" cy="1143645"/>
          </a:xfrm>
        </p:spPr>
        <p:txBody>
          <a:bodyPr>
            <a:normAutofit/>
          </a:bodyPr>
          <a:lstStyle>
            <a:lvl1pPr>
              <a:defRPr sz="5400">
                <a:solidFill>
                  <a:schemeClr val="bg1"/>
                </a:solidFill>
                <a:latin typeface="+mj-lt"/>
              </a:defRPr>
            </a:lvl1pPr>
          </a:lstStyle>
          <a:p>
            <a:r>
              <a:rPr lang="en-US"/>
              <a:t>Click to edit Master title style</a:t>
            </a:r>
            <a:endParaRPr lang="en-US" dirty="0"/>
          </a:p>
        </p:txBody>
      </p:sp>
      <p:sp>
        <p:nvSpPr>
          <p:cNvPr id="28" name="Slide Number Placeholder 5">
            <a:extLst>
              <a:ext uri="{FF2B5EF4-FFF2-40B4-BE49-F238E27FC236}">
                <a16:creationId xmlns:a16="http://schemas.microsoft.com/office/drawing/2014/main" id="{666C3E51-41CC-A742-805A-C58485A764B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429223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4CFD71-0872-634C-A6AF-7F54FDCEFA8E}"/>
              </a:ext>
            </a:extLst>
          </p:cNvPr>
          <p:cNvSpPr>
            <a:spLocks noGrp="1"/>
          </p:cNvSpPr>
          <p:nvPr>
            <p:ph sz="quarter" idx="15"/>
          </p:nvPr>
        </p:nvSpPr>
        <p:spPr>
          <a:xfrm>
            <a:off x="3567949" y="3511296"/>
            <a:ext cx="2496312"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5" name="Content Placeholder 3">
            <a:extLst>
              <a:ext uri="{FF2B5EF4-FFF2-40B4-BE49-F238E27FC236}">
                <a16:creationId xmlns:a16="http://schemas.microsoft.com/office/drawing/2014/main" id="{4F6EC6B9-0C18-4FFF-B4F8-1ACEDDD207AB}"/>
              </a:ext>
            </a:extLst>
          </p:cNvPr>
          <p:cNvSpPr>
            <a:spLocks noGrp="1"/>
          </p:cNvSpPr>
          <p:nvPr>
            <p:ph sz="quarter" idx="25"/>
          </p:nvPr>
        </p:nvSpPr>
        <p:spPr>
          <a:xfrm>
            <a:off x="6453894" y="3511296"/>
            <a:ext cx="2615184"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6" name="Content Placeholder 3">
            <a:extLst>
              <a:ext uri="{FF2B5EF4-FFF2-40B4-BE49-F238E27FC236}">
                <a16:creationId xmlns:a16="http://schemas.microsoft.com/office/drawing/2014/main" id="{A6FEBE89-93F7-4338-9ECA-FE802D71979D}"/>
              </a:ext>
            </a:extLst>
          </p:cNvPr>
          <p:cNvSpPr>
            <a:spLocks noGrp="1"/>
          </p:cNvSpPr>
          <p:nvPr>
            <p:ph sz="quarter" idx="26"/>
          </p:nvPr>
        </p:nvSpPr>
        <p:spPr>
          <a:xfrm>
            <a:off x="9462038" y="3511296"/>
            <a:ext cx="2048256"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5" name="Picture Placeholder 4">
            <a:extLst>
              <a:ext uri="{FF2B5EF4-FFF2-40B4-BE49-F238E27FC236}">
                <a16:creationId xmlns:a16="http://schemas.microsoft.com/office/drawing/2014/main" id="{D8571E88-3094-421E-8A4A-03A36D2D24F9}"/>
              </a:ext>
            </a:extLst>
          </p:cNvPr>
          <p:cNvSpPr>
            <a:spLocks noGrp="1"/>
          </p:cNvSpPr>
          <p:nvPr>
            <p:ph type="pic" sz="quarter" idx="27"/>
          </p:nvPr>
        </p:nvSpPr>
        <p:spPr>
          <a:xfrm>
            <a:off x="3568700"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19" name="Picture Placeholder 4">
            <a:extLst>
              <a:ext uri="{FF2B5EF4-FFF2-40B4-BE49-F238E27FC236}">
                <a16:creationId xmlns:a16="http://schemas.microsoft.com/office/drawing/2014/main" id="{B7B08329-0C23-4838-8FA8-51FDF6A8FEAC}"/>
              </a:ext>
            </a:extLst>
          </p:cNvPr>
          <p:cNvSpPr>
            <a:spLocks noGrp="1"/>
          </p:cNvSpPr>
          <p:nvPr>
            <p:ph type="pic" sz="quarter" idx="28"/>
          </p:nvPr>
        </p:nvSpPr>
        <p:spPr>
          <a:xfrm>
            <a:off x="6453894"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20" name="Picture Placeholder 4">
            <a:extLst>
              <a:ext uri="{FF2B5EF4-FFF2-40B4-BE49-F238E27FC236}">
                <a16:creationId xmlns:a16="http://schemas.microsoft.com/office/drawing/2014/main" id="{AE0FE560-C868-4602-8298-A6BD06C5EAA2}"/>
              </a:ext>
            </a:extLst>
          </p:cNvPr>
          <p:cNvSpPr>
            <a:spLocks noGrp="1"/>
          </p:cNvSpPr>
          <p:nvPr>
            <p:ph type="pic" sz="quarter" idx="29"/>
          </p:nvPr>
        </p:nvSpPr>
        <p:spPr>
          <a:xfrm>
            <a:off x="9468915"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3" name="Picture Placeholder 2">
            <a:extLst>
              <a:ext uri="{FF2B5EF4-FFF2-40B4-BE49-F238E27FC236}">
                <a16:creationId xmlns:a16="http://schemas.microsoft.com/office/drawing/2014/main" id="{53B9C028-F330-3240-A65B-06CDCADC1AF6}"/>
              </a:ext>
            </a:extLst>
          </p:cNvPr>
          <p:cNvSpPr>
            <a:spLocks noGrp="1"/>
          </p:cNvSpPr>
          <p:nvPr>
            <p:ph type="pic" sz="quarter" idx="24"/>
          </p:nvPr>
        </p:nvSpPr>
        <p:spPr>
          <a:xfrm>
            <a:off x="0" y="0"/>
            <a:ext cx="3044952" cy="6858000"/>
          </a:xfrm>
        </p:spPr>
        <p:txBody>
          <a:bodyPr/>
          <a:lstStyle>
            <a:lvl1pPr>
              <a:defRPr>
                <a:latin typeface="+mn-lt"/>
              </a:defRPr>
            </a:lvl1pPr>
          </a:lstStyle>
          <a:p>
            <a:r>
              <a:rPr lang="en-US"/>
              <a:t>Click icon to add picture</a:t>
            </a:r>
            <a:endParaRPr lang="en-US" dirty="0"/>
          </a:p>
        </p:txBody>
      </p:sp>
      <p:sp>
        <p:nvSpPr>
          <p:cNvPr id="8" name="Footer Placeholder 4">
            <a:extLst>
              <a:ext uri="{FF2B5EF4-FFF2-40B4-BE49-F238E27FC236}">
                <a16:creationId xmlns:a16="http://schemas.microsoft.com/office/drawing/2014/main" id="{34B2EA3C-9C79-2245-A7B7-ACCA615B51CD}"/>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Slide Number Placeholder 5">
            <a:extLst>
              <a:ext uri="{FF2B5EF4-FFF2-40B4-BE49-F238E27FC236}">
                <a16:creationId xmlns:a16="http://schemas.microsoft.com/office/drawing/2014/main" id="{98BA37BA-03A2-5C4E-82D5-3B9439F61FDC}"/>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30" name="Date Placeholder 3">
            <a:extLst>
              <a:ext uri="{FF2B5EF4-FFF2-40B4-BE49-F238E27FC236}">
                <a16:creationId xmlns:a16="http://schemas.microsoft.com/office/drawing/2014/main" id="{0A178069-B4D4-2D45-ABBC-CC29947FE3F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34" name="Title 1">
            <a:extLst>
              <a:ext uri="{FF2B5EF4-FFF2-40B4-BE49-F238E27FC236}">
                <a16:creationId xmlns:a16="http://schemas.microsoft.com/office/drawing/2014/main" id="{2924316E-D172-EC4E-A6A7-6AA19A58DEDF}"/>
              </a:ext>
            </a:extLst>
          </p:cNvPr>
          <p:cNvSpPr>
            <a:spLocks noGrp="1"/>
          </p:cNvSpPr>
          <p:nvPr>
            <p:ph type="title"/>
          </p:nvPr>
        </p:nvSpPr>
        <p:spPr>
          <a:xfrm>
            <a:off x="3567948" y="365125"/>
            <a:ext cx="8146724" cy="1143645"/>
          </a:xfrm>
        </p:spPr>
        <p:txBody>
          <a:bodyPr>
            <a:normAutofit/>
          </a:bodyPr>
          <a:lstStyle>
            <a:lvl1pPr>
              <a:defRPr sz="5400">
                <a:solidFill>
                  <a:schemeClr val="accent3">
                    <a:lumMod val="75000"/>
                  </a:schemeClr>
                </a:solidFill>
                <a:latin typeface="+mj-lt"/>
              </a:defRPr>
            </a:lvl1pPr>
          </a:lstStyle>
          <a:p>
            <a:r>
              <a:rPr lang="en-US"/>
              <a:t>Click to edit Master title style</a:t>
            </a:r>
          </a:p>
        </p:txBody>
      </p:sp>
      <p:sp>
        <p:nvSpPr>
          <p:cNvPr id="35" name="Text Placeholder 16">
            <a:extLst>
              <a:ext uri="{FF2B5EF4-FFF2-40B4-BE49-F238E27FC236}">
                <a16:creationId xmlns:a16="http://schemas.microsoft.com/office/drawing/2014/main" id="{0B629AF4-134C-4748-A752-1763CA6208C9}"/>
              </a:ext>
            </a:extLst>
          </p:cNvPr>
          <p:cNvSpPr>
            <a:spLocks noGrp="1"/>
          </p:cNvSpPr>
          <p:nvPr>
            <p:ph type="body" sz="quarter" idx="14" hasCustomPrompt="1"/>
          </p:nvPr>
        </p:nvSpPr>
        <p:spPr>
          <a:xfrm>
            <a:off x="3567948" y="1316736"/>
            <a:ext cx="8146724" cy="649435"/>
          </a:xfrm>
        </p:spPr>
        <p:txBody>
          <a:bodyPr anchor="ctr" anchorCtr="0">
            <a:normAutofit/>
          </a:bodyPr>
          <a:lstStyle>
            <a:lvl1pPr marL="0" indent="0" algn="l">
              <a:buNone/>
              <a:defRPr sz="2400">
                <a:solidFill>
                  <a:schemeClr val="accent3">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421789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D3B8D75-6B10-9447-B5A5-915564B149B8}"/>
              </a:ext>
            </a:extLst>
          </p:cNvPr>
          <p:cNvSpPr>
            <a:spLocks noGrp="1"/>
          </p:cNvSpPr>
          <p:nvPr>
            <p:ph type="pic" sz="quarter" idx="10"/>
          </p:nvPr>
        </p:nvSpPr>
        <p:spPr>
          <a:xfrm>
            <a:off x="603504" y="2361606"/>
            <a:ext cx="2276856" cy="2260600"/>
          </a:xfrm>
        </p:spPr>
        <p:txBody>
          <a:bodyPr/>
          <a:lstStyle>
            <a:lvl1pPr>
              <a:defRPr>
                <a:latin typeface="+mn-lt"/>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72705F2C-1825-0440-83D2-2EE05E0D06F4}"/>
              </a:ext>
            </a:extLst>
          </p:cNvPr>
          <p:cNvSpPr>
            <a:spLocks noGrp="1"/>
          </p:cNvSpPr>
          <p:nvPr>
            <p:ph type="pic" sz="quarter" idx="11"/>
          </p:nvPr>
        </p:nvSpPr>
        <p:spPr>
          <a:xfrm>
            <a:off x="3511296" y="2361606"/>
            <a:ext cx="2276856" cy="2260600"/>
          </a:xfrm>
        </p:spPr>
        <p:txBody>
          <a:bodyPr/>
          <a:lstStyle>
            <a:lvl1pPr>
              <a:defRPr>
                <a:latin typeface="+mn-lt"/>
              </a:defRPr>
            </a:lvl1pPr>
          </a:lstStyle>
          <a:p>
            <a:r>
              <a:rPr lang="en-US"/>
              <a:t>Click icon to add picture</a:t>
            </a:r>
            <a:endParaRPr lang="en-US" dirty="0"/>
          </a:p>
        </p:txBody>
      </p:sp>
      <p:sp>
        <p:nvSpPr>
          <p:cNvPr id="9" name="Picture Placeholder 6">
            <a:extLst>
              <a:ext uri="{FF2B5EF4-FFF2-40B4-BE49-F238E27FC236}">
                <a16:creationId xmlns:a16="http://schemas.microsoft.com/office/drawing/2014/main" id="{15278A30-5578-C142-9C42-1BC018A28216}"/>
              </a:ext>
            </a:extLst>
          </p:cNvPr>
          <p:cNvSpPr>
            <a:spLocks noGrp="1"/>
          </p:cNvSpPr>
          <p:nvPr>
            <p:ph type="pic" sz="quarter" idx="12"/>
          </p:nvPr>
        </p:nvSpPr>
        <p:spPr>
          <a:xfrm>
            <a:off x="6437376" y="2361606"/>
            <a:ext cx="2276856" cy="2260600"/>
          </a:xfrm>
        </p:spPr>
        <p:txBody>
          <a:bodyPr/>
          <a:lstStyle>
            <a:lvl1pPr>
              <a:defRPr>
                <a:latin typeface="+mn-lt"/>
              </a:defRPr>
            </a:lvl1pPr>
          </a:lstStyle>
          <a:p>
            <a:r>
              <a:rPr lang="en-US"/>
              <a:t>Click icon to add picture</a:t>
            </a:r>
            <a:endParaRPr lang="en-US" dirty="0"/>
          </a:p>
        </p:txBody>
      </p:sp>
      <p:sp>
        <p:nvSpPr>
          <p:cNvPr id="10" name="Picture Placeholder 6">
            <a:extLst>
              <a:ext uri="{FF2B5EF4-FFF2-40B4-BE49-F238E27FC236}">
                <a16:creationId xmlns:a16="http://schemas.microsoft.com/office/drawing/2014/main" id="{37643B00-2ED4-E345-970A-099755FD3F4B}"/>
              </a:ext>
            </a:extLst>
          </p:cNvPr>
          <p:cNvSpPr>
            <a:spLocks noGrp="1"/>
          </p:cNvSpPr>
          <p:nvPr>
            <p:ph type="pic" sz="quarter" idx="13"/>
          </p:nvPr>
        </p:nvSpPr>
        <p:spPr>
          <a:xfrm>
            <a:off x="9381744" y="2361606"/>
            <a:ext cx="2276856" cy="2260600"/>
          </a:xfrm>
        </p:spPr>
        <p:txBody>
          <a:bodyPr/>
          <a:lstStyle>
            <a:lvl1pPr>
              <a:defRPr>
                <a:latin typeface="+mn-lt"/>
              </a:defRPr>
            </a:lvl1pPr>
          </a:lstStyle>
          <a:p>
            <a:r>
              <a:rPr lang="en-US"/>
              <a:t>Click icon to add picture</a:t>
            </a:r>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603504"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603504"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20" name="Text Placeholder 17">
            <a:extLst>
              <a:ext uri="{FF2B5EF4-FFF2-40B4-BE49-F238E27FC236}">
                <a16:creationId xmlns:a16="http://schemas.microsoft.com/office/drawing/2014/main" id="{76FA6F28-6734-0347-851C-F4834CE1DF6F}"/>
              </a:ext>
            </a:extLst>
          </p:cNvPr>
          <p:cNvSpPr>
            <a:spLocks noGrp="1"/>
          </p:cNvSpPr>
          <p:nvPr>
            <p:ph type="body" sz="quarter" idx="16" hasCustomPrompt="1"/>
          </p:nvPr>
        </p:nvSpPr>
        <p:spPr>
          <a:xfrm>
            <a:off x="3511296"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1" name="Text Placeholder 17">
            <a:extLst>
              <a:ext uri="{FF2B5EF4-FFF2-40B4-BE49-F238E27FC236}">
                <a16:creationId xmlns:a16="http://schemas.microsoft.com/office/drawing/2014/main" id="{4271280C-64AE-AD4D-AB89-068820A665CC}"/>
              </a:ext>
            </a:extLst>
          </p:cNvPr>
          <p:cNvSpPr>
            <a:spLocks noGrp="1"/>
          </p:cNvSpPr>
          <p:nvPr>
            <p:ph type="body" sz="quarter" idx="17" hasCustomPrompt="1"/>
          </p:nvPr>
        </p:nvSpPr>
        <p:spPr>
          <a:xfrm>
            <a:off x="3511296"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2" name="Text Placeholder 17">
            <a:extLst>
              <a:ext uri="{FF2B5EF4-FFF2-40B4-BE49-F238E27FC236}">
                <a16:creationId xmlns:a16="http://schemas.microsoft.com/office/drawing/2014/main" id="{43EC4F5D-6060-D44A-AA11-7D91B388F91F}"/>
              </a:ext>
            </a:extLst>
          </p:cNvPr>
          <p:cNvSpPr>
            <a:spLocks noGrp="1"/>
          </p:cNvSpPr>
          <p:nvPr>
            <p:ph type="body" sz="quarter" idx="18" hasCustomPrompt="1"/>
          </p:nvPr>
        </p:nvSpPr>
        <p:spPr>
          <a:xfrm>
            <a:off x="6437376" y="4764024"/>
            <a:ext cx="23317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3" name="Text Placeholder 17">
            <a:extLst>
              <a:ext uri="{FF2B5EF4-FFF2-40B4-BE49-F238E27FC236}">
                <a16:creationId xmlns:a16="http://schemas.microsoft.com/office/drawing/2014/main" id="{383FAE66-0948-F840-B835-8C2A2BFD9BCC}"/>
              </a:ext>
            </a:extLst>
          </p:cNvPr>
          <p:cNvSpPr>
            <a:spLocks noGrp="1"/>
          </p:cNvSpPr>
          <p:nvPr>
            <p:ph type="body" sz="quarter" idx="19" hasCustomPrompt="1"/>
          </p:nvPr>
        </p:nvSpPr>
        <p:spPr>
          <a:xfrm>
            <a:off x="6437376" y="5026714"/>
            <a:ext cx="2331720"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4" name="Text Placeholder 17">
            <a:extLst>
              <a:ext uri="{FF2B5EF4-FFF2-40B4-BE49-F238E27FC236}">
                <a16:creationId xmlns:a16="http://schemas.microsoft.com/office/drawing/2014/main" id="{D50DA907-6313-0542-99CF-7EAEA36FEBDC}"/>
              </a:ext>
            </a:extLst>
          </p:cNvPr>
          <p:cNvSpPr>
            <a:spLocks noGrp="1"/>
          </p:cNvSpPr>
          <p:nvPr>
            <p:ph type="body" sz="quarter" idx="20" hasCustomPrompt="1"/>
          </p:nvPr>
        </p:nvSpPr>
        <p:spPr>
          <a:xfrm>
            <a:off x="9381744" y="4764024"/>
            <a:ext cx="2332882"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5" name="Text Placeholder 17">
            <a:extLst>
              <a:ext uri="{FF2B5EF4-FFF2-40B4-BE49-F238E27FC236}">
                <a16:creationId xmlns:a16="http://schemas.microsoft.com/office/drawing/2014/main" id="{E629D646-8650-0249-9329-D5B08275500B}"/>
              </a:ext>
            </a:extLst>
          </p:cNvPr>
          <p:cNvSpPr>
            <a:spLocks noGrp="1"/>
          </p:cNvSpPr>
          <p:nvPr>
            <p:ph type="body" sz="quarter" idx="21" hasCustomPrompt="1"/>
          </p:nvPr>
        </p:nvSpPr>
        <p:spPr>
          <a:xfrm>
            <a:off x="9381744" y="5026714"/>
            <a:ext cx="2332882"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Rectangle 28">
            <a:extLst>
              <a:ext uri="{FF2B5EF4-FFF2-40B4-BE49-F238E27FC236}">
                <a16:creationId xmlns:a16="http://schemas.microsoft.com/office/drawing/2014/main" id="{B12E59B1-A6F6-694C-A6E9-74D1D17DFAA8}"/>
              </a:ext>
            </a:extLst>
          </p:cNvPr>
          <p:cNvSpPr/>
          <p:nvPr userDrawn="1"/>
        </p:nvSpPr>
        <p:spPr>
          <a:xfrm>
            <a:off x="-5326" y="0"/>
            <a:ext cx="12208042"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ooter Placeholder 2">
            <a:extLst>
              <a:ext uri="{FF2B5EF4-FFF2-40B4-BE49-F238E27FC236}">
                <a16:creationId xmlns:a16="http://schemas.microsoft.com/office/drawing/2014/main" id="{012CB6C2-8938-6442-8261-95818D6B720D}"/>
              </a:ext>
            </a:extLst>
          </p:cNvPr>
          <p:cNvSpPr>
            <a:spLocks noGrp="1"/>
          </p:cNvSpPr>
          <p:nvPr>
            <p:ph type="ftr" sz="quarter" idx="22"/>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9" name="Date Placeholder 3">
            <a:extLst>
              <a:ext uri="{FF2B5EF4-FFF2-40B4-BE49-F238E27FC236}">
                <a16:creationId xmlns:a16="http://schemas.microsoft.com/office/drawing/2014/main" id="{A85C6B76-F9A5-5F42-9C52-6FB7B7784141}"/>
              </a:ext>
            </a:extLst>
          </p:cNvPr>
          <p:cNvSpPr>
            <a:spLocks noGrp="1"/>
          </p:cNvSpPr>
          <p:nvPr>
            <p:ph type="dt" sz="half" idx="23"/>
          </p:nvPr>
        </p:nvSpPr>
        <p:spPr>
          <a:xfrm>
            <a:off x="10285388" y="6356350"/>
            <a:ext cx="1429283"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40" name="Slide Number Placeholder 5">
            <a:extLst>
              <a:ext uri="{FF2B5EF4-FFF2-40B4-BE49-F238E27FC236}">
                <a16:creationId xmlns:a16="http://schemas.microsoft.com/office/drawing/2014/main" id="{C2936759-3855-E144-8703-79F4224F2268}"/>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2" name="Title 1">
            <a:extLst>
              <a:ext uri="{FF2B5EF4-FFF2-40B4-BE49-F238E27FC236}">
                <a16:creationId xmlns:a16="http://schemas.microsoft.com/office/drawing/2014/main" id="{8FE32960-3616-C44A-82B2-EE3A9BC5FC0A}"/>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Photo">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4839BE7-AF0B-364A-9D3D-497DCD209D1B}"/>
              </a:ext>
            </a:extLst>
          </p:cNvPr>
          <p:cNvSpPr/>
          <p:nvPr userDrawn="1"/>
        </p:nvSpPr>
        <p:spPr>
          <a:xfrm>
            <a:off x="-5326" y="0"/>
            <a:ext cx="12197326"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6">
            <a:extLst>
              <a:ext uri="{FF2B5EF4-FFF2-40B4-BE49-F238E27FC236}">
                <a16:creationId xmlns:a16="http://schemas.microsoft.com/office/drawing/2014/main" id="{7D3B8D75-6B10-9447-B5A5-915564B149B8}"/>
              </a:ext>
            </a:extLst>
          </p:cNvPr>
          <p:cNvSpPr>
            <a:spLocks noGrp="1" noChangeAspect="1"/>
          </p:cNvSpPr>
          <p:nvPr>
            <p:ph type="pic" sz="quarter" idx="10"/>
          </p:nvPr>
        </p:nvSpPr>
        <p:spPr>
          <a:xfrm>
            <a:off x="576072"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576072"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576072"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8" name="Picture Placeholder 6">
            <a:extLst>
              <a:ext uri="{FF2B5EF4-FFF2-40B4-BE49-F238E27FC236}">
                <a16:creationId xmlns:a16="http://schemas.microsoft.com/office/drawing/2014/main" id="{6BB2E4EC-B8A1-CD41-9057-9AE6A7882BB2}"/>
              </a:ext>
            </a:extLst>
          </p:cNvPr>
          <p:cNvSpPr>
            <a:spLocks noGrp="1" noChangeAspect="1"/>
          </p:cNvSpPr>
          <p:nvPr>
            <p:ph type="pic" sz="quarter" idx="16"/>
          </p:nvPr>
        </p:nvSpPr>
        <p:spPr>
          <a:xfrm>
            <a:off x="3557016"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0" name="Text Placeholder 17">
            <a:extLst>
              <a:ext uri="{FF2B5EF4-FFF2-40B4-BE49-F238E27FC236}">
                <a16:creationId xmlns:a16="http://schemas.microsoft.com/office/drawing/2014/main" id="{CB8AD6F6-1B62-494C-8767-CC218F0E490B}"/>
              </a:ext>
            </a:extLst>
          </p:cNvPr>
          <p:cNvSpPr>
            <a:spLocks noGrp="1"/>
          </p:cNvSpPr>
          <p:nvPr>
            <p:ph type="body" sz="quarter" idx="17" hasCustomPrompt="1"/>
          </p:nvPr>
        </p:nvSpPr>
        <p:spPr>
          <a:xfrm>
            <a:off x="3557016"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1" name="Text Placeholder 17">
            <a:extLst>
              <a:ext uri="{FF2B5EF4-FFF2-40B4-BE49-F238E27FC236}">
                <a16:creationId xmlns:a16="http://schemas.microsoft.com/office/drawing/2014/main" id="{7A812F38-0F8B-6444-AD60-2F65D017B27C}"/>
              </a:ext>
            </a:extLst>
          </p:cNvPr>
          <p:cNvSpPr>
            <a:spLocks noGrp="1"/>
          </p:cNvSpPr>
          <p:nvPr>
            <p:ph type="body" sz="quarter" idx="18" hasCustomPrompt="1"/>
          </p:nvPr>
        </p:nvSpPr>
        <p:spPr>
          <a:xfrm>
            <a:off x="3557016"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2" name="Picture Placeholder 6">
            <a:extLst>
              <a:ext uri="{FF2B5EF4-FFF2-40B4-BE49-F238E27FC236}">
                <a16:creationId xmlns:a16="http://schemas.microsoft.com/office/drawing/2014/main" id="{3A006211-ACE1-FE46-9F10-A3D8E80651A2}"/>
              </a:ext>
            </a:extLst>
          </p:cNvPr>
          <p:cNvSpPr>
            <a:spLocks noGrp="1" noChangeAspect="1"/>
          </p:cNvSpPr>
          <p:nvPr>
            <p:ph type="pic" sz="quarter" idx="19"/>
          </p:nvPr>
        </p:nvSpPr>
        <p:spPr>
          <a:xfrm>
            <a:off x="6556248"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4" name="Text Placeholder 17">
            <a:extLst>
              <a:ext uri="{FF2B5EF4-FFF2-40B4-BE49-F238E27FC236}">
                <a16:creationId xmlns:a16="http://schemas.microsoft.com/office/drawing/2014/main" id="{1629A601-A52F-B84C-8138-62D4E4BB4BFC}"/>
              </a:ext>
            </a:extLst>
          </p:cNvPr>
          <p:cNvSpPr>
            <a:spLocks noGrp="1"/>
          </p:cNvSpPr>
          <p:nvPr>
            <p:ph type="body" sz="quarter" idx="20" hasCustomPrompt="1"/>
          </p:nvPr>
        </p:nvSpPr>
        <p:spPr>
          <a:xfrm>
            <a:off x="6556248"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5" name="Text Placeholder 17">
            <a:extLst>
              <a:ext uri="{FF2B5EF4-FFF2-40B4-BE49-F238E27FC236}">
                <a16:creationId xmlns:a16="http://schemas.microsoft.com/office/drawing/2014/main" id="{5AA874B1-682E-8846-A923-D1F12920B9F5}"/>
              </a:ext>
            </a:extLst>
          </p:cNvPr>
          <p:cNvSpPr>
            <a:spLocks noGrp="1"/>
          </p:cNvSpPr>
          <p:nvPr>
            <p:ph type="body" sz="quarter" idx="21" hasCustomPrompt="1"/>
          </p:nvPr>
        </p:nvSpPr>
        <p:spPr>
          <a:xfrm>
            <a:off x="6556248"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6" name="Picture Placeholder 6">
            <a:extLst>
              <a:ext uri="{FF2B5EF4-FFF2-40B4-BE49-F238E27FC236}">
                <a16:creationId xmlns:a16="http://schemas.microsoft.com/office/drawing/2014/main" id="{9D6FBD27-4D0C-784C-8752-36876C0C0E82}"/>
              </a:ext>
            </a:extLst>
          </p:cNvPr>
          <p:cNvSpPr>
            <a:spLocks noGrp="1" noChangeAspect="1"/>
          </p:cNvSpPr>
          <p:nvPr>
            <p:ph type="pic" sz="quarter" idx="22"/>
          </p:nvPr>
        </p:nvSpPr>
        <p:spPr>
          <a:xfrm>
            <a:off x="9601200"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8" name="Text Placeholder 17">
            <a:extLst>
              <a:ext uri="{FF2B5EF4-FFF2-40B4-BE49-F238E27FC236}">
                <a16:creationId xmlns:a16="http://schemas.microsoft.com/office/drawing/2014/main" id="{6DCEB387-598F-6945-AF2B-1145D25DF9E9}"/>
              </a:ext>
            </a:extLst>
          </p:cNvPr>
          <p:cNvSpPr>
            <a:spLocks noGrp="1"/>
          </p:cNvSpPr>
          <p:nvPr>
            <p:ph type="body" sz="quarter" idx="23" hasCustomPrompt="1"/>
          </p:nvPr>
        </p:nvSpPr>
        <p:spPr>
          <a:xfrm>
            <a:off x="9601200"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9" name="Text Placeholder 17">
            <a:extLst>
              <a:ext uri="{FF2B5EF4-FFF2-40B4-BE49-F238E27FC236}">
                <a16:creationId xmlns:a16="http://schemas.microsoft.com/office/drawing/2014/main" id="{FB68E8FC-0520-4544-AFF4-3642E9F0C299}"/>
              </a:ext>
            </a:extLst>
          </p:cNvPr>
          <p:cNvSpPr>
            <a:spLocks noGrp="1"/>
          </p:cNvSpPr>
          <p:nvPr>
            <p:ph type="body" sz="quarter" idx="24" hasCustomPrompt="1"/>
          </p:nvPr>
        </p:nvSpPr>
        <p:spPr>
          <a:xfrm>
            <a:off x="9601200"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0" name="Picture Placeholder 6">
            <a:extLst>
              <a:ext uri="{FF2B5EF4-FFF2-40B4-BE49-F238E27FC236}">
                <a16:creationId xmlns:a16="http://schemas.microsoft.com/office/drawing/2014/main" id="{BD637557-7B78-3747-9BC4-F35FDBF7FE45}"/>
              </a:ext>
            </a:extLst>
          </p:cNvPr>
          <p:cNvSpPr>
            <a:spLocks noGrp="1" noChangeAspect="1"/>
          </p:cNvSpPr>
          <p:nvPr>
            <p:ph type="pic" sz="quarter" idx="25"/>
          </p:nvPr>
        </p:nvSpPr>
        <p:spPr>
          <a:xfrm>
            <a:off x="576072"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42" name="Text Placeholder 17">
            <a:extLst>
              <a:ext uri="{FF2B5EF4-FFF2-40B4-BE49-F238E27FC236}">
                <a16:creationId xmlns:a16="http://schemas.microsoft.com/office/drawing/2014/main" id="{6E96B315-B471-8641-8867-F0EEE8BB1E97}"/>
              </a:ext>
            </a:extLst>
          </p:cNvPr>
          <p:cNvSpPr>
            <a:spLocks noGrp="1"/>
          </p:cNvSpPr>
          <p:nvPr>
            <p:ph type="body" sz="quarter" idx="26" hasCustomPrompt="1"/>
          </p:nvPr>
        </p:nvSpPr>
        <p:spPr>
          <a:xfrm>
            <a:off x="576072"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3" name="Text Placeholder 17">
            <a:extLst>
              <a:ext uri="{FF2B5EF4-FFF2-40B4-BE49-F238E27FC236}">
                <a16:creationId xmlns:a16="http://schemas.microsoft.com/office/drawing/2014/main" id="{00A98649-AF92-9A43-A80B-27DB0DECCB5E}"/>
              </a:ext>
            </a:extLst>
          </p:cNvPr>
          <p:cNvSpPr>
            <a:spLocks noGrp="1"/>
          </p:cNvSpPr>
          <p:nvPr>
            <p:ph type="body" sz="quarter" idx="27" hasCustomPrompt="1"/>
          </p:nvPr>
        </p:nvSpPr>
        <p:spPr>
          <a:xfrm>
            <a:off x="576072"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4" name="Picture Placeholder 6">
            <a:extLst>
              <a:ext uri="{FF2B5EF4-FFF2-40B4-BE49-F238E27FC236}">
                <a16:creationId xmlns:a16="http://schemas.microsoft.com/office/drawing/2014/main" id="{5AB0D830-FF86-F646-A1A1-ADC6E62FFEC4}"/>
              </a:ext>
            </a:extLst>
          </p:cNvPr>
          <p:cNvSpPr>
            <a:spLocks noGrp="1" noChangeAspect="1"/>
          </p:cNvSpPr>
          <p:nvPr>
            <p:ph type="pic" sz="quarter" idx="28"/>
          </p:nvPr>
        </p:nvSpPr>
        <p:spPr>
          <a:xfrm>
            <a:off x="3557016"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46" name="Text Placeholder 17">
            <a:extLst>
              <a:ext uri="{FF2B5EF4-FFF2-40B4-BE49-F238E27FC236}">
                <a16:creationId xmlns:a16="http://schemas.microsoft.com/office/drawing/2014/main" id="{DE8B90F1-E53D-1C48-8451-7BFC71569DE1}"/>
              </a:ext>
            </a:extLst>
          </p:cNvPr>
          <p:cNvSpPr>
            <a:spLocks noGrp="1"/>
          </p:cNvSpPr>
          <p:nvPr>
            <p:ph type="body" sz="quarter" idx="29" hasCustomPrompt="1"/>
          </p:nvPr>
        </p:nvSpPr>
        <p:spPr>
          <a:xfrm>
            <a:off x="3557016"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7" name="Text Placeholder 17">
            <a:extLst>
              <a:ext uri="{FF2B5EF4-FFF2-40B4-BE49-F238E27FC236}">
                <a16:creationId xmlns:a16="http://schemas.microsoft.com/office/drawing/2014/main" id="{48A5CECD-022B-FE45-9374-D1FC6E00B22B}"/>
              </a:ext>
            </a:extLst>
          </p:cNvPr>
          <p:cNvSpPr>
            <a:spLocks noGrp="1"/>
          </p:cNvSpPr>
          <p:nvPr>
            <p:ph type="body" sz="quarter" idx="30" hasCustomPrompt="1"/>
          </p:nvPr>
        </p:nvSpPr>
        <p:spPr>
          <a:xfrm>
            <a:off x="3557016"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8" name="Picture Placeholder 6">
            <a:extLst>
              <a:ext uri="{FF2B5EF4-FFF2-40B4-BE49-F238E27FC236}">
                <a16:creationId xmlns:a16="http://schemas.microsoft.com/office/drawing/2014/main" id="{EC6367FB-3595-7148-82EC-13C6CE694097}"/>
              </a:ext>
            </a:extLst>
          </p:cNvPr>
          <p:cNvSpPr>
            <a:spLocks noGrp="1" noChangeAspect="1"/>
          </p:cNvSpPr>
          <p:nvPr>
            <p:ph type="pic" sz="quarter" idx="31"/>
          </p:nvPr>
        </p:nvSpPr>
        <p:spPr>
          <a:xfrm>
            <a:off x="6556248"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50" name="Text Placeholder 17">
            <a:extLst>
              <a:ext uri="{FF2B5EF4-FFF2-40B4-BE49-F238E27FC236}">
                <a16:creationId xmlns:a16="http://schemas.microsoft.com/office/drawing/2014/main" id="{29AD5401-C04B-3747-9C6B-AC62F2F42559}"/>
              </a:ext>
            </a:extLst>
          </p:cNvPr>
          <p:cNvSpPr>
            <a:spLocks noGrp="1"/>
          </p:cNvSpPr>
          <p:nvPr>
            <p:ph type="body" sz="quarter" idx="32" hasCustomPrompt="1"/>
          </p:nvPr>
        </p:nvSpPr>
        <p:spPr>
          <a:xfrm>
            <a:off x="6556248"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1" name="Text Placeholder 17">
            <a:extLst>
              <a:ext uri="{FF2B5EF4-FFF2-40B4-BE49-F238E27FC236}">
                <a16:creationId xmlns:a16="http://schemas.microsoft.com/office/drawing/2014/main" id="{AC220BBF-86B3-FC42-AC65-ABE1E3DB1B8A}"/>
              </a:ext>
            </a:extLst>
          </p:cNvPr>
          <p:cNvSpPr>
            <a:spLocks noGrp="1"/>
          </p:cNvSpPr>
          <p:nvPr>
            <p:ph type="body" sz="quarter" idx="33" hasCustomPrompt="1"/>
          </p:nvPr>
        </p:nvSpPr>
        <p:spPr>
          <a:xfrm>
            <a:off x="6556248"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2" name="Picture Placeholder 6">
            <a:extLst>
              <a:ext uri="{FF2B5EF4-FFF2-40B4-BE49-F238E27FC236}">
                <a16:creationId xmlns:a16="http://schemas.microsoft.com/office/drawing/2014/main" id="{27BC8E2E-95DD-C34C-AF57-82911379D8EC}"/>
              </a:ext>
            </a:extLst>
          </p:cNvPr>
          <p:cNvSpPr>
            <a:spLocks noGrp="1" noChangeAspect="1"/>
          </p:cNvSpPr>
          <p:nvPr>
            <p:ph type="pic" sz="quarter" idx="34"/>
          </p:nvPr>
        </p:nvSpPr>
        <p:spPr>
          <a:xfrm>
            <a:off x="9601200"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54" name="Text Placeholder 17">
            <a:extLst>
              <a:ext uri="{FF2B5EF4-FFF2-40B4-BE49-F238E27FC236}">
                <a16:creationId xmlns:a16="http://schemas.microsoft.com/office/drawing/2014/main" id="{B4A1BEFC-2921-144C-A93E-29B4C083EC2B}"/>
              </a:ext>
            </a:extLst>
          </p:cNvPr>
          <p:cNvSpPr>
            <a:spLocks noGrp="1"/>
          </p:cNvSpPr>
          <p:nvPr>
            <p:ph type="body" sz="quarter" idx="35" hasCustomPrompt="1"/>
          </p:nvPr>
        </p:nvSpPr>
        <p:spPr>
          <a:xfrm>
            <a:off x="9601200"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5" name="Text Placeholder 17">
            <a:extLst>
              <a:ext uri="{FF2B5EF4-FFF2-40B4-BE49-F238E27FC236}">
                <a16:creationId xmlns:a16="http://schemas.microsoft.com/office/drawing/2014/main" id="{6E2FDF3E-9C43-FC49-8286-1174132AA158}"/>
              </a:ext>
            </a:extLst>
          </p:cNvPr>
          <p:cNvSpPr>
            <a:spLocks noGrp="1"/>
          </p:cNvSpPr>
          <p:nvPr>
            <p:ph type="body" sz="quarter" idx="36" hasCustomPrompt="1"/>
          </p:nvPr>
        </p:nvSpPr>
        <p:spPr>
          <a:xfrm>
            <a:off x="9601200"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Footer Placeholder 2">
            <a:extLst>
              <a:ext uri="{FF2B5EF4-FFF2-40B4-BE49-F238E27FC236}">
                <a16:creationId xmlns:a16="http://schemas.microsoft.com/office/drawing/2014/main" id="{761268EF-00C0-F041-B0CD-4C802A4AA3DE}"/>
              </a:ext>
            </a:extLst>
          </p:cNvPr>
          <p:cNvSpPr>
            <a:spLocks noGrp="1"/>
          </p:cNvSpPr>
          <p:nvPr>
            <p:ph type="ftr" sz="quarter" idx="37"/>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3" name="Date Placeholder 3">
            <a:extLst>
              <a:ext uri="{FF2B5EF4-FFF2-40B4-BE49-F238E27FC236}">
                <a16:creationId xmlns:a16="http://schemas.microsoft.com/office/drawing/2014/main" id="{6BB5CE9A-A1C7-6947-8F40-0E674879C063}"/>
              </a:ext>
            </a:extLst>
          </p:cNvPr>
          <p:cNvSpPr>
            <a:spLocks noGrp="1"/>
          </p:cNvSpPr>
          <p:nvPr>
            <p:ph type="dt" sz="half" idx="38"/>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41" name="Slide Number Placeholder 5">
            <a:extLst>
              <a:ext uri="{FF2B5EF4-FFF2-40B4-BE49-F238E27FC236}">
                <a16:creationId xmlns:a16="http://schemas.microsoft.com/office/drawing/2014/main" id="{1702F4E2-9AFB-D94B-9F56-09D2B566A9CA}"/>
              </a:ext>
            </a:extLst>
          </p:cNvPr>
          <p:cNvSpPr>
            <a:spLocks noGrp="1"/>
          </p:cNvSpPr>
          <p:nvPr>
            <p:ph type="sldNum" sz="quarter" idx="39"/>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9" name="Title 1">
            <a:extLst>
              <a:ext uri="{FF2B5EF4-FFF2-40B4-BE49-F238E27FC236}">
                <a16:creationId xmlns:a16="http://schemas.microsoft.com/office/drawing/2014/main" id="{75659A7F-A0AB-4B4A-9088-90D5276E4F42}"/>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52403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D52A35E-A8EB-2B4B-BDBE-FAB2DD34F2BB}"/>
              </a:ext>
            </a:extLst>
          </p:cNvPr>
          <p:cNvSpPr>
            <a:spLocks noGrp="1"/>
          </p:cNvSpPr>
          <p:nvPr>
            <p:ph type="pic" sz="quarter" idx="14"/>
          </p:nvPr>
        </p:nvSpPr>
        <p:spPr>
          <a:xfrm>
            <a:off x="0" y="0"/>
            <a:ext cx="3044201" cy="6858000"/>
          </a:xfrm>
        </p:spPr>
        <p:txBody>
          <a:bodyPr/>
          <a:lstStyle>
            <a:lvl1pPr>
              <a:defRPr>
                <a:latin typeface="+mn-lt"/>
              </a:defRPr>
            </a:lvl1pPr>
          </a:lstStyle>
          <a:p>
            <a:r>
              <a:rPr lang="en-US"/>
              <a:t>Click icon to add picture</a:t>
            </a:r>
            <a:endParaRPr lang="en-US" dirty="0"/>
          </a:p>
        </p:txBody>
      </p:sp>
      <p:sp>
        <p:nvSpPr>
          <p:cNvPr id="6" name="Rectangle 5">
            <a:extLst>
              <a:ext uri="{FF2B5EF4-FFF2-40B4-BE49-F238E27FC236}">
                <a16:creationId xmlns:a16="http://schemas.microsoft.com/office/drawing/2014/main" id="{590F149E-5163-3642-98ED-A1D662A9639C}"/>
              </a:ext>
            </a:extLst>
          </p:cNvPr>
          <p:cNvSpPr/>
          <p:nvPr userDrawn="1"/>
        </p:nvSpPr>
        <p:spPr>
          <a:xfrm>
            <a:off x="3044201" y="2"/>
            <a:ext cx="9193404" cy="17287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endParaRPr>
          </a:p>
        </p:txBody>
      </p:sp>
      <p:sp>
        <p:nvSpPr>
          <p:cNvPr id="2" name="Title 1">
            <a:extLst>
              <a:ext uri="{FF2B5EF4-FFF2-40B4-BE49-F238E27FC236}">
                <a16:creationId xmlns:a16="http://schemas.microsoft.com/office/drawing/2014/main" id="{67CA7CA7-6EF9-BE47-83CC-59F8DEFB9264}"/>
              </a:ext>
            </a:extLst>
          </p:cNvPr>
          <p:cNvSpPr>
            <a:spLocks noGrp="1"/>
          </p:cNvSpPr>
          <p:nvPr>
            <p:ph type="title"/>
          </p:nvPr>
        </p:nvSpPr>
        <p:spPr>
          <a:xfrm>
            <a:off x="3537118" y="428844"/>
            <a:ext cx="8177554" cy="1014979"/>
          </a:xfrm>
        </p:spPr>
        <p:txBody>
          <a:bodyPr anchor="ctr" anchorCtr="0">
            <a:normAutofit/>
          </a:bodyPr>
          <a:lstStyle>
            <a:lvl1pPr algn="l">
              <a:defRPr sz="5400">
                <a:solidFill>
                  <a:schemeClr val="bg2">
                    <a:lumMod val="75000"/>
                  </a:schemeClr>
                </a:solidFill>
                <a:latin typeface="+mj-lt"/>
              </a:defRPr>
            </a:lvl1pPr>
          </a:lstStyle>
          <a:p>
            <a:r>
              <a:rPr lang="en-US"/>
              <a:t>Click to edit Master title style</a:t>
            </a:r>
          </a:p>
        </p:txBody>
      </p:sp>
      <p:sp>
        <p:nvSpPr>
          <p:cNvPr id="19" name="Content Placeholder 2">
            <a:extLst>
              <a:ext uri="{FF2B5EF4-FFF2-40B4-BE49-F238E27FC236}">
                <a16:creationId xmlns:a16="http://schemas.microsoft.com/office/drawing/2014/main" id="{44F10B97-63CB-6B4D-8AA0-A27F4F59BFD2}"/>
              </a:ext>
            </a:extLst>
          </p:cNvPr>
          <p:cNvSpPr>
            <a:spLocks noGrp="1"/>
          </p:cNvSpPr>
          <p:nvPr>
            <p:ph idx="1"/>
          </p:nvPr>
        </p:nvSpPr>
        <p:spPr>
          <a:xfrm>
            <a:off x="3537181" y="2395728"/>
            <a:ext cx="3721653"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a:t>Click to edit Master text styles</a:t>
            </a:r>
          </a:p>
          <a:p>
            <a:pPr lvl="1"/>
            <a:r>
              <a:rPr lang="en-US"/>
              <a:t>Second level</a:t>
            </a:r>
          </a:p>
        </p:txBody>
      </p:sp>
      <p:sp>
        <p:nvSpPr>
          <p:cNvPr id="21" name="Content Placeholder 2">
            <a:extLst>
              <a:ext uri="{FF2B5EF4-FFF2-40B4-BE49-F238E27FC236}">
                <a16:creationId xmlns:a16="http://schemas.microsoft.com/office/drawing/2014/main" id="{7BB3621C-CFFA-684E-BF2E-38B3E003431D}"/>
              </a:ext>
            </a:extLst>
          </p:cNvPr>
          <p:cNvSpPr>
            <a:spLocks noGrp="1"/>
          </p:cNvSpPr>
          <p:nvPr>
            <p:ph idx="15"/>
          </p:nvPr>
        </p:nvSpPr>
        <p:spPr>
          <a:xfrm>
            <a:off x="7946723" y="2395728"/>
            <a:ext cx="3767949"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a:t>Click to edit Master text styles</a:t>
            </a:r>
          </a:p>
          <a:p>
            <a:pPr lvl="1"/>
            <a:r>
              <a:rPr lang="en-US"/>
              <a:t>Second level</a:t>
            </a:r>
          </a:p>
        </p:txBody>
      </p:sp>
      <p:sp>
        <p:nvSpPr>
          <p:cNvPr id="26" name="Slide Number Placeholder 5">
            <a:extLst>
              <a:ext uri="{FF2B5EF4-FFF2-40B4-BE49-F238E27FC236}">
                <a16:creationId xmlns:a16="http://schemas.microsoft.com/office/drawing/2014/main" id="{81F050A6-EA83-E74A-B437-9CE650A49F31}"/>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7" name="Footer Placeholder 4">
            <a:extLst>
              <a:ext uri="{FF2B5EF4-FFF2-40B4-BE49-F238E27FC236}">
                <a16:creationId xmlns:a16="http://schemas.microsoft.com/office/drawing/2014/main" id="{575460F1-C651-F546-B045-03A112F086C5}"/>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Date Placeholder 3">
            <a:extLst>
              <a:ext uri="{FF2B5EF4-FFF2-40B4-BE49-F238E27FC236}">
                <a16:creationId xmlns:a16="http://schemas.microsoft.com/office/drawing/2014/main" id="{EBDA48E1-37F9-284F-8F7F-426F4063D06A}"/>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Tree>
    <p:extLst>
      <p:ext uri="{BB962C8B-B14F-4D97-AF65-F5344CB8AC3E}">
        <p14:creationId xmlns:p14="http://schemas.microsoft.com/office/powerpoint/2010/main" val="269710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7E13EF0-6E32-8E44-B09A-9B746B2D25C3}"/>
              </a:ext>
            </a:extLst>
          </p:cNvPr>
          <p:cNvSpPr>
            <a:spLocks noGrp="1"/>
          </p:cNvSpPr>
          <p:nvPr>
            <p:ph type="pic" sz="quarter" idx="10"/>
          </p:nvPr>
        </p:nvSpPr>
        <p:spPr>
          <a:xfrm>
            <a:off x="0" y="0"/>
            <a:ext cx="6112812"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0CE1975B-7553-C840-BF64-61486AF5C4C0}"/>
              </a:ext>
            </a:extLst>
          </p:cNvPr>
          <p:cNvSpPr/>
          <p:nvPr userDrawn="1"/>
        </p:nvSpPr>
        <p:spPr>
          <a:xfrm>
            <a:off x="6112812" y="0"/>
            <a:ext cx="607918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2">
            <a:extLst>
              <a:ext uri="{FF2B5EF4-FFF2-40B4-BE49-F238E27FC236}">
                <a16:creationId xmlns:a16="http://schemas.microsoft.com/office/drawing/2014/main" id="{CA0C724A-FAD9-E146-A1C8-EBAE3739D2E1}"/>
              </a:ext>
            </a:extLst>
          </p:cNvPr>
          <p:cNvSpPr>
            <a:spLocks noGrp="1"/>
          </p:cNvSpPr>
          <p:nvPr>
            <p:ph type="ftr" sz="quarter" idx="19"/>
          </p:nvPr>
        </p:nvSpPr>
        <p:spPr>
          <a:xfrm>
            <a:off x="6583590" y="6356350"/>
            <a:ext cx="2704893" cy="365125"/>
          </a:xfrm>
          <a:prstGeom prst="rect">
            <a:avLst/>
          </a:prstGeom>
        </p:spPr>
        <p:txBody>
          <a:bodyPr/>
          <a:lstStyle>
            <a:lvl1pPr algn="l">
              <a:defRPr>
                <a:solidFill>
                  <a:schemeClr val="bg2">
                    <a:lumMod val="75000"/>
                  </a:schemeClr>
                </a:solidFill>
              </a:defRPr>
            </a:lvl1pPr>
          </a:lstStyle>
          <a:p>
            <a:r>
              <a:rPr lang="en-US" dirty="0"/>
              <a:t>PITCH DECK</a:t>
            </a:r>
          </a:p>
        </p:txBody>
      </p:sp>
      <p:sp>
        <p:nvSpPr>
          <p:cNvPr id="23" name="Date Placeholder 3">
            <a:extLst>
              <a:ext uri="{FF2B5EF4-FFF2-40B4-BE49-F238E27FC236}">
                <a16:creationId xmlns:a16="http://schemas.microsoft.com/office/drawing/2014/main" id="{219A6394-C717-394F-8623-E4D3D24F588A}"/>
              </a:ext>
            </a:extLst>
          </p:cNvPr>
          <p:cNvSpPr>
            <a:spLocks noGrp="1"/>
          </p:cNvSpPr>
          <p:nvPr>
            <p:ph type="dt" sz="half" idx="2"/>
          </p:nvPr>
        </p:nvSpPr>
        <p:spPr>
          <a:xfrm>
            <a:off x="10346790" y="6356350"/>
            <a:ext cx="1367880" cy="365125"/>
          </a:xfrm>
          <a:prstGeom prst="rect">
            <a:avLst/>
          </a:prstGeom>
        </p:spPr>
        <p:txBody>
          <a:bodyPr anchor="ctr"/>
          <a:lstStyle>
            <a:lvl1pPr algn="r">
              <a:defRPr sz="1200">
                <a:solidFill>
                  <a:schemeClr val="bg2">
                    <a:lumMod val="75000"/>
                  </a:schemeClr>
                </a:solidFill>
                <a:latin typeface="Avenir Next LT Pro" panose="020B0504020202020204" pitchFamily="34" charset="77"/>
              </a:defRPr>
            </a:lvl1pPr>
          </a:lstStyle>
          <a:p>
            <a:r>
              <a:rPr lang="en-US" dirty="0"/>
              <a:t>6/15/XX</a:t>
            </a:r>
          </a:p>
        </p:txBody>
      </p:sp>
      <p:sp>
        <p:nvSpPr>
          <p:cNvPr id="14" name="Slide Number Placeholder 5">
            <a:extLst>
              <a:ext uri="{FF2B5EF4-FFF2-40B4-BE49-F238E27FC236}">
                <a16:creationId xmlns:a16="http://schemas.microsoft.com/office/drawing/2014/main" id="{3EE49E08-B4B7-D941-8502-9C8CE598A2F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Avenir Next LT Pro" panose="020B0504020202020204" pitchFamily="34" charset="77"/>
              </a:defRPr>
            </a:lvl1pPr>
          </a:lstStyle>
          <a:p>
            <a:fld id="{D156BFF5-A11A-234E-A308-E7366A28581C}" type="slidenum">
              <a:rPr lang="en-US" smtClean="0"/>
              <a:pPr/>
              <a:t>‹#›</a:t>
            </a:fld>
            <a:endParaRPr lang="en-US" dirty="0"/>
          </a:p>
        </p:txBody>
      </p:sp>
      <p:sp>
        <p:nvSpPr>
          <p:cNvPr id="15" name="Title 1">
            <a:extLst>
              <a:ext uri="{FF2B5EF4-FFF2-40B4-BE49-F238E27FC236}">
                <a16:creationId xmlns:a16="http://schemas.microsoft.com/office/drawing/2014/main" id="{8A557EA6-ABC6-F740-833E-ED900088C69B}"/>
              </a:ext>
            </a:extLst>
          </p:cNvPr>
          <p:cNvSpPr>
            <a:spLocks noGrp="1"/>
          </p:cNvSpPr>
          <p:nvPr>
            <p:ph type="title"/>
          </p:nvPr>
        </p:nvSpPr>
        <p:spPr>
          <a:xfrm>
            <a:off x="6605729" y="944457"/>
            <a:ext cx="5108943" cy="1130788"/>
          </a:xfrm>
        </p:spPr>
        <p:txBody>
          <a:bodyPr anchor="t" anchorCtr="0">
            <a:normAutofit/>
          </a:bodyPr>
          <a:lstStyle>
            <a:lvl1pPr>
              <a:defRPr sz="5400">
                <a:solidFill>
                  <a:schemeClr val="bg2">
                    <a:lumMod val="75000"/>
                  </a:schemeClr>
                </a:solidFill>
                <a:latin typeface="+mj-lt"/>
              </a:defRPr>
            </a:lvl1pPr>
          </a:lstStyle>
          <a:p>
            <a:r>
              <a:rPr lang="en-US"/>
              <a:t>Click to edit Master title style</a:t>
            </a:r>
          </a:p>
        </p:txBody>
      </p:sp>
      <p:sp>
        <p:nvSpPr>
          <p:cNvPr id="19" name="Text Placeholder 2">
            <a:extLst>
              <a:ext uri="{FF2B5EF4-FFF2-40B4-BE49-F238E27FC236}">
                <a16:creationId xmlns:a16="http://schemas.microsoft.com/office/drawing/2014/main" id="{EF6BE1F8-2B6C-B747-9F21-ECF2386BED2C}"/>
              </a:ext>
            </a:extLst>
          </p:cNvPr>
          <p:cNvSpPr>
            <a:spLocks noGrp="1"/>
          </p:cNvSpPr>
          <p:nvPr>
            <p:ph type="body" idx="1"/>
          </p:nvPr>
        </p:nvSpPr>
        <p:spPr>
          <a:xfrm>
            <a:off x="6605727" y="2125820"/>
            <a:ext cx="5108943" cy="3787723"/>
          </a:xfrm>
        </p:spPr>
        <p:txBody>
          <a:bodyPr>
            <a:normAutofit/>
          </a:bodyPr>
          <a:lstStyle>
            <a:lvl1pPr marL="0" indent="0">
              <a:lnSpc>
                <a:spcPct val="150000"/>
              </a:lnSpc>
              <a:buNone/>
              <a:defRPr sz="1600">
                <a:solidFill>
                  <a:schemeClr val="bg2">
                    <a:lumMod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Ban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4526866"/>
            <a:ext cx="6286255" cy="1427894"/>
          </a:xfrm>
          <a:effectLst>
            <a:outerShdw blurRad="152422" dist="77657" sx="110000" sy="110000" algn="ctr" rotWithShape="0">
              <a:schemeClr val="tx1">
                <a:alpha val="93000"/>
              </a:schemeClr>
            </a:outerShdw>
          </a:effectLst>
        </p:spPr>
        <p:txBody>
          <a:bodyPr anchor="ctr" anchorCtr="0">
            <a:normAutofit/>
          </a:bodyPr>
          <a:lstStyle>
            <a:lvl1pPr marL="0" indent="0" algn="l">
              <a:buNone/>
              <a:defRPr sz="1600" spc="0">
                <a:solidFill>
                  <a:schemeClr val="bg1"/>
                </a:solidFill>
                <a:effectLst>
                  <a:outerShdw blurRad="350742" sx="102000" sy="102000" algn="ctr" rotWithShape="0">
                    <a:prstClr val="black">
                      <a:alpha val="40000"/>
                    </a:prst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2917" y="3371723"/>
            <a:ext cx="6286255" cy="1128589"/>
          </a:xfrm>
          <a:effectLst>
            <a:outerShdw blurRad="63500" dist="150885" sx="102000" sy="102000" algn="ctr" rotWithShape="0">
              <a:prstClr val="black">
                <a:alpha val="40000"/>
              </a:prstClr>
            </a:outerShdw>
          </a:effectLst>
        </p:spPr>
        <p:txBody>
          <a:bodyPr anchor="ctr" anchorCtr="0">
            <a:noAutofit/>
          </a:bodyPr>
          <a:lstStyle>
            <a:lvl1pPr algn="l">
              <a:defRPr sz="5400">
                <a:solidFill>
                  <a:schemeClr val="accent6"/>
                </a:solidFill>
                <a:effectLst/>
                <a:latin typeface="+mj-lt"/>
              </a:defRPr>
            </a:lvl1pPr>
          </a:lstStyle>
          <a:p>
            <a:r>
              <a:rPr lang="en-US"/>
              <a:t>Click to edit Master title style</a:t>
            </a:r>
            <a:endParaRPr lang="en-US" dirty="0"/>
          </a:p>
        </p:txBody>
      </p:sp>
      <p:sp>
        <p:nvSpPr>
          <p:cNvPr id="17" name="Footer Placeholder 2">
            <a:extLst>
              <a:ext uri="{FF2B5EF4-FFF2-40B4-BE49-F238E27FC236}">
                <a16:creationId xmlns:a16="http://schemas.microsoft.com/office/drawing/2014/main" id="{D18A3310-50EE-3142-930B-D378A2C7196F}"/>
              </a:ext>
            </a:extLst>
          </p:cNvPr>
          <p:cNvSpPr>
            <a:spLocks noGrp="1"/>
          </p:cNvSpPr>
          <p:nvPr>
            <p:ph type="ftr" sz="quarter" idx="21"/>
          </p:nvPr>
        </p:nvSpPr>
        <p:spPr>
          <a:xfrm>
            <a:off x="4038600" y="6356350"/>
            <a:ext cx="4114800" cy="365125"/>
          </a:xfrm>
        </p:spPr>
        <p:txBody>
          <a:bodyPr/>
          <a:lstStyle>
            <a:lvl1pPr algn="ctr">
              <a:defRPr>
                <a:solidFill>
                  <a:schemeClr val="bg1"/>
                </a:solidFill>
                <a:latin typeface="+mn-lt"/>
              </a:defRPr>
            </a:lvl1pPr>
          </a:lstStyle>
          <a:p>
            <a:r>
              <a:rPr lang="en-US" dirty="0"/>
              <a:t>PITCH DECK</a:t>
            </a:r>
          </a:p>
        </p:txBody>
      </p:sp>
      <p:sp>
        <p:nvSpPr>
          <p:cNvPr id="18" name="Date Placeholder 3">
            <a:extLst>
              <a:ext uri="{FF2B5EF4-FFF2-40B4-BE49-F238E27FC236}">
                <a16:creationId xmlns:a16="http://schemas.microsoft.com/office/drawing/2014/main" id="{D1020E5D-288E-E247-868A-B07CC082BE33}"/>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9" name="Slide Number Placeholder 5">
            <a:extLst>
              <a:ext uri="{FF2B5EF4-FFF2-40B4-BE49-F238E27FC236}">
                <a16:creationId xmlns:a16="http://schemas.microsoft.com/office/drawing/2014/main" id="{5C55A823-31F2-AB4B-BB7C-DC2A8B833B64}"/>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96842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D9CC-6480-4575-B778-3317BDE476DF}"/>
              </a:ext>
            </a:extLst>
          </p:cNvPr>
          <p:cNvSpPr>
            <a:spLocks noGrp="1"/>
          </p:cNvSpPr>
          <p:nvPr>
            <p:ph type="title"/>
          </p:nvPr>
        </p:nvSpPr>
        <p:spPr>
          <a:xfrm>
            <a:off x="493776" y="365760"/>
            <a:ext cx="11219688" cy="1143000"/>
          </a:xfrm>
        </p:spPr>
        <p:txBody>
          <a:bodyPr>
            <a:normAutofit/>
          </a:bodyPr>
          <a:lstStyle>
            <a:lvl1pPr>
              <a:defRPr sz="5400">
                <a:solidFill>
                  <a:schemeClr val="bg2">
                    <a:lumMod val="75000"/>
                  </a:schemeClr>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16A0AED2-5674-4222-8972-52689F444CEA}"/>
              </a:ext>
            </a:extLst>
          </p:cNvPr>
          <p:cNvSpPr>
            <a:spLocks noGrp="1"/>
          </p:cNvSpPr>
          <p:nvPr>
            <p:ph type="ftr" sz="quarter" idx="10"/>
          </p:nvPr>
        </p:nvSpPr>
        <p:spPr/>
        <p:txBody>
          <a:bodyPr/>
          <a:lstStyle>
            <a:lvl1pPr>
              <a:defRPr>
                <a:solidFill>
                  <a:schemeClr val="accent4"/>
                </a:solidFill>
              </a:defRPr>
            </a:lvl1pPr>
          </a:lstStyle>
          <a:p>
            <a:r>
              <a:rPr lang="en-US" dirty="0"/>
              <a:t>PITCH DECK</a:t>
            </a:r>
          </a:p>
        </p:txBody>
      </p:sp>
      <p:sp>
        <p:nvSpPr>
          <p:cNvPr id="4" name="Date Placeholder 3">
            <a:extLst>
              <a:ext uri="{FF2B5EF4-FFF2-40B4-BE49-F238E27FC236}">
                <a16:creationId xmlns:a16="http://schemas.microsoft.com/office/drawing/2014/main" id="{CC765A4F-AA3E-43FE-A847-E23C0669A463}"/>
              </a:ext>
            </a:extLst>
          </p:cNvPr>
          <p:cNvSpPr>
            <a:spLocks noGrp="1"/>
          </p:cNvSpPr>
          <p:nvPr>
            <p:ph type="dt" sz="half" idx="11"/>
          </p:nvPr>
        </p:nvSpPr>
        <p:spPr>
          <a:xfrm>
            <a:off x="9067800" y="6356350"/>
            <a:ext cx="2645664" cy="365125"/>
          </a:xfrm>
        </p:spPr>
        <p:txBody>
          <a:bodyPr/>
          <a:lstStyle>
            <a:lvl1pPr>
              <a:defRPr>
                <a:solidFill>
                  <a:schemeClr val="accent4"/>
                </a:solidFill>
              </a:defRPr>
            </a:lvl1pPr>
          </a:lstStyle>
          <a:p>
            <a:r>
              <a:rPr lang="en-US" dirty="0"/>
              <a:t>6/15/XX</a:t>
            </a:r>
          </a:p>
        </p:txBody>
      </p:sp>
      <p:sp>
        <p:nvSpPr>
          <p:cNvPr id="5" name="Slide Number Placeholder 4">
            <a:extLst>
              <a:ext uri="{FF2B5EF4-FFF2-40B4-BE49-F238E27FC236}">
                <a16:creationId xmlns:a16="http://schemas.microsoft.com/office/drawing/2014/main" id="{0C5E53FA-20A3-4A6C-A6FF-3E65560A0367}"/>
              </a:ext>
            </a:extLst>
          </p:cNvPr>
          <p:cNvSpPr>
            <a:spLocks noGrp="1"/>
          </p:cNvSpPr>
          <p:nvPr>
            <p:ph type="sldNum" sz="quarter" idx="12"/>
          </p:nvPr>
        </p:nvSpPr>
        <p:spPr>
          <a:xfrm>
            <a:off x="493776" y="6356350"/>
            <a:ext cx="992124" cy="365125"/>
          </a:xfrm>
        </p:spPr>
        <p:txBody>
          <a:bodyPr/>
          <a:lstStyle>
            <a:lvl1pPr>
              <a:defRPr>
                <a:solidFill>
                  <a:schemeClr val="accent4"/>
                </a:solidFill>
              </a:defRPr>
            </a:lvl1pPr>
          </a:lstStyle>
          <a:p>
            <a:fld id="{D156BFF5-A11A-234E-A308-E7366A28581C}" type="slidenum">
              <a:rPr lang="en-US" smtClean="0"/>
              <a:pPr/>
              <a:t>‹#›</a:t>
            </a:fld>
            <a:endParaRPr lang="en-US" dirty="0"/>
          </a:p>
        </p:txBody>
      </p:sp>
      <p:sp>
        <p:nvSpPr>
          <p:cNvPr id="7" name="Content Placeholder 6">
            <a:extLst>
              <a:ext uri="{FF2B5EF4-FFF2-40B4-BE49-F238E27FC236}">
                <a16:creationId xmlns:a16="http://schemas.microsoft.com/office/drawing/2014/main" id="{9314D47D-F679-4E7B-BCBF-874BF928A5E4}"/>
              </a:ext>
            </a:extLst>
          </p:cNvPr>
          <p:cNvSpPr>
            <a:spLocks noGrp="1"/>
          </p:cNvSpPr>
          <p:nvPr>
            <p:ph sz="quarter" idx="13"/>
          </p:nvPr>
        </p:nvSpPr>
        <p:spPr>
          <a:xfrm>
            <a:off x="493776" y="1858963"/>
            <a:ext cx="11219688"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5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FFDD0CA-CA3A-6B4B-B159-01C6EA1B2519}"/>
              </a:ext>
            </a:extLst>
          </p:cNvPr>
          <p:cNvSpPr>
            <a:spLocks noGrp="1"/>
          </p:cNvSpPr>
          <p:nvPr>
            <p:ph type="pic" sz="quarter" idx="12"/>
          </p:nvPr>
        </p:nvSpPr>
        <p:spPr>
          <a:xfrm>
            <a:off x="9053538" y="0"/>
            <a:ext cx="3138461" cy="6858000"/>
          </a:xfrm>
        </p:spPr>
        <p:txBody>
          <a:bodyPr/>
          <a:lstStyle>
            <a:lvl1pPr>
              <a:defRPr>
                <a:latin typeface="+mn-lt"/>
              </a:defRPr>
            </a:lvl1pPr>
          </a:lstStyle>
          <a:p>
            <a:r>
              <a:rPr lang="en-US"/>
              <a:t>Click icon to add picture</a:t>
            </a:r>
            <a:endParaRPr lang="en-US" dirty="0"/>
          </a:p>
        </p:txBody>
      </p:sp>
      <p:sp>
        <p:nvSpPr>
          <p:cNvPr id="15" name="Rectangle 14">
            <a:extLst>
              <a:ext uri="{FF2B5EF4-FFF2-40B4-BE49-F238E27FC236}">
                <a16:creationId xmlns:a16="http://schemas.microsoft.com/office/drawing/2014/main" id="{0D2A4CD6-5B55-2241-968E-97DAA8580DCC}"/>
              </a:ext>
            </a:extLst>
          </p:cNvPr>
          <p:cNvSpPr/>
          <p:nvPr userDrawn="1"/>
        </p:nvSpPr>
        <p:spPr>
          <a:xfrm>
            <a:off x="0" y="0"/>
            <a:ext cx="905894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Text Placeholder 4">
            <a:extLst>
              <a:ext uri="{FF2B5EF4-FFF2-40B4-BE49-F238E27FC236}">
                <a16:creationId xmlns:a16="http://schemas.microsoft.com/office/drawing/2014/main" id="{189A0273-17AD-8245-A2FA-D01083334AB6}"/>
              </a:ext>
            </a:extLst>
          </p:cNvPr>
          <p:cNvSpPr>
            <a:spLocks noGrp="1"/>
          </p:cNvSpPr>
          <p:nvPr>
            <p:ph type="body" sz="quarter" idx="16" hasCustomPrompt="1"/>
          </p:nvPr>
        </p:nvSpPr>
        <p:spPr>
          <a:xfrm>
            <a:off x="1485900" y="2532888"/>
            <a:ext cx="4876800" cy="3689350"/>
          </a:xfrm>
        </p:spPr>
        <p:txBody>
          <a:bodyPr>
            <a:noAutofit/>
          </a:bodyPr>
          <a:lstStyle>
            <a:lvl1pPr marL="0" indent="0">
              <a:buNone/>
              <a:defRPr sz="41300">
                <a:solidFill>
                  <a:schemeClr val="tx2">
                    <a:lumMod val="60000"/>
                    <a:lumOff val="40000"/>
                    <a:alpha val="20000"/>
                  </a:schemeClr>
                </a:solidFill>
                <a:latin typeface="+mj-lt"/>
              </a:defRPr>
            </a:lvl1pPr>
            <a:lvl2pPr marL="457200" indent="0">
              <a:buNone/>
              <a:defRPr>
                <a:latin typeface="Elephant Pro" pitchFamily="2" charset="0"/>
              </a:defRPr>
            </a:lvl2pPr>
            <a:lvl3pPr marL="914400" indent="0">
              <a:buNone/>
              <a:defRPr>
                <a:latin typeface="Elephant Pro" pitchFamily="2" charset="0"/>
              </a:defRPr>
            </a:lvl3pPr>
            <a:lvl4pPr marL="1371600" indent="0">
              <a:buNone/>
              <a:defRPr>
                <a:latin typeface="Elephant Pro" pitchFamily="2" charset="0"/>
              </a:defRPr>
            </a:lvl4pPr>
            <a:lvl5pPr marL="1828800" indent="0">
              <a:buNone/>
              <a:defRPr>
                <a:latin typeface="Elephant Pro" pitchFamily="2" charset="0"/>
              </a:defRPr>
            </a:lvl5pPr>
          </a:lstStyle>
          <a:p>
            <a:pPr lvl="0"/>
            <a:r>
              <a:rPr lang="en-US" dirty="0"/>
              <a:t>A</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487679" y="736979"/>
            <a:ext cx="8052748" cy="1325563"/>
          </a:xfrm>
        </p:spPr>
        <p:txBody>
          <a:bodyPr anchor="ctr" anchorCtr="0">
            <a:normAutofit/>
          </a:bodyPr>
          <a:lstStyle>
            <a:lvl1pPr>
              <a:defRPr sz="5400">
                <a:solidFill>
                  <a:schemeClr val="accent5">
                    <a:lumMod val="60000"/>
                    <a:lumOff val="40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87679"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D86F08CA-81DF-F947-B8E0-693791CF0074}"/>
              </a:ext>
            </a:extLst>
          </p:cNvPr>
          <p:cNvSpPr>
            <a:spLocks noGrp="1"/>
          </p:cNvSpPr>
          <p:nvPr>
            <p:ph idx="15"/>
          </p:nvPr>
        </p:nvSpPr>
        <p:spPr>
          <a:xfrm>
            <a:off x="4699947"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a:t>Click to edit Master text styles</a:t>
            </a:r>
          </a:p>
          <a:p>
            <a:pPr lvl="1"/>
            <a:r>
              <a:rPr lang="en-US"/>
              <a:t>Second level</a:t>
            </a:r>
          </a:p>
        </p:txBody>
      </p:sp>
      <p:sp>
        <p:nvSpPr>
          <p:cNvPr id="8" name="Date Placeholder 3">
            <a:extLst>
              <a:ext uri="{FF2B5EF4-FFF2-40B4-BE49-F238E27FC236}">
                <a16:creationId xmlns:a16="http://schemas.microsoft.com/office/drawing/2014/main" id="{323D570B-86E3-CA47-81D9-EDC9161E0614}"/>
              </a:ext>
            </a:extLst>
          </p:cNvPr>
          <p:cNvSpPr>
            <a:spLocks noGrp="1"/>
          </p:cNvSpPr>
          <p:nvPr>
            <p:ph type="dt" sz="half" idx="2"/>
          </p:nvPr>
        </p:nvSpPr>
        <p:spPr>
          <a:xfrm>
            <a:off x="6453352" y="6356350"/>
            <a:ext cx="2087076"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0" name="Slide Number Placeholder 5">
            <a:extLst>
              <a:ext uri="{FF2B5EF4-FFF2-40B4-BE49-F238E27FC236}">
                <a16:creationId xmlns:a16="http://schemas.microsoft.com/office/drawing/2014/main" id="{7511E021-8C30-504E-A564-A97BE3ACC5AB}"/>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1" name="Footer Placeholder 16">
            <a:extLst>
              <a:ext uri="{FF2B5EF4-FFF2-40B4-BE49-F238E27FC236}">
                <a16:creationId xmlns:a16="http://schemas.microsoft.com/office/drawing/2014/main" id="{BE541518-B2D8-2B49-A671-6816AB3669C5}"/>
              </a:ext>
            </a:extLst>
          </p:cNvPr>
          <p:cNvSpPr>
            <a:spLocks noGrp="1"/>
          </p:cNvSpPr>
          <p:nvPr>
            <p:ph type="ftr" sz="quarter" idx="14"/>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278227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r>
              <a:rPr lang="en-US"/>
              <a:t>Click icon to add picture</a:t>
            </a:r>
            <a:endParaRPr lang="en-US" dirty="0"/>
          </a:p>
        </p:txBody>
      </p:sp>
      <p:sp>
        <p:nvSpPr>
          <p:cNvPr id="12" name="Text Placeholder 11">
            <a:extLst>
              <a:ext uri="{FF2B5EF4-FFF2-40B4-BE49-F238E27FC236}">
                <a16:creationId xmlns:a16="http://schemas.microsoft.com/office/drawing/2014/main" id="{666DD3F9-667C-DF4D-8A62-CB6D43B65D23}"/>
              </a:ext>
            </a:extLst>
          </p:cNvPr>
          <p:cNvSpPr>
            <a:spLocks noGrp="1"/>
          </p:cNvSpPr>
          <p:nvPr>
            <p:ph type="body" sz="quarter" idx="11" hasCustomPrompt="1"/>
          </p:nvPr>
        </p:nvSpPr>
        <p:spPr>
          <a:xfrm>
            <a:off x="2162846" y="2550997"/>
            <a:ext cx="4669707" cy="4259377"/>
          </a:xfrm>
        </p:spPr>
        <p:txBody>
          <a:bodyPr anchor="t" anchorCtr="0">
            <a:noAutofit/>
          </a:bodyPr>
          <a:lstStyle>
            <a:lvl1pPr marL="0" indent="0">
              <a:buNone/>
              <a:defRPr sz="41300">
                <a:solidFill>
                  <a:schemeClr val="accent3">
                    <a:alpha val="40000"/>
                  </a:schemeClr>
                </a:solidFill>
                <a:latin typeface="+mj-lt"/>
              </a:defRPr>
            </a:lvl1pPr>
            <a:lvl2pPr marL="457200" indent="0">
              <a:buNone/>
              <a:defRPr sz="19900">
                <a:solidFill>
                  <a:schemeClr val="accent3">
                    <a:alpha val="40000"/>
                  </a:schemeClr>
                </a:solidFill>
                <a:latin typeface="+mj-lt"/>
              </a:defRPr>
            </a:lvl2pPr>
            <a:lvl3pPr marL="914400" indent="0">
              <a:buNone/>
              <a:defRPr sz="16600">
                <a:solidFill>
                  <a:schemeClr val="accent3">
                    <a:alpha val="40000"/>
                  </a:schemeClr>
                </a:solidFill>
                <a:latin typeface="+mj-lt"/>
              </a:defRPr>
            </a:lvl3pPr>
            <a:lvl4pPr marL="1371600" indent="0">
              <a:buNone/>
              <a:defRPr sz="13800">
                <a:solidFill>
                  <a:schemeClr val="accent3">
                    <a:alpha val="40000"/>
                  </a:schemeClr>
                </a:solidFill>
                <a:latin typeface="+mj-lt"/>
              </a:defRPr>
            </a:lvl4pPr>
            <a:lvl5pPr marL="1828800" indent="0">
              <a:buNone/>
              <a:defRPr sz="13800">
                <a:solidFill>
                  <a:schemeClr val="accent3">
                    <a:alpha val="40000"/>
                  </a:schemeClr>
                </a:solidFill>
                <a:latin typeface="+mj-lt"/>
              </a:defRPr>
            </a:lvl5pPr>
          </a:lstStyle>
          <a:p>
            <a:pPr lvl="0"/>
            <a:r>
              <a:rPr lang="en-US" dirty="0"/>
              <a:t>A</a:t>
            </a:r>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125820"/>
            <a:ext cx="4983480" cy="3787723"/>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79622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642616"/>
            <a:ext cx="4983480" cy="3264408"/>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125169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Pho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CC91C-66CB-964D-8640-FF553C4B3F68}"/>
              </a:ext>
            </a:extLst>
          </p:cNvPr>
          <p:cNvSpPr/>
          <p:nvPr userDrawn="1"/>
        </p:nvSpPr>
        <p:spPr>
          <a:xfrm>
            <a:off x="6090674" y="0"/>
            <a:ext cx="61013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13">
            <a:extLst>
              <a:ext uri="{FF2B5EF4-FFF2-40B4-BE49-F238E27FC236}">
                <a16:creationId xmlns:a16="http://schemas.microsoft.com/office/drawing/2014/main" id="{43F23101-BBDC-6E48-B061-F3188397AB15}"/>
              </a:ext>
            </a:extLst>
          </p:cNvPr>
          <p:cNvSpPr>
            <a:spLocks noGrp="1"/>
          </p:cNvSpPr>
          <p:nvPr>
            <p:ph type="pic" sz="quarter" idx="12"/>
          </p:nvPr>
        </p:nvSpPr>
        <p:spPr>
          <a:xfrm>
            <a:off x="0" y="-1"/>
            <a:ext cx="6090674" cy="5178129"/>
          </a:xfrm>
        </p:spPr>
        <p:txBody>
          <a:bodyPr/>
          <a:lstStyle>
            <a:lvl1pPr>
              <a:defRPr>
                <a:latin typeface="+mn-lt"/>
              </a:defRPr>
            </a:lvl1pPr>
          </a:lstStyle>
          <a:p>
            <a:r>
              <a:rPr lang="en-US"/>
              <a:t>Click icon to add picture</a:t>
            </a:r>
            <a:endParaRPr lang="en-US" dirty="0"/>
          </a:p>
        </p:txBody>
      </p:sp>
      <p:sp>
        <p:nvSpPr>
          <p:cNvPr id="16" name="Rectangle 15">
            <a:extLst>
              <a:ext uri="{FF2B5EF4-FFF2-40B4-BE49-F238E27FC236}">
                <a16:creationId xmlns:a16="http://schemas.microsoft.com/office/drawing/2014/main" id="{8C9DF78D-9689-404B-893B-D81AEFD60B61}"/>
              </a:ext>
            </a:extLst>
          </p:cNvPr>
          <p:cNvSpPr/>
          <p:nvPr userDrawn="1"/>
        </p:nvSpPr>
        <p:spPr>
          <a:xfrm>
            <a:off x="0" y="5178129"/>
            <a:ext cx="6090674" cy="1679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2">
            <a:extLst>
              <a:ext uri="{FF2B5EF4-FFF2-40B4-BE49-F238E27FC236}">
                <a16:creationId xmlns:a16="http://schemas.microsoft.com/office/drawing/2014/main" id="{56CEBF45-08BC-D246-B09E-E89788D92FDC}"/>
              </a:ext>
            </a:extLst>
          </p:cNvPr>
          <p:cNvSpPr>
            <a:spLocks noGrp="1"/>
          </p:cNvSpPr>
          <p:nvPr>
            <p:ph type="ftr" sz="quarter" idx="19"/>
          </p:nvPr>
        </p:nvSpPr>
        <p:spPr>
          <a:xfrm>
            <a:off x="3016332" y="6356350"/>
            <a:ext cx="2704893" cy="365125"/>
          </a:xfrm>
          <a:prstGeom prst="rect">
            <a:avLst/>
          </a:prstGeom>
        </p:spPr>
        <p:txBody>
          <a:bodyPr/>
          <a:lstStyle>
            <a:lvl1pPr algn="r">
              <a:defRPr>
                <a:solidFill>
                  <a:schemeClr val="bg1"/>
                </a:solidFill>
                <a:latin typeface="+mn-lt"/>
              </a:defRPr>
            </a:lvl1pPr>
          </a:lstStyle>
          <a:p>
            <a:r>
              <a:rPr lang="en-US" dirty="0"/>
              <a:t>PITCH DECK</a:t>
            </a:r>
          </a:p>
        </p:txBody>
      </p:sp>
      <p:sp>
        <p:nvSpPr>
          <p:cNvPr id="21" name="Date Placeholder 3">
            <a:extLst>
              <a:ext uri="{FF2B5EF4-FFF2-40B4-BE49-F238E27FC236}">
                <a16:creationId xmlns:a16="http://schemas.microsoft.com/office/drawing/2014/main" id="{EF3B1B5E-97CC-B343-8C1F-44F4A15CE6C7}"/>
              </a:ext>
            </a:extLst>
          </p:cNvPr>
          <p:cNvSpPr>
            <a:spLocks noGrp="1"/>
          </p:cNvSpPr>
          <p:nvPr>
            <p:ph type="dt" sz="half" idx="2"/>
          </p:nvPr>
        </p:nvSpPr>
        <p:spPr>
          <a:xfrm>
            <a:off x="10346788" y="6356350"/>
            <a:ext cx="1367883" cy="365125"/>
          </a:xfrm>
          <a:prstGeom prst="rect">
            <a:avLst/>
          </a:prstGeom>
        </p:spPr>
        <p:txBody>
          <a:bodyPr anchor="ctr"/>
          <a:lstStyle>
            <a:lvl1pPr algn="r">
              <a:defRPr sz="1200">
                <a:solidFill>
                  <a:schemeClr val="bg2">
                    <a:lumMod val="75000"/>
                  </a:schemeClr>
                </a:solidFill>
                <a:latin typeface="+mn-lt"/>
              </a:defRPr>
            </a:lvl1pPr>
          </a:lstStyle>
          <a:p>
            <a:r>
              <a:rPr lang="en-US" dirty="0"/>
              <a:t>6/15/XX</a:t>
            </a:r>
          </a:p>
        </p:txBody>
      </p:sp>
      <p:sp>
        <p:nvSpPr>
          <p:cNvPr id="31" name="Title 1">
            <a:extLst>
              <a:ext uri="{FF2B5EF4-FFF2-40B4-BE49-F238E27FC236}">
                <a16:creationId xmlns:a16="http://schemas.microsoft.com/office/drawing/2014/main" id="{42356286-04CD-1746-8B54-61C0FA0D47D0}"/>
              </a:ext>
            </a:extLst>
          </p:cNvPr>
          <p:cNvSpPr>
            <a:spLocks noGrp="1"/>
          </p:cNvSpPr>
          <p:nvPr>
            <p:ph type="title" hasCustomPrompt="1"/>
          </p:nvPr>
        </p:nvSpPr>
        <p:spPr>
          <a:xfrm>
            <a:off x="6583591" y="944457"/>
            <a:ext cx="5131081" cy="1130788"/>
          </a:xfrm>
        </p:spPr>
        <p:txBody>
          <a:bodyPr anchor="t" anchorCtr="0">
            <a:normAutofit/>
          </a:bodyPr>
          <a:lstStyle>
            <a:lvl1pPr>
              <a:defRPr sz="5400">
                <a:solidFill>
                  <a:schemeClr val="bg2">
                    <a:lumMod val="75000"/>
                  </a:schemeClr>
                </a:solidFill>
                <a:latin typeface="+mj-lt"/>
              </a:defRPr>
            </a:lvl1pPr>
          </a:lstStyle>
          <a:p>
            <a:r>
              <a:rPr lang="en-US" dirty="0"/>
              <a:t>Click to add Title</a:t>
            </a:r>
          </a:p>
        </p:txBody>
      </p:sp>
      <p:sp>
        <p:nvSpPr>
          <p:cNvPr id="32" name="Text Placeholder 2">
            <a:extLst>
              <a:ext uri="{FF2B5EF4-FFF2-40B4-BE49-F238E27FC236}">
                <a16:creationId xmlns:a16="http://schemas.microsoft.com/office/drawing/2014/main" id="{ECF47222-7082-7A4F-B539-2B7DA6420FB3}"/>
              </a:ext>
            </a:extLst>
          </p:cNvPr>
          <p:cNvSpPr>
            <a:spLocks noGrp="1"/>
          </p:cNvSpPr>
          <p:nvPr>
            <p:ph type="body" idx="1"/>
          </p:nvPr>
        </p:nvSpPr>
        <p:spPr>
          <a:xfrm>
            <a:off x="6583590" y="2084832"/>
            <a:ext cx="4983480" cy="3787723"/>
          </a:xfrm>
        </p:spPr>
        <p:txBody>
          <a:bodyPr>
            <a:normAutofit/>
          </a:bodyPr>
          <a:lstStyle>
            <a:lvl1pPr marL="0" indent="0">
              <a:lnSpc>
                <a:spcPct val="100000"/>
              </a:lnSpc>
              <a:spcBef>
                <a:spcPts val="400"/>
              </a:spcBef>
              <a:buNone/>
              <a:defRPr sz="1600" b="1">
                <a:solidFill>
                  <a:schemeClr val="bg2">
                    <a:lumMod val="75000"/>
                  </a:schemeClr>
                </a:solidFill>
                <a:latin typeface="+mn-lt"/>
              </a:defRPr>
            </a:lvl1pPr>
            <a:lvl2pPr marL="0" indent="0" algn="l">
              <a:lnSpc>
                <a:spcPct val="100000"/>
              </a:lnSpc>
              <a:spcBef>
                <a:spcPts val="400"/>
              </a:spcBef>
              <a:buNone/>
              <a:defRPr sz="1600">
                <a:solidFill>
                  <a:schemeClr val="bg2">
                    <a:lumMod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a:p>
            <a:pPr lvl="1"/>
            <a:r>
              <a:rPr lang="en-US"/>
              <a:t>Second level</a:t>
            </a:r>
          </a:p>
        </p:txBody>
      </p:sp>
      <p:sp>
        <p:nvSpPr>
          <p:cNvPr id="34" name="Slide Number Placeholder 5">
            <a:extLst>
              <a:ext uri="{FF2B5EF4-FFF2-40B4-BE49-F238E27FC236}">
                <a16:creationId xmlns:a16="http://schemas.microsoft.com/office/drawing/2014/main" id="{BD1385E9-4181-6945-827C-BD08E7653A5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hree Photos">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492918" y="447317"/>
            <a:ext cx="8163532" cy="974050"/>
          </a:xfrm>
        </p:spPr>
        <p:txBody>
          <a:bodyPr anchor="ctr" anchorCtr="0">
            <a:normAutofit/>
          </a:bodyPr>
          <a:lstStyle>
            <a:lvl1pPr algn="l">
              <a:defRPr sz="5400">
                <a:solidFill>
                  <a:schemeClr val="accent3">
                    <a:lumMod val="75000"/>
                  </a:schemeClr>
                </a:solidFill>
                <a:latin typeface="+mj-lt"/>
              </a:defRPr>
            </a:lvl1pPr>
          </a:lstStyle>
          <a:p>
            <a:r>
              <a:rPr lang="en-US"/>
              <a:t>Click to edit Master title style</a:t>
            </a:r>
            <a:endParaRPr lang="en-US" dirty="0"/>
          </a:p>
        </p:txBody>
      </p:sp>
      <p:sp>
        <p:nvSpPr>
          <p:cNvPr id="29" name="Text Placeholder 16">
            <a:extLst>
              <a:ext uri="{FF2B5EF4-FFF2-40B4-BE49-F238E27FC236}">
                <a16:creationId xmlns:a16="http://schemas.microsoft.com/office/drawing/2014/main" id="{0DAE41A5-2144-F245-AB20-E2DF07E99F70}"/>
              </a:ext>
            </a:extLst>
          </p:cNvPr>
          <p:cNvSpPr>
            <a:spLocks noGrp="1"/>
          </p:cNvSpPr>
          <p:nvPr>
            <p:ph type="body" sz="quarter" idx="14" hasCustomPrompt="1"/>
          </p:nvPr>
        </p:nvSpPr>
        <p:spPr>
          <a:xfrm>
            <a:off x="530255"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30" name="Text Placeholder 2">
            <a:extLst>
              <a:ext uri="{FF2B5EF4-FFF2-40B4-BE49-F238E27FC236}">
                <a16:creationId xmlns:a16="http://schemas.microsoft.com/office/drawing/2014/main" id="{BFE9F041-C87F-8F43-8E51-AB5DD0B327A5}"/>
              </a:ext>
            </a:extLst>
          </p:cNvPr>
          <p:cNvSpPr>
            <a:spLocks noGrp="1"/>
          </p:cNvSpPr>
          <p:nvPr>
            <p:ph type="body" idx="16"/>
          </p:nvPr>
        </p:nvSpPr>
        <p:spPr>
          <a:xfrm>
            <a:off x="511675"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Content Placeholder 4">
            <a:extLst>
              <a:ext uri="{FF2B5EF4-FFF2-40B4-BE49-F238E27FC236}">
                <a16:creationId xmlns:a16="http://schemas.microsoft.com/office/drawing/2014/main" id="{FC685202-379C-1547-948B-E51BF6A4F69F}"/>
              </a:ext>
            </a:extLst>
          </p:cNvPr>
          <p:cNvSpPr>
            <a:spLocks noGrp="1"/>
          </p:cNvSpPr>
          <p:nvPr>
            <p:ph sz="quarter" idx="20"/>
          </p:nvPr>
        </p:nvSpPr>
        <p:spPr>
          <a:xfrm>
            <a:off x="492917"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1" name="Text Placeholder 16">
            <a:extLst>
              <a:ext uri="{FF2B5EF4-FFF2-40B4-BE49-F238E27FC236}">
                <a16:creationId xmlns:a16="http://schemas.microsoft.com/office/drawing/2014/main" id="{0CE1110F-B298-B541-BFDE-B0E07F7851B6}"/>
              </a:ext>
            </a:extLst>
          </p:cNvPr>
          <p:cNvSpPr>
            <a:spLocks noGrp="1"/>
          </p:cNvSpPr>
          <p:nvPr>
            <p:ph type="body" sz="quarter" idx="21" hasCustomPrompt="1"/>
          </p:nvPr>
        </p:nvSpPr>
        <p:spPr>
          <a:xfrm>
            <a:off x="3362052"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2" name="Text Placeholder 2">
            <a:extLst>
              <a:ext uri="{FF2B5EF4-FFF2-40B4-BE49-F238E27FC236}">
                <a16:creationId xmlns:a16="http://schemas.microsoft.com/office/drawing/2014/main" id="{262191D7-447F-C149-98BD-B72403F0CE65}"/>
              </a:ext>
            </a:extLst>
          </p:cNvPr>
          <p:cNvSpPr>
            <a:spLocks noGrp="1"/>
          </p:cNvSpPr>
          <p:nvPr>
            <p:ph type="body" idx="22"/>
          </p:nvPr>
        </p:nvSpPr>
        <p:spPr>
          <a:xfrm>
            <a:off x="3343472"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3" name="Content Placeholder 4">
            <a:extLst>
              <a:ext uri="{FF2B5EF4-FFF2-40B4-BE49-F238E27FC236}">
                <a16:creationId xmlns:a16="http://schemas.microsoft.com/office/drawing/2014/main" id="{40321E8F-68AC-0946-AD35-70EAD7D12FBB}"/>
              </a:ext>
            </a:extLst>
          </p:cNvPr>
          <p:cNvSpPr>
            <a:spLocks noGrp="1"/>
          </p:cNvSpPr>
          <p:nvPr>
            <p:ph sz="quarter" idx="23"/>
          </p:nvPr>
        </p:nvSpPr>
        <p:spPr>
          <a:xfrm>
            <a:off x="3324712"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5" name="Text Placeholder 16">
            <a:extLst>
              <a:ext uri="{FF2B5EF4-FFF2-40B4-BE49-F238E27FC236}">
                <a16:creationId xmlns:a16="http://schemas.microsoft.com/office/drawing/2014/main" id="{A771C33E-C77C-8C46-AFAE-330A56B0ECD0}"/>
              </a:ext>
            </a:extLst>
          </p:cNvPr>
          <p:cNvSpPr>
            <a:spLocks noGrp="1"/>
          </p:cNvSpPr>
          <p:nvPr>
            <p:ph type="body" sz="quarter" idx="24" hasCustomPrompt="1"/>
          </p:nvPr>
        </p:nvSpPr>
        <p:spPr>
          <a:xfrm>
            <a:off x="6147783" y="2059572"/>
            <a:ext cx="2508668"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6" name="Text Placeholder 2">
            <a:extLst>
              <a:ext uri="{FF2B5EF4-FFF2-40B4-BE49-F238E27FC236}">
                <a16:creationId xmlns:a16="http://schemas.microsoft.com/office/drawing/2014/main" id="{442F76F2-61F6-5748-9924-28BCE2D669B8}"/>
              </a:ext>
            </a:extLst>
          </p:cNvPr>
          <p:cNvSpPr>
            <a:spLocks noGrp="1"/>
          </p:cNvSpPr>
          <p:nvPr>
            <p:ph type="body" idx="25"/>
          </p:nvPr>
        </p:nvSpPr>
        <p:spPr>
          <a:xfrm>
            <a:off x="6129203" y="3103182"/>
            <a:ext cx="2527247"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Content Placeholder 4">
            <a:extLst>
              <a:ext uri="{FF2B5EF4-FFF2-40B4-BE49-F238E27FC236}">
                <a16:creationId xmlns:a16="http://schemas.microsoft.com/office/drawing/2014/main" id="{4FBB18F0-1B37-BB4D-8805-1060DC42C458}"/>
              </a:ext>
            </a:extLst>
          </p:cNvPr>
          <p:cNvSpPr>
            <a:spLocks noGrp="1"/>
          </p:cNvSpPr>
          <p:nvPr>
            <p:ph sz="quarter" idx="26"/>
          </p:nvPr>
        </p:nvSpPr>
        <p:spPr>
          <a:xfrm>
            <a:off x="6099048" y="3776472"/>
            <a:ext cx="2557402"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 name="Picture Placeholder 3">
            <a:extLst>
              <a:ext uri="{FF2B5EF4-FFF2-40B4-BE49-F238E27FC236}">
                <a16:creationId xmlns:a16="http://schemas.microsoft.com/office/drawing/2014/main" id="{4EC4DC40-934B-2F47-BCFA-5952BEE68E5F}"/>
              </a:ext>
            </a:extLst>
          </p:cNvPr>
          <p:cNvSpPr>
            <a:spLocks noGrp="1"/>
          </p:cNvSpPr>
          <p:nvPr>
            <p:ph type="pic" sz="quarter" idx="27"/>
          </p:nvPr>
        </p:nvSpPr>
        <p:spPr>
          <a:xfrm>
            <a:off x="9157764" y="0"/>
            <a:ext cx="3044952" cy="6858000"/>
          </a:xfrm>
        </p:spPr>
        <p:txBody>
          <a:bodyPr/>
          <a:lstStyle>
            <a:lvl1pPr>
              <a:defRPr>
                <a:latin typeface="+mn-lt"/>
              </a:defRPr>
            </a:lvl1pPr>
          </a:lstStyle>
          <a:p>
            <a:r>
              <a:rPr lang="en-US"/>
              <a:t>Click icon to add picture</a:t>
            </a:r>
            <a:endParaRPr lang="en-US" dirty="0"/>
          </a:p>
        </p:txBody>
      </p:sp>
      <p:sp>
        <p:nvSpPr>
          <p:cNvPr id="55" name="Slide Number Placeholder 5">
            <a:extLst>
              <a:ext uri="{FF2B5EF4-FFF2-40B4-BE49-F238E27FC236}">
                <a16:creationId xmlns:a16="http://schemas.microsoft.com/office/drawing/2014/main" id="{92C2F78E-AAC9-304E-8939-1489078E61ED}"/>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6" name="Date Placeholder 3">
            <a:extLst>
              <a:ext uri="{FF2B5EF4-FFF2-40B4-BE49-F238E27FC236}">
                <a16:creationId xmlns:a16="http://schemas.microsoft.com/office/drawing/2014/main" id="{22CDA81B-D223-2940-BCAD-E9E908E36E6B}"/>
              </a:ext>
            </a:extLst>
          </p:cNvPr>
          <p:cNvSpPr>
            <a:spLocks noGrp="1"/>
          </p:cNvSpPr>
          <p:nvPr>
            <p:ph type="dt" sz="half" idx="2"/>
          </p:nvPr>
        </p:nvSpPr>
        <p:spPr>
          <a:xfrm>
            <a:off x="6569374" y="6356350"/>
            <a:ext cx="2087076"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57" name="Footer Placeholder 16">
            <a:extLst>
              <a:ext uri="{FF2B5EF4-FFF2-40B4-BE49-F238E27FC236}">
                <a16:creationId xmlns:a16="http://schemas.microsoft.com/office/drawing/2014/main" id="{17CB3272-A681-F44E-8E30-0DB937550EF3}"/>
              </a:ext>
            </a:extLst>
          </p:cNvPr>
          <p:cNvSpPr>
            <a:spLocks noGrp="1"/>
          </p:cNvSpPr>
          <p:nvPr>
            <p:ph type="ftr" sz="quarter" idx="28"/>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76108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855C320-6D70-974D-AD87-3EEFC128B398}"/>
              </a:ext>
            </a:extLst>
          </p:cNvPr>
          <p:cNvSpPr>
            <a:spLocks noGrp="1"/>
          </p:cNvSpPr>
          <p:nvPr>
            <p:ph type="pic" sz="quarter" idx="14"/>
          </p:nvPr>
        </p:nvSpPr>
        <p:spPr>
          <a:xfrm>
            <a:off x="0" y="0"/>
            <a:ext cx="3049524" cy="6858000"/>
          </a:xfrm>
        </p:spPr>
        <p:txBody>
          <a:bodyPr/>
          <a:lstStyle>
            <a:lvl1pPr>
              <a:defRPr>
                <a:latin typeface="+mn-lt"/>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7CC68FA9-F7C6-0245-97E0-B8475C0082DA}"/>
              </a:ext>
            </a:extLst>
          </p:cNvPr>
          <p:cNvSpPr/>
          <p:nvPr userDrawn="1"/>
        </p:nvSpPr>
        <p:spPr>
          <a:xfrm>
            <a:off x="3049525" y="1"/>
            <a:ext cx="9142476" cy="17287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Content Placeholder 3">
            <a:extLst>
              <a:ext uri="{FF2B5EF4-FFF2-40B4-BE49-F238E27FC236}">
                <a16:creationId xmlns:a16="http://schemas.microsoft.com/office/drawing/2014/main" id="{72005B53-16AE-6245-A669-FFC152CE2E12}"/>
              </a:ext>
            </a:extLst>
          </p:cNvPr>
          <p:cNvSpPr>
            <a:spLocks noGrp="1"/>
          </p:cNvSpPr>
          <p:nvPr>
            <p:ph sz="half" idx="2"/>
          </p:nvPr>
        </p:nvSpPr>
        <p:spPr>
          <a:xfrm>
            <a:off x="3542441"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0" name="Content Placeholder 3">
            <a:extLst>
              <a:ext uri="{FF2B5EF4-FFF2-40B4-BE49-F238E27FC236}">
                <a16:creationId xmlns:a16="http://schemas.microsoft.com/office/drawing/2014/main" id="{3160948A-B0E0-C146-BE25-49A0EEB08FB6}"/>
              </a:ext>
            </a:extLst>
          </p:cNvPr>
          <p:cNvSpPr>
            <a:spLocks noGrp="1"/>
          </p:cNvSpPr>
          <p:nvPr>
            <p:ph sz="half" idx="17"/>
          </p:nvPr>
        </p:nvSpPr>
        <p:spPr>
          <a:xfrm>
            <a:off x="6391238"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2" name="Content Placeholder 3">
            <a:extLst>
              <a:ext uri="{FF2B5EF4-FFF2-40B4-BE49-F238E27FC236}">
                <a16:creationId xmlns:a16="http://schemas.microsoft.com/office/drawing/2014/main" id="{8877D5D4-CC79-6349-BA9D-0BE5AFC21861}"/>
              </a:ext>
            </a:extLst>
          </p:cNvPr>
          <p:cNvSpPr>
            <a:spLocks noGrp="1"/>
          </p:cNvSpPr>
          <p:nvPr>
            <p:ph sz="half" idx="19"/>
          </p:nvPr>
        </p:nvSpPr>
        <p:spPr>
          <a:xfrm>
            <a:off x="9239511" y="2480479"/>
            <a:ext cx="2475162"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5" name="Title 1">
            <a:extLst>
              <a:ext uri="{FF2B5EF4-FFF2-40B4-BE49-F238E27FC236}">
                <a16:creationId xmlns:a16="http://schemas.microsoft.com/office/drawing/2014/main" id="{3DB894E3-7E74-094D-BCC8-5E86F34B76AB}"/>
              </a:ext>
            </a:extLst>
          </p:cNvPr>
          <p:cNvSpPr>
            <a:spLocks noGrp="1"/>
          </p:cNvSpPr>
          <p:nvPr>
            <p:ph type="title"/>
          </p:nvPr>
        </p:nvSpPr>
        <p:spPr>
          <a:xfrm>
            <a:off x="3542440" y="428844"/>
            <a:ext cx="8172231" cy="1014979"/>
          </a:xfrm>
        </p:spPr>
        <p:txBody>
          <a:bodyPr anchor="ctr" anchorCtr="0">
            <a:normAutofit/>
          </a:bodyPr>
          <a:lstStyle>
            <a:lvl1pPr algn="l">
              <a:defRPr sz="5400">
                <a:solidFill>
                  <a:schemeClr val="bg1"/>
                </a:solidFill>
                <a:latin typeface="+mj-lt"/>
              </a:defRPr>
            </a:lvl1pPr>
          </a:lstStyle>
          <a:p>
            <a:r>
              <a:rPr lang="en-US"/>
              <a:t>Click to edit Master title style</a:t>
            </a:r>
          </a:p>
        </p:txBody>
      </p:sp>
      <p:sp>
        <p:nvSpPr>
          <p:cNvPr id="54" name="Slide Number Placeholder 5">
            <a:extLst>
              <a:ext uri="{FF2B5EF4-FFF2-40B4-BE49-F238E27FC236}">
                <a16:creationId xmlns:a16="http://schemas.microsoft.com/office/drawing/2014/main" id="{841B8290-28DF-BD48-8410-062B0B97727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5" name="Footer Placeholder 4">
            <a:extLst>
              <a:ext uri="{FF2B5EF4-FFF2-40B4-BE49-F238E27FC236}">
                <a16:creationId xmlns:a16="http://schemas.microsoft.com/office/drawing/2014/main" id="{F5DCEB1E-BA29-B849-88A4-B9DA304317F0}"/>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56" name="Date Placeholder 3">
            <a:extLst>
              <a:ext uri="{FF2B5EF4-FFF2-40B4-BE49-F238E27FC236}">
                <a16:creationId xmlns:a16="http://schemas.microsoft.com/office/drawing/2014/main" id="{C185ECBC-03C3-E144-B7F4-D2E6D1BDD09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Tree>
    <p:extLst>
      <p:ext uri="{BB962C8B-B14F-4D97-AF65-F5344CB8AC3E}">
        <p14:creationId xmlns:p14="http://schemas.microsoft.com/office/powerpoint/2010/main" val="30106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ECB042B-EDBE-164C-9074-51EBD6435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n-lt"/>
              </a:defRPr>
            </a:lvl1pPr>
          </a:lstStyle>
          <a:p>
            <a:r>
              <a:rPr lang="en-US" dirty="0"/>
              <a:t>PITCH DECK</a:t>
            </a:r>
          </a:p>
        </p:txBody>
      </p:sp>
      <p:sp>
        <p:nvSpPr>
          <p:cNvPr id="7" name="Date Placeholder 3">
            <a:extLst>
              <a:ext uri="{FF2B5EF4-FFF2-40B4-BE49-F238E27FC236}">
                <a16:creationId xmlns:a16="http://schemas.microsoft.com/office/drawing/2014/main" id="{5768C1E3-BF37-F647-A9CC-2D17F7D75897}"/>
              </a:ext>
            </a:extLst>
          </p:cNvPr>
          <p:cNvSpPr>
            <a:spLocks noGrp="1"/>
          </p:cNvSpPr>
          <p:nvPr>
            <p:ph type="dt" sz="half" idx="2"/>
          </p:nvPr>
        </p:nvSpPr>
        <p:spPr>
          <a:xfrm>
            <a:off x="9067800" y="6356350"/>
            <a:ext cx="2743200"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8" name="Slide Number Placeholder 5">
            <a:extLst>
              <a:ext uri="{FF2B5EF4-FFF2-40B4-BE49-F238E27FC236}">
                <a16:creationId xmlns:a16="http://schemas.microsoft.com/office/drawing/2014/main" id="{8A364748-85A7-FB43-9595-55ADAB9F8E8B}"/>
              </a:ext>
            </a:extLst>
          </p:cNvPr>
          <p:cNvSpPr>
            <a:spLocks noGrp="1"/>
          </p:cNvSpPr>
          <p:nvPr>
            <p:ph type="sldNum" sz="quarter" idx="4"/>
          </p:nvPr>
        </p:nvSpPr>
        <p:spPr>
          <a:xfrm>
            <a:off x="381000" y="6356350"/>
            <a:ext cx="1104900" cy="365125"/>
          </a:xfrm>
          <a:prstGeom prst="rect">
            <a:avLst/>
          </a:prstGeom>
        </p:spPr>
        <p:txBody>
          <a:bodyPr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69" r:id="rId3"/>
    <p:sldLayoutId id="2147483650" r:id="rId4"/>
    <p:sldLayoutId id="2147483658" r:id="rId5"/>
    <p:sldLayoutId id="2147483668" r:id="rId6"/>
    <p:sldLayoutId id="2147483651" r:id="rId7"/>
    <p:sldLayoutId id="2147483664" r:id="rId8"/>
    <p:sldLayoutId id="2147483652" r:id="rId9"/>
    <p:sldLayoutId id="2147483653" r:id="rId10"/>
    <p:sldLayoutId id="2147483663" r:id="rId11"/>
    <p:sldLayoutId id="2147483660" r:id="rId12"/>
    <p:sldLayoutId id="2147483654" r:id="rId13"/>
    <p:sldLayoutId id="2147483666" r:id="rId14"/>
    <p:sldLayoutId id="2147483659" r:id="rId15"/>
    <p:sldLayoutId id="2147483655" r:id="rId16"/>
    <p:sldLayoutId id="2147483661" r:id="rId17"/>
    <p:sldLayoutId id="2147483662" r:id="rId18"/>
    <p:sldLayoutId id="2147483656"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SongAnalysis_17203109504150/Dashboard1?:language=en-US&amp;publish=yes&amp;:sid=&amp;:redirect=auth&amp;:display_count=n&amp;:origin=viz_share_link" TargetMode="External"/><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descr="Record player">
            <a:extLst>
              <a:ext uri="{FF2B5EF4-FFF2-40B4-BE49-F238E27FC236}">
                <a16:creationId xmlns:a16="http://schemas.microsoft.com/office/drawing/2014/main" id="{FC7BF861-A2E4-494A-9D38-58474C648302}"/>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p:spPr>
      </p:pic>
      <p:sp>
        <p:nvSpPr>
          <p:cNvPr id="29" name="Title 28">
            <a:extLst>
              <a:ext uri="{FF2B5EF4-FFF2-40B4-BE49-F238E27FC236}">
                <a16:creationId xmlns:a16="http://schemas.microsoft.com/office/drawing/2014/main" id="{FE3864CD-34AE-44AD-9AE5-19255E643332}"/>
              </a:ext>
            </a:extLst>
          </p:cNvPr>
          <p:cNvSpPr>
            <a:spLocks noGrp="1"/>
          </p:cNvSpPr>
          <p:nvPr>
            <p:ph type="ctrTitle"/>
          </p:nvPr>
        </p:nvSpPr>
        <p:spPr>
          <a:xfrm>
            <a:off x="0" y="3438706"/>
            <a:ext cx="9204267" cy="1709927"/>
          </a:xfrm>
        </p:spPr>
        <p:txBody>
          <a:bodyPr/>
          <a:lstStyle/>
          <a:p>
            <a:r>
              <a:rPr lang="en-US" dirty="0"/>
              <a:t>Song Analysis</a:t>
            </a:r>
          </a:p>
        </p:txBody>
      </p:sp>
      <p:sp>
        <p:nvSpPr>
          <p:cNvPr id="3" name="Subtitle 2">
            <a:extLst>
              <a:ext uri="{FF2B5EF4-FFF2-40B4-BE49-F238E27FC236}">
                <a16:creationId xmlns:a16="http://schemas.microsoft.com/office/drawing/2014/main" id="{50DEB640-C693-D053-F473-C801B4436AC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294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ape player">
            <a:extLst>
              <a:ext uri="{FF2B5EF4-FFF2-40B4-BE49-F238E27FC236}">
                <a16:creationId xmlns:a16="http://schemas.microsoft.com/office/drawing/2014/main" id="{231850BC-B29B-B144-B995-C7A9206729DC}"/>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6096000" cy="6857999"/>
          </a:xfrm>
        </p:spPr>
      </p:pic>
      <p:sp>
        <p:nvSpPr>
          <p:cNvPr id="5" name="Text Placeholder 4">
            <a:extLst>
              <a:ext uri="{FF2B5EF4-FFF2-40B4-BE49-F238E27FC236}">
                <a16:creationId xmlns:a16="http://schemas.microsoft.com/office/drawing/2014/main" id="{411114EC-0AAC-C646-B6C4-ED27B2830A3C}"/>
              </a:ext>
            </a:extLst>
          </p:cNvPr>
          <p:cNvSpPr>
            <a:spLocks noGrp="1"/>
          </p:cNvSpPr>
          <p:nvPr>
            <p:ph type="body" sz="quarter" idx="11"/>
          </p:nvPr>
        </p:nvSpPr>
        <p:spPr>
          <a:xfrm>
            <a:off x="1597817" y="2100713"/>
            <a:ext cx="4669707" cy="4259377"/>
          </a:xfrm>
        </p:spPr>
        <p:txBody>
          <a:bodyPr/>
          <a:lstStyle/>
          <a:p>
            <a:r>
              <a:rPr lang="en-US" dirty="0">
                <a:solidFill>
                  <a:schemeClr val="tx1">
                    <a:alpha val="40000"/>
                  </a:schemeClr>
                </a:solidFill>
                <a:effectLst/>
                <a:latin typeface="Elephant Pro" panose="00000500000000000000" pitchFamily="2" charset="0"/>
                <a:ea typeface="MS UI Gothic" panose="020B0600070205080204" pitchFamily="34" charset="-128"/>
                <a:cs typeface="Times New Roman" panose="02020603050405020304" pitchFamily="18" charset="0"/>
              </a:rPr>
              <a:t>♪</a:t>
            </a:r>
            <a:endParaRPr lang="en-US" dirty="0">
              <a:solidFill>
                <a:schemeClr val="tx1">
                  <a:alpha val="40000"/>
                </a:schemeClr>
              </a:solidFill>
              <a:latin typeface="Elephant Pro" panose="00000500000000000000" pitchFamily="2" charset="0"/>
              <a:ea typeface="MS UI Gothic" panose="020B0600070205080204" pitchFamily="34" charset="-128"/>
            </a:endParaRPr>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588917" y="748514"/>
            <a:ext cx="5125755" cy="1130788"/>
          </a:xfrm>
        </p:spPr>
        <p:txBody>
          <a:bodyPr>
            <a:normAutofit fontScale="90000"/>
          </a:bodyPr>
          <a:lstStyle/>
          <a:p>
            <a:r>
              <a:rPr lang="en-US" dirty="0"/>
              <a:t>Problem    </a:t>
            </a:r>
            <a:r>
              <a:rPr lang="en-US" dirty="0" err="1">
                <a:solidFill>
                  <a:schemeClr val="bg2"/>
                </a:solidFill>
              </a:rPr>
              <a:t>lkml</a:t>
            </a:r>
            <a:r>
              <a:rPr lang="en-US" dirty="0" err="1"/>
              <a:t>Statement</a:t>
            </a:r>
            <a:endParaRPr lang="en-US" dirty="0"/>
          </a:p>
        </p:txBody>
      </p:sp>
      <p:sp>
        <p:nvSpPr>
          <p:cNvPr id="8" name="Text Placeholder 7">
            <a:extLst>
              <a:ext uri="{FF2B5EF4-FFF2-40B4-BE49-F238E27FC236}">
                <a16:creationId xmlns:a16="http://schemas.microsoft.com/office/drawing/2014/main" id="{1D26EC8C-E0A5-6E4F-BF89-42419A5F72BA}"/>
              </a:ext>
            </a:extLst>
          </p:cNvPr>
          <p:cNvSpPr>
            <a:spLocks noGrp="1"/>
          </p:cNvSpPr>
          <p:nvPr>
            <p:ph type="body" idx="1"/>
          </p:nvPr>
        </p:nvSpPr>
        <p:spPr>
          <a:xfrm>
            <a:off x="6588916" y="2245563"/>
            <a:ext cx="4983480" cy="3787723"/>
          </a:xfrm>
        </p:spPr>
        <p:txBody>
          <a:bodyPr>
            <a:normAutofit/>
          </a:bodyPr>
          <a:lstStyle/>
          <a:p>
            <a:r>
              <a:rPr lang="en-US" sz="1400" dirty="0"/>
              <a:t>This internship project aims to conduct a comprehensive analysis of YouTube songs data using Tableau.</a:t>
            </a:r>
          </a:p>
          <a:p>
            <a:r>
              <a:rPr lang="en-US" sz="1400" dirty="0"/>
              <a:t>The goal is to utilize Tableau to create insightful visualizations and reports that provide a deeper understanding of YouTube songs' performance, popularity, and user engagement. </a:t>
            </a:r>
            <a:br>
              <a:rPr lang="en-US" sz="1400" dirty="0"/>
            </a:br>
            <a:r>
              <a:rPr lang="en-US" sz="1400" dirty="0"/>
              <a:t>The analysis aims to uncover trends, preferences, and patterns in the data to aid content creators and stakeholders in optimizing their YouTube song content.</a:t>
            </a:r>
          </a:p>
        </p:txBody>
      </p:sp>
      <p:sp>
        <p:nvSpPr>
          <p:cNvPr id="7" name="Slide Number Placeholder 6">
            <a:extLst>
              <a:ext uri="{FF2B5EF4-FFF2-40B4-BE49-F238E27FC236}">
                <a16:creationId xmlns:a16="http://schemas.microsoft.com/office/drawing/2014/main" id="{C16C447A-862D-0D42-861A-BB6F8AC7BA29}"/>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87679" y="736979"/>
            <a:ext cx="8052748" cy="1325563"/>
          </a:xfrm>
        </p:spPr>
        <p:txBody>
          <a:bodyPr>
            <a:normAutofit fontScale="90000"/>
          </a:bodyPr>
          <a:lstStyle/>
          <a:p>
            <a:r>
              <a:rPr lang="en-US" dirty="0"/>
              <a:t>Project</a:t>
            </a:r>
            <a:br>
              <a:rPr lang="en-US" dirty="0"/>
            </a:br>
            <a:r>
              <a:rPr lang="en-US" dirty="0"/>
              <a:t>       Objectives</a:t>
            </a:r>
          </a:p>
        </p:txBody>
      </p:sp>
      <p:pic>
        <p:nvPicPr>
          <p:cNvPr id="19" name="Picture Placeholder 18" descr="Speakers">
            <a:extLst>
              <a:ext uri="{FF2B5EF4-FFF2-40B4-BE49-F238E27FC236}">
                <a16:creationId xmlns:a16="http://schemas.microsoft.com/office/drawing/2014/main" id="{E199FA02-303A-6D45-82F1-459701E5263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9053538" y="0"/>
            <a:ext cx="3138461" cy="6858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487679" y="2112264"/>
            <a:ext cx="3921036" cy="3615522"/>
          </a:xfrm>
        </p:spPr>
        <p:txBody>
          <a:bodyPr vert="horz" lIns="91440" tIns="45720" rIns="91440" bIns="45720" rtlCol="0" anchor="t">
            <a:noAutofit/>
          </a:bodyPr>
          <a:lstStyle/>
          <a:p>
            <a:pPr marL="285750" indent="-285750">
              <a:buFont typeface="MS UI Gothic" panose="020B0600070205080204" pitchFamily="34" charset="-128"/>
              <a:buChar char="♪"/>
            </a:pPr>
            <a:r>
              <a:rPr lang="en-US" sz="1800" dirty="0"/>
              <a:t>Data Cleaning and Preparation</a:t>
            </a:r>
          </a:p>
          <a:p>
            <a:endParaRPr lang="en-US" sz="1800" dirty="0"/>
          </a:p>
          <a:p>
            <a:pPr marL="285750" indent="-285750">
              <a:buFont typeface="MS UI Gothic" panose="020B0600070205080204" pitchFamily="34" charset="-128"/>
              <a:buChar char="♪"/>
            </a:pPr>
            <a:r>
              <a:rPr lang="en-US" sz="1800" dirty="0"/>
              <a:t>Exploratory Data Analysis</a:t>
            </a:r>
            <a:br>
              <a:rPr lang="en-US" sz="1800" dirty="0"/>
            </a:br>
            <a:endParaRPr lang="en-US" sz="1800" dirty="0"/>
          </a:p>
          <a:p>
            <a:pPr marL="285750" indent="-285750">
              <a:buFont typeface="MS UI Gothic" panose="020B0600070205080204" pitchFamily="34" charset="-128"/>
              <a:buChar char="♪"/>
            </a:pPr>
            <a:r>
              <a:rPr lang="en-US" sz="1800" dirty="0"/>
              <a:t>Content and Channel Analysis</a:t>
            </a:r>
            <a:br>
              <a:rPr lang="en-US" sz="1800" dirty="0"/>
            </a:br>
            <a:endParaRPr lang="en-US" sz="1800" dirty="0"/>
          </a:p>
          <a:p>
            <a:pPr marL="285750" indent="-285750">
              <a:buFont typeface="MS UI Gothic" panose="020B0600070205080204" pitchFamily="34" charset="-128"/>
              <a:buChar char="♪"/>
            </a:pPr>
            <a:r>
              <a:rPr lang="en-US" sz="1800" dirty="0"/>
              <a:t>Temporal Trends</a:t>
            </a:r>
            <a:br>
              <a:rPr lang="en-US" sz="1800" dirty="0"/>
            </a:br>
            <a:endParaRPr lang="en-US" sz="1800" dirty="0"/>
          </a:p>
          <a:p>
            <a:pPr marL="285750" indent="-285750">
              <a:buFont typeface="MS UI Gothic" panose="020B0600070205080204" pitchFamily="34" charset="-128"/>
              <a:buChar char="♪"/>
            </a:pPr>
            <a:r>
              <a:rPr lang="en-US" sz="1800" dirty="0"/>
              <a:t>User Engagement Insights</a:t>
            </a:r>
          </a:p>
          <a:p>
            <a:endParaRPr lang="en-US" dirty="0"/>
          </a:p>
        </p:txBody>
      </p:sp>
      <p:sp>
        <p:nvSpPr>
          <p:cNvPr id="8" name="Text Placeholder 7">
            <a:extLst>
              <a:ext uri="{FF2B5EF4-FFF2-40B4-BE49-F238E27FC236}">
                <a16:creationId xmlns:a16="http://schemas.microsoft.com/office/drawing/2014/main" id="{8081A76E-C08A-4C4A-8115-6CF5FB60B653}"/>
              </a:ext>
            </a:extLst>
          </p:cNvPr>
          <p:cNvSpPr>
            <a:spLocks noGrp="1"/>
          </p:cNvSpPr>
          <p:nvPr>
            <p:ph type="body" sz="quarter" idx="16"/>
          </p:nvPr>
        </p:nvSpPr>
        <p:spPr>
          <a:xfrm>
            <a:off x="2075653" y="2427280"/>
            <a:ext cx="4876800" cy="3689350"/>
          </a:xfrm>
        </p:spPr>
        <p:txBody>
          <a:bodyPr/>
          <a:lstStyle/>
          <a:p>
            <a:r>
              <a:rPr lang="en-US" dirty="0">
                <a:latin typeface="MS UI Gothic" panose="020B0600070205080204" pitchFamily="34" charset="-128"/>
                <a:ea typeface="MS UI Gothic" panose="020B0600070205080204" pitchFamily="34" charset="-128"/>
              </a:rPr>
              <a:t>♫</a:t>
            </a:r>
            <a:endParaRPr lang="en-US" sz="85700" dirty="0"/>
          </a:p>
        </p:txBody>
      </p:sp>
      <p:sp>
        <p:nvSpPr>
          <p:cNvPr id="7" name="Slide Number Placeholder 6">
            <a:extLst>
              <a:ext uri="{FF2B5EF4-FFF2-40B4-BE49-F238E27FC236}">
                <a16:creationId xmlns:a16="http://schemas.microsoft.com/office/drawing/2014/main" id="{BD2258EE-9C9B-0646-8220-A20FC2F3E538}"/>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3</a:t>
            </a:fld>
            <a:endParaRPr lang="en-US" dirty="0"/>
          </a:p>
        </p:txBody>
      </p:sp>
      <p:sp>
        <p:nvSpPr>
          <p:cNvPr id="11" name="Text Placeholder 7">
            <a:extLst>
              <a:ext uri="{FF2B5EF4-FFF2-40B4-BE49-F238E27FC236}">
                <a16:creationId xmlns:a16="http://schemas.microsoft.com/office/drawing/2014/main" id="{C8290617-42DA-7CD1-9D17-EF7A8E13509B}"/>
              </a:ext>
            </a:extLst>
          </p:cNvPr>
          <p:cNvSpPr txBox="1">
            <a:spLocks/>
          </p:cNvSpPr>
          <p:nvPr/>
        </p:nvSpPr>
        <p:spPr>
          <a:xfrm>
            <a:off x="6615138" y="2132894"/>
            <a:ext cx="4876800" cy="36893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1300" kern="1200">
                <a:solidFill>
                  <a:schemeClr val="tx2">
                    <a:lumMod val="60000"/>
                    <a:lumOff val="40000"/>
                    <a:alpha val="20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Elephant Pro"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Elephant Pro"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Elephant Pro"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Elephant Pr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700" dirty="0">
                <a:latin typeface="MS UI Gothic" panose="020B0600070205080204" pitchFamily="34" charset="-128"/>
                <a:ea typeface="MS UI Gothic" panose="020B0600070205080204" pitchFamily="34" charset="-128"/>
              </a:rPr>
              <a:t>♫</a:t>
            </a:r>
            <a:endParaRPr lang="en-US" sz="85700" dirty="0"/>
          </a:p>
        </p:txBody>
      </p:sp>
      <p:sp>
        <p:nvSpPr>
          <p:cNvPr id="12" name="Text Placeholder 7">
            <a:extLst>
              <a:ext uri="{FF2B5EF4-FFF2-40B4-BE49-F238E27FC236}">
                <a16:creationId xmlns:a16="http://schemas.microsoft.com/office/drawing/2014/main" id="{557090C8-47F9-1F86-E803-EA0BFA8EF09F}"/>
              </a:ext>
            </a:extLst>
          </p:cNvPr>
          <p:cNvSpPr txBox="1">
            <a:spLocks/>
          </p:cNvSpPr>
          <p:nvPr/>
        </p:nvSpPr>
        <p:spPr>
          <a:xfrm>
            <a:off x="5913169" y="549053"/>
            <a:ext cx="2426613" cy="151348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1300" kern="1200">
                <a:solidFill>
                  <a:schemeClr val="tx2">
                    <a:lumMod val="60000"/>
                    <a:lumOff val="40000"/>
                    <a:alpha val="20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Elephant Pro"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Elephant Pro"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Elephant Pro"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Elephant Pr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900" dirty="0">
                <a:latin typeface="MS UI Gothic" panose="020B0600070205080204" pitchFamily="34" charset="-128"/>
                <a:ea typeface="MS UI Gothic" panose="020B0600070205080204" pitchFamily="34" charset="-128"/>
              </a:rPr>
              <a:t>♫</a:t>
            </a:r>
            <a:endParaRPr lang="en-US" sz="85700"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6583590" y="136525"/>
            <a:ext cx="5131081" cy="1130788"/>
          </a:xfrm>
        </p:spPr>
        <p:txBody>
          <a:bodyPr/>
          <a:lstStyle/>
          <a:p>
            <a:r>
              <a:rPr lang="en-US" dirty="0"/>
              <a:t>Dataset</a:t>
            </a:r>
          </a:p>
        </p:txBody>
      </p:sp>
      <p:pic>
        <p:nvPicPr>
          <p:cNvPr id="9" name="Picture Placeholder 8" descr="Tape">
            <a:extLst>
              <a:ext uri="{FF2B5EF4-FFF2-40B4-BE49-F238E27FC236}">
                <a16:creationId xmlns:a16="http://schemas.microsoft.com/office/drawing/2014/main" id="{5A3C17F2-8CAE-CB4B-AD91-67E2E1897A51}"/>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1"/>
            <a:ext cx="6090674" cy="5178129"/>
          </a:xfrm>
        </p:spPr>
      </p:pic>
      <p:sp>
        <p:nvSpPr>
          <p:cNvPr id="19" name="Text Placeholder 18">
            <a:extLst>
              <a:ext uri="{FF2B5EF4-FFF2-40B4-BE49-F238E27FC236}">
                <a16:creationId xmlns:a16="http://schemas.microsoft.com/office/drawing/2014/main" id="{1B01053B-AA1F-C347-B77C-A605CEFFEBA0}"/>
              </a:ext>
            </a:extLst>
          </p:cNvPr>
          <p:cNvSpPr>
            <a:spLocks noGrp="1"/>
          </p:cNvSpPr>
          <p:nvPr>
            <p:ph type="body" idx="1"/>
          </p:nvPr>
        </p:nvSpPr>
        <p:spPr>
          <a:xfrm>
            <a:off x="6583590" y="998519"/>
            <a:ext cx="4983480" cy="3787723"/>
          </a:xfrm>
        </p:spPr>
        <p:txBody>
          <a:bodyPr>
            <a:noAutofit/>
          </a:bodyPr>
          <a:lstStyle/>
          <a:p>
            <a:r>
              <a:rPr lang="en-US" sz="1500" dirty="0"/>
              <a:t>1. </a:t>
            </a:r>
            <a:r>
              <a:rPr lang="en-US" sz="1500" dirty="0" err="1"/>
              <a:t>video_id</a:t>
            </a:r>
            <a:r>
              <a:rPr lang="en-US" sz="1500" dirty="0"/>
              <a:t>: </a:t>
            </a:r>
            <a:r>
              <a:rPr lang="en-US" sz="1500" b="0" dirty="0"/>
              <a:t>Unique identifier for each YouTube video.</a:t>
            </a:r>
          </a:p>
          <a:p>
            <a:r>
              <a:rPr lang="en-US" sz="1500" dirty="0"/>
              <a:t>2. </a:t>
            </a:r>
            <a:r>
              <a:rPr lang="en-US" sz="1500" dirty="0" err="1"/>
              <a:t>channelTitle</a:t>
            </a:r>
            <a:r>
              <a:rPr lang="en-US" sz="1500" dirty="0"/>
              <a:t>: </a:t>
            </a:r>
            <a:r>
              <a:rPr lang="en-US" sz="1500" b="0" dirty="0"/>
              <a:t>Title of the YouTube channel publishing the song.</a:t>
            </a:r>
          </a:p>
          <a:p>
            <a:r>
              <a:rPr lang="en-US" sz="1500" dirty="0"/>
              <a:t>3. title: </a:t>
            </a:r>
            <a:r>
              <a:rPr lang="en-US" sz="1500" b="0" dirty="0"/>
              <a:t>Title of the YouTube song video.</a:t>
            </a:r>
          </a:p>
          <a:p>
            <a:r>
              <a:rPr lang="en-US" sz="1500" dirty="0"/>
              <a:t>4. description: </a:t>
            </a:r>
            <a:r>
              <a:rPr lang="en-US" sz="1500" b="0" dirty="0"/>
              <a:t>Description provided for the YouTube song video.</a:t>
            </a:r>
          </a:p>
          <a:p>
            <a:r>
              <a:rPr lang="en-US" sz="1500" dirty="0"/>
              <a:t>5. tags: </a:t>
            </a:r>
            <a:r>
              <a:rPr lang="en-US" sz="1500" b="0" dirty="0"/>
              <a:t>Tags associated with the YouTube song video.</a:t>
            </a:r>
          </a:p>
          <a:p>
            <a:r>
              <a:rPr lang="en-US" sz="1500" dirty="0"/>
              <a:t>6. </a:t>
            </a:r>
            <a:r>
              <a:rPr lang="en-US" sz="1500" dirty="0" err="1"/>
              <a:t>publishedAt</a:t>
            </a:r>
            <a:r>
              <a:rPr lang="en-US" sz="1500" dirty="0"/>
              <a:t>: </a:t>
            </a:r>
            <a:r>
              <a:rPr lang="en-US" sz="1500" b="0" dirty="0"/>
              <a:t>Date and time when the YouTube song video was published.</a:t>
            </a:r>
          </a:p>
          <a:p>
            <a:r>
              <a:rPr lang="en-US" sz="1500" dirty="0"/>
              <a:t>7. </a:t>
            </a:r>
            <a:r>
              <a:rPr lang="en-US" sz="1500" dirty="0" err="1"/>
              <a:t>viewCount</a:t>
            </a:r>
            <a:r>
              <a:rPr lang="en-US" sz="1500" dirty="0"/>
              <a:t>: </a:t>
            </a:r>
            <a:r>
              <a:rPr lang="en-US" sz="1500" b="0" dirty="0"/>
              <a:t>Number of views received by the YouTube song video.</a:t>
            </a:r>
          </a:p>
          <a:p>
            <a:r>
              <a:rPr lang="en-US" sz="1500" dirty="0"/>
              <a:t>8. </a:t>
            </a:r>
            <a:r>
              <a:rPr lang="en-US" sz="1500" dirty="0" err="1"/>
              <a:t>likeCount</a:t>
            </a:r>
            <a:r>
              <a:rPr lang="en-US" sz="1500" dirty="0"/>
              <a:t>: </a:t>
            </a:r>
            <a:r>
              <a:rPr lang="en-US" sz="1500" b="0" dirty="0"/>
              <a:t>Number of likes received by the YouTube song video.</a:t>
            </a:r>
          </a:p>
          <a:p>
            <a:r>
              <a:rPr lang="en-US" sz="1500" dirty="0"/>
              <a:t>9. </a:t>
            </a:r>
            <a:r>
              <a:rPr lang="en-US" sz="1500" dirty="0" err="1"/>
              <a:t>favoriteCount</a:t>
            </a:r>
            <a:r>
              <a:rPr lang="en-US" sz="1500" dirty="0"/>
              <a:t>: </a:t>
            </a:r>
            <a:r>
              <a:rPr lang="en-US" sz="1500" b="0" dirty="0"/>
              <a:t>Number of times the YouTube song video has been marked as a favorite.</a:t>
            </a:r>
          </a:p>
          <a:p>
            <a:r>
              <a:rPr lang="en-US" sz="1500" dirty="0"/>
              <a:t>10. </a:t>
            </a:r>
            <a:r>
              <a:rPr lang="en-US" sz="1500" dirty="0" err="1"/>
              <a:t>commentCount</a:t>
            </a:r>
            <a:r>
              <a:rPr lang="en-US" sz="1500" dirty="0"/>
              <a:t>: </a:t>
            </a:r>
            <a:r>
              <a:rPr lang="en-US" sz="1500" b="0" dirty="0"/>
              <a:t>Number of comments posted on the YouTube song video.</a:t>
            </a:r>
          </a:p>
          <a:p>
            <a:r>
              <a:rPr lang="en-US" sz="1500" dirty="0"/>
              <a:t>11. duration: </a:t>
            </a:r>
            <a:r>
              <a:rPr lang="en-US" sz="1500" b="0" dirty="0"/>
              <a:t>Duration of the YouTube song video.</a:t>
            </a:r>
          </a:p>
          <a:p>
            <a:r>
              <a:rPr lang="en-US" sz="1500" dirty="0"/>
              <a:t>12. definition: </a:t>
            </a:r>
            <a:r>
              <a:rPr lang="en-US" sz="1500" b="0" dirty="0"/>
              <a:t>Video definition or quality (e.g., HD, SD).</a:t>
            </a:r>
          </a:p>
          <a:p>
            <a:r>
              <a:rPr lang="en-US" sz="1500" dirty="0"/>
              <a:t>13. caption: </a:t>
            </a:r>
            <a:r>
              <a:rPr lang="en-US" sz="1500" b="0" dirty="0"/>
              <a:t>Availability of captions for the YouTube song video.</a:t>
            </a:r>
          </a:p>
        </p:txBody>
      </p:sp>
      <p:sp>
        <p:nvSpPr>
          <p:cNvPr id="3" name="Slide Number Placeholder 2">
            <a:extLst>
              <a:ext uri="{FF2B5EF4-FFF2-40B4-BE49-F238E27FC236}">
                <a16:creationId xmlns:a16="http://schemas.microsoft.com/office/drawing/2014/main" id="{CDB1EC09-DF52-6C45-B2E8-5E6FEDE3AA84}"/>
              </a:ext>
            </a:extLst>
          </p:cNvPr>
          <p:cNvSpPr>
            <a:spLocks noGrp="1"/>
          </p:cNvSpPr>
          <p:nvPr>
            <p:ph type="sldNum" sz="quarter" idx="4"/>
          </p:nvPr>
        </p:nvSpPr>
        <p:spPr>
          <a:xfrm>
            <a:off x="492917" y="6356350"/>
            <a:ext cx="1104900" cy="365125"/>
          </a:xfrm>
        </p:spPr>
        <p:txBody>
          <a:bodyPr/>
          <a:lstStyle/>
          <a:p>
            <a:fld id="{D156BFF5-A11A-234E-A308-E7366A28581C}" type="slidenum">
              <a:rPr lang="en-US" smtClean="0"/>
              <a:pPr/>
              <a:t>4</a:t>
            </a:fld>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8A59-D689-8B40-B9C0-3584DE438D22}"/>
              </a:ext>
            </a:extLst>
          </p:cNvPr>
          <p:cNvSpPr>
            <a:spLocks noGrp="1"/>
          </p:cNvSpPr>
          <p:nvPr>
            <p:ph type="title"/>
          </p:nvPr>
        </p:nvSpPr>
        <p:spPr>
          <a:xfrm>
            <a:off x="384047" y="5614416"/>
            <a:ext cx="11430000" cy="914400"/>
          </a:xfrm>
        </p:spPr>
        <p:txBody>
          <a:bodyPr anchor="t"/>
          <a:lstStyle/>
          <a:p>
            <a:r>
              <a:rPr lang="en-US" dirty="0"/>
              <a:t>Analysis and Insights</a:t>
            </a:r>
          </a:p>
        </p:txBody>
      </p:sp>
      <p:pic>
        <p:nvPicPr>
          <p:cNvPr id="5" name="Picture Placeholder 4" descr="Records">
            <a:extLst>
              <a:ext uri="{FF2B5EF4-FFF2-40B4-BE49-F238E27FC236}">
                <a16:creationId xmlns:a16="http://schemas.microsoft.com/office/drawing/2014/main" id="{0A611BA3-0C1D-FA4F-BF9F-1DFB417CE15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1"/>
            <a:ext cx="12192000" cy="5178127"/>
          </a:xfrm>
        </p:spPr>
      </p:pic>
    </p:spTree>
    <p:extLst>
      <p:ext uri="{BB962C8B-B14F-4D97-AF65-F5344CB8AC3E}">
        <p14:creationId xmlns:p14="http://schemas.microsoft.com/office/powerpoint/2010/main" val="203183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18E3-8654-944F-A7C0-63D7DCA611E1}"/>
              </a:ext>
            </a:extLst>
          </p:cNvPr>
          <p:cNvSpPr>
            <a:spLocks noGrp="1"/>
          </p:cNvSpPr>
          <p:nvPr>
            <p:ph type="title"/>
          </p:nvPr>
        </p:nvSpPr>
        <p:spPr>
          <a:xfrm>
            <a:off x="492918" y="447317"/>
            <a:ext cx="8163532" cy="974050"/>
          </a:xfrm>
        </p:spPr>
        <p:txBody>
          <a:bodyPr>
            <a:normAutofit fontScale="90000"/>
          </a:bodyPr>
          <a:lstStyle/>
          <a:p>
            <a:r>
              <a:rPr lang="en-US" dirty="0"/>
              <a:t>Song Analysis Dashboard</a:t>
            </a:r>
          </a:p>
        </p:txBody>
      </p:sp>
      <p:pic>
        <p:nvPicPr>
          <p:cNvPr id="19" name="Picture Placeholder 18" descr="Record player">
            <a:extLst>
              <a:ext uri="{FF2B5EF4-FFF2-40B4-BE49-F238E27FC236}">
                <a16:creationId xmlns:a16="http://schemas.microsoft.com/office/drawing/2014/main" id="{8C59551D-7638-1748-A5AF-6DB155AD197A}"/>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a:stretch/>
        </p:blipFill>
        <p:spPr>
          <a:xfrm>
            <a:off x="9157764" y="0"/>
            <a:ext cx="3044952" cy="6858000"/>
          </a:xfrm>
        </p:spPr>
      </p:pic>
      <p:sp>
        <p:nvSpPr>
          <p:cNvPr id="11" name="Slide Number Placeholder 10">
            <a:extLst>
              <a:ext uri="{FF2B5EF4-FFF2-40B4-BE49-F238E27FC236}">
                <a16:creationId xmlns:a16="http://schemas.microsoft.com/office/drawing/2014/main" id="{78A6ADFE-1DA2-2B46-8B73-CEFBC572B361}"/>
              </a:ext>
            </a:extLst>
          </p:cNvPr>
          <p:cNvSpPr>
            <a:spLocks noGrp="1"/>
          </p:cNvSpPr>
          <p:nvPr>
            <p:ph type="sldNum" sz="quarter" idx="4"/>
          </p:nvPr>
        </p:nvSpPr>
        <p:spPr>
          <a:xfrm>
            <a:off x="492917" y="6356350"/>
            <a:ext cx="1104900" cy="365125"/>
          </a:xfrm>
        </p:spPr>
        <p:txBody>
          <a:bodyPr/>
          <a:lstStyle/>
          <a:p>
            <a:fld id="{D156BFF5-A11A-234E-A308-E7366A28581C}" type="slidenum">
              <a:rPr lang="en-US" smtClean="0"/>
              <a:pPr/>
              <a:t>6</a:t>
            </a:fld>
            <a:endParaRPr lang="en-US" dirty="0"/>
          </a:p>
        </p:txBody>
      </p:sp>
      <p:sp>
        <p:nvSpPr>
          <p:cNvPr id="7" name="Date Placeholder 6">
            <a:extLst>
              <a:ext uri="{FF2B5EF4-FFF2-40B4-BE49-F238E27FC236}">
                <a16:creationId xmlns:a16="http://schemas.microsoft.com/office/drawing/2014/main" id="{9B237C8E-C5E8-1344-A4F6-9635EDEDE407}"/>
              </a:ext>
            </a:extLst>
          </p:cNvPr>
          <p:cNvSpPr>
            <a:spLocks noGrp="1"/>
          </p:cNvSpPr>
          <p:nvPr>
            <p:ph type="dt" sz="half" idx="2"/>
          </p:nvPr>
        </p:nvSpPr>
        <p:spPr>
          <a:xfrm>
            <a:off x="6569374" y="6356350"/>
            <a:ext cx="2087076" cy="365125"/>
          </a:xfrm>
        </p:spPr>
        <p:txBody>
          <a:bodyPr/>
          <a:lstStyle/>
          <a:p>
            <a:r>
              <a:rPr lang="en-US" dirty="0"/>
              <a:t>6/15/XX</a:t>
            </a:r>
          </a:p>
        </p:txBody>
      </p:sp>
      <p:sp>
        <p:nvSpPr>
          <p:cNvPr id="39" name="Text Placeholder 38">
            <a:extLst>
              <a:ext uri="{FF2B5EF4-FFF2-40B4-BE49-F238E27FC236}">
                <a16:creationId xmlns:a16="http://schemas.microsoft.com/office/drawing/2014/main" id="{208AB4BE-B66D-5437-F07C-DBA9CDDB08BD}"/>
              </a:ext>
            </a:extLst>
          </p:cNvPr>
          <p:cNvSpPr>
            <a:spLocks noGrp="1"/>
          </p:cNvSpPr>
          <p:nvPr>
            <p:ph type="body" idx="25"/>
          </p:nvPr>
        </p:nvSpPr>
        <p:spPr/>
        <p:txBody>
          <a:bodyPr/>
          <a:lstStyle/>
          <a:p>
            <a:endParaRPr lang="en-US"/>
          </a:p>
        </p:txBody>
      </p:sp>
      <p:sp>
        <p:nvSpPr>
          <p:cNvPr id="43" name="Content Placeholder 42">
            <a:extLst>
              <a:ext uri="{FF2B5EF4-FFF2-40B4-BE49-F238E27FC236}">
                <a16:creationId xmlns:a16="http://schemas.microsoft.com/office/drawing/2014/main" id="{5F298A38-6A67-C974-23CE-F10145E879D6}"/>
              </a:ext>
            </a:extLst>
          </p:cNvPr>
          <p:cNvSpPr>
            <a:spLocks noGrp="1"/>
          </p:cNvSpPr>
          <p:nvPr>
            <p:ph sz="quarter" idx="26"/>
          </p:nvPr>
        </p:nvSpPr>
        <p:spPr/>
        <p:txBody>
          <a:bodyPr/>
          <a:lstStyle/>
          <a:p>
            <a:endParaRPr lang="en-US"/>
          </a:p>
        </p:txBody>
      </p:sp>
      <p:pic>
        <p:nvPicPr>
          <p:cNvPr id="55" name="Content Placeholder 54" descr="Bar chart outline">
            <a:hlinkClick r:id="rId3"/>
            <a:extLst>
              <a:ext uri="{FF2B5EF4-FFF2-40B4-BE49-F238E27FC236}">
                <a16:creationId xmlns:a16="http://schemas.microsoft.com/office/drawing/2014/main" id="{BC5A4AD9-D9FE-C3B2-3B3F-0BC29CD5DABF}"/>
              </a:ext>
            </a:extLst>
          </p:cNvPr>
          <p:cNvPicPr>
            <a:picLocks noGrp="1" noChangeAspect="1"/>
          </p:cNvPicPr>
          <p:nvPr>
            <p:ph sz="quarter" idx="20"/>
          </p:nvPr>
        </p:nvPicPr>
        <p:blipFill>
          <a:blip r:embed="rId4">
            <a:extLst>
              <a:ext uri="{96DAC541-7B7A-43D3-8B79-37D633B846F1}">
                <asvg:svgBlip xmlns:asvg="http://schemas.microsoft.com/office/drawing/2016/SVG/main" r:embed="rId5"/>
              </a:ext>
            </a:extLst>
          </a:blip>
          <a:stretch>
            <a:fillRect/>
          </a:stretch>
        </p:blipFill>
        <p:spPr>
          <a:xfrm>
            <a:off x="3040482" y="2004027"/>
            <a:ext cx="2807909" cy="2807909"/>
          </a:xfrm>
        </p:spPr>
      </p:pic>
      <p:sp>
        <p:nvSpPr>
          <p:cNvPr id="57" name="Content Placeholder 56">
            <a:extLst>
              <a:ext uri="{FF2B5EF4-FFF2-40B4-BE49-F238E27FC236}">
                <a16:creationId xmlns:a16="http://schemas.microsoft.com/office/drawing/2014/main" id="{C1026172-2FF8-E2C2-D199-4D142CF249FC}"/>
              </a:ext>
            </a:extLst>
          </p:cNvPr>
          <p:cNvSpPr>
            <a:spLocks noGrp="1"/>
          </p:cNvSpPr>
          <p:nvPr>
            <p:ph sz="quarter" idx="23"/>
          </p:nvPr>
        </p:nvSpPr>
        <p:spPr/>
        <p:txBody>
          <a:bodyPr/>
          <a:lstStyle/>
          <a:p>
            <a:endParaRPr lang="en-US"/>
          </a:p>
        </p:txBody>
      </p:sp>
    </p:spTree>
    <p:extLst>
      <p:ext uri="{BB962C8B-B14F-4D97-AF65-F5344CB8AC3E}">
        <p14:creationId xmlns:p14="http://schemas.microsoft.com/office/powerpoint/2010/main" val="392303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ECA1A0-8640-CE44-B2A9-91248742962B}"/>
              </a:ext>
            </a:extLst>
          </p:cNvPr>
          <p:cNvSpPr>
            <a:spLocks noGrp="1"/>
          </p:cNvSpPr>
          <p:nvPr>
            <p:ph type="title"/>
          </p:nvPr>
        </p:nvSpPr>
        <p:spPr>
          <a:xfrm>
            <a:off x="3537118" y="428844"/>
            <a:ext cx="8177554" cy="1014979"/>
          </a:xfrm>
        </p:spPr>
        <p:txBody>
          <a:bodyPr>
            <a:noAutofit/>
          </a:bodyPr>
          <a:lstStyle/>
          <a:p>
            <a:pPr algn="r"/>
            <a:r>
              <a:rPr lang="en-US" sz="4400" dirty="0"/>
              <a:t>Insights and Recommendations</a:t>
            </a:r>
          </a:p>
        </p:txBody>
      </p:sp>
      <p:pic>
        <p:nvPicPr>
          <p:cNvPr id="10" name="Picture Placeholder 9" descr="Televisions">
            <a:extLst>
              <a:ext uri="{FF2B5EF4-FFF2-40B4-BE49-F238E27FC236}">
                <a16:creationId xmlns:a16="http://schemas.microsoft.com/office/drawing/2014/main" id="{96A6405E-A080-4F40-B90C-E66DB303BEA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0"/>
            <a:ext cx="3044201" cy="6858000"/>
          </a:xfrm>
        </p:spPr>
      </p:pic>
      <p:sp>
        <p:nvSpPr>
          <p:cNvPr id="5" name="Content Placeholder 4">
            <a:extLst>
              <a:ext uri="{FF2B5EF4-FFF2-40B4-BE49-F238E27FC236}">
                <a16:creationId xmlns:a16="http://schemas.microsoft.com/office/drawing/2014/main" id="{083C40AD-08FA-F84D-9A08-6F760F219793}"/>
              </a:ext>
            </a:extLst>
          </p:cNvPr>
          <p:cNvSpPr>
            <a:spLocks noGrp="1"/>
          </p:cNvSpPr>
          <p:nvPr>
            <p:ph idx="1"/>
          </p:nvPr>
        </p:nvSpPr>
        <p:spPr>
          <a:xfrm>
            <a:off x="3537181" y="2226102"/>
            <a:ext cx="3721653" cy="4033428"/>
          </a:xfrm>
        </p:spPr>
        <p:txBody>
          <a:bodyPr>
            <a:normAutofit fontScale="85000" lnSpcReduction="20000"/>
          </a:bodyPr>
          <a:lstStyle/>
          <a:p>
            <a:pPr marL="285750" indent="-285750">
              <a:buFont typeface="MS UI Gothic" panose="020B0600070205080204" pitchFamily="34" charset="-128"/>
              <a:buChar char="♫"/>
            </a:pPr>
            <a:endParaRPr lang="en-ZA" dirty="0"/>
          </a:p>
          <a:p>
            <a:pPr marL="285750" indent="-285750">
              <a:buFont typeface="MS UI Gothic" panose="020B0600070205080204" pitchFamily="34" charset="-128"/>
              <a:buChar char="♫"/>
            </a:pPr>
            <a:r>
              <a:rPr lang="en-ZA" dirty="0" err="1"/>
              <a:t>Vaaste</a:t>
            </a:r>
            <a:r>
              <a:rPr lang="en-ZA" dirty="0"/>
              <a:t> Song</a:t>
            </a:r>
            <a:br>
              <a:rPr lang="en-ZA" dirty="0"/>
            </a:br>
            <a:br>
              <a:rPr lang="en-ZA" dirty="0"/>
            </a:br>
            <a:r>
              <a:rPr lang="en-ZA" b="0" dirty="0"/>
              <a:t>Having this song part of the 3 top 10 we analysed, Top Views, Top Likes and Top Comments.</a:t>
            </a:r>
          </a:p>
          <a:p>
            <a:endParaRPr lang="en-ZA" b="0" dirty="0"/>
          </a:p>
          <a:p>
            <a:pPr marL="285750" indent="-285750">
              <a:buFont typeface="MS UI Gothic" panose="020B0600070205080204" pitchFamily="34" charset="-128"/>
              <a:buChar char="♫"/>
            </a:pPr>
            <a:r>
              <a:rPr lang="en-ZA" dirty="0"/>
              <a:t>2018 and 2019</a:t>
            </a:r>
            <a:br>
              <a:rPr lang="en-ZA" dirty="0"/>
            </a:br>
            <a:br>
              <a:rPr lang="en-ZA" b="0" dirty="0"/>
            </a:br>
            <a:r>
              <a:rPr lang="en-ZA" b="0" dirty="0"/>
              <a:t>These years were the most consistent years by having the highest quantities of Views, Likes and Comments.</a:t>
            </a:r>
          </a:p>
          <a:p>
            <a:endParaRPr lang="en-ZA" b="0" dirty="0"/>
          </a:p>
          <a:p>
            <a:pPr marL="285750" indent="-285750">
              <a:buFont typeface="MS UI Gothic" panose="020B0600070205080204" pitchFamily="34" charset="-128"/>
              <a:buChar char="♫"/>
            </a:pPr>
            <a:r>
              <a:rPr lang="en-ZA" dirty="0"/>
              <a:t>HD</a:t>
            </a:r>
            <a:br>
              <a:rPr lang="en-ZA" dirty="0"/>
            </a:br>
            <a:br>
              <a:rPr lang="en-ZA" dirty="0"/>
            </a:br>
            <a:r>
              <a:rPr lang="en-ZA" b="0" dirty="0"/>
              <a:t>16,583 Videos utilized High Definition, being this over 80% of the videos analysed.</a:t>
            </a:r>
            <a:br>
              <a:rPr lang="en-ZA" dirty="0"/>
            </a:br>
            <a:endParaRPr lang="en-US" dirty="0"/>
          </a:p>
          <a:p>
            <a:r>
              <a:rPr lang="en-ZA" dirty="0"/>
              <a:t>      </a:t>
            </a:r>
            <a:endParaRPr lang="en-US" dirty="0"/>
          </a:p>
        </p:txBody>
      </p:sp>
      <p:sp>
        <p:nvSpPr>
          <p:cNvPr id="6" name="Content Placeholder 5">
            <a:extLst>
              <a:ext uri="{FF2B5EF4-FFF2-40B4-BE49-F238E27FC236}">
                <a16:creationId xmlns:a16="http://schemas.microsoft.com/office/drawing/2014/main" id="{01957253-1443-8847-8780-3CAD56B2CD83}"/>
              </a:ext>
            </a:extLst>
          </p:cNvPr>
          <p:cNvSpPr>
            <a:spLocks noGrp="1"/>
          </p:cNvSpPr>
          <p:nvPr>
            <p:ph idx="15"/>
          </p:nvPr>
        </p:nvSpPr>
        <p:spPr>
          <a:xfrm>
            <a:off x="7946723" y="2395728"/>
            <a:ext cx="3767949" cy="3694176"/>
          </a:xfrm>
        </p:spPr>
        <p:txBody>
          <a:bodyPr>
            <a:normAutofit fontScale="92500" lnSpcReduction="20000"/>
          </a:bodyPr>
          <a:lstStyle/>
          <a:p>
            <a:pPr marL="285750" indent="-285750">
              <a:buFont typeface="MS UI Gothic" panose="020B0600070205080204" pitchFamily="34" charset="-128"/>
              <a:buChar char="♫"/>
            </a:pPr>
            <a:r>
              <a:rPr lang="en-ZA" sz="1500" dirty="0"/>
              <a:t>Captions</a:t>
            </a:r>
            <a:br>
              <a:rPr lang="en-ZA" sz="1500" dirty="0"/>
            </a:br>
            <a:br>
              <a:rPr lang="en-ZA" sz="1500" dirty="0"/>
            </a:br>
            <a:r>
              <a:rPr lang="en-ZA" sz="1500" b="0" dirty="0"/>
              <a:t>This is one of the things we should keep in mind when we are planning to reach international audiences.</a:t>
            </a:r>
            <a:br>
              <a:rPr lang="en-ZA" sz="1500" b="0" dirty="0"/>
            </a:br>
            <a:endParaRPr lang="en-ZA" sz="1500" b="0" dirty="0"/>
          </a:p>
          <a:p>
            <a:pPr marL="285750" indent="-285750">
              <a:buFont typeface="MS UI Gothic" panose="020B0600070205080204" pitchFamily="34" charset="-128"/>
              <a:buChar char="♫"/>
            </a:pPr>
            <a:r>
              <a:rPr lang="en-ZA" sz="1400" dirty="0"/>
              <a:t>HD </a:t>
            </a:r>
            <a:br>
              <a:rPr lang="en-ZA" sz="1400" dirty="0"/>
            </a:br>
            <a:br>
              <a:rPr lang="en-ZA" sz="1400" dirty="0"/>
            </a:br>
            <a:r>
              <a:rPr lang="en-ZA" sz="1500" b="0" dirty="0"/>
              <a:t>Having High-quality Videos makes easier </a:t>
            </a:r>
            <a:r>
              <a:rPr lang="en-ZA" sz="1500" b="0"/>
              <a:t>to catch </a:t>
            </a:r>
            <a:r>
              <a:rPr lang="en-ZA" sz="1500" b="0" dirty="0"/>
              <a:t>user’s attention plus significant content will trigger to have more likes and comments.</a:t>
            </a:r>
          </a:p>
          <a:p>
            <a:endParaRPr lang="en-ZA" sz="1400" b="0" dirty="0"/>
          </a:p>
          <a:p>
            <a:pPr marL="285750" indent="-285750">
              <a:buFont typeface="MS UI Gothic" panose="020B0600070205080204" pitchFamily="34" charset="-128"/>
              <a:buChar char="♫"/>
            </a:pPr>
            <a:r>
              <a:rPr lang="en-ZA" sz="1400" dirty="0"/>
              <a:t>Tags</a:t>
            </a:r>
            <a:br>
              <a:rPr lang="en-ZA" sz="1400" dirty="0"/>
            </a:br>
            <a:br>
              <a:rPr lang="en-ZA" sz="1400" dirty="0"/>
            </a:br>
            <a:r>
              <a:rPr lang="en-ZA" sz="1500" b="0" dirty="0"/>
              <a:t>Play a critical role when comes to   promoting content, and by using popular and relevant tags will therefore increase visibility and increase audiences.</a:t>
            </a:r>
          </a:p>
          <a:p>
            <a:endParaRPr lang="en-US" dirty="0"/>
          </a:p>
        </p:txBody>
      </p:sp>
      <p:sp>
        <p:nvSpPr>
          <p:cNvPr id="7" name="Slide Number Placeholder 6">
            <a:extLst>
              <a:ext uri="{FF2B5EF4-FFF2-40B4-BE49-F238E27FC236}">
                <a16:creationId xmlns:a16="http://schemas.microsoft.com/office/drawing/2014/main" id="{BF272C60-2A2E-E649-B182-071842931CDD}"/>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7</a:t>
            </a:fld>
            <a:endParaRPr lang="en-US" dirty="0"/>
          </a:p>
        </p:txBody>
      </p:sp>
    </p:spTree>
    <p:extLst>
      <p:ext uri="{BB962C8B-B14F-4D97-AF65-F5344CB8AC3E}">
        <p14:creationId xmlns:p14="http://schemas.microsoft.com/office/powerpoint/2010/main" val="222532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levisions">
            <a:extLst>
              <a:ext uri="{FF2B5EF4-FFF2-40B4-BE49-F238E27FC236}">
                <a16:creationId xmlns:a16="http://schemas.microsoft.com/office/drawing/2014/main" id="{C9B2EB9B-06F5-9D45-BA89-AAB04D228C9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0" y="0"/>
            <a:ext cx="6112812" cy="6858000"/>
          </a:xfrm>
        </p:spPr>
      </p:pic>
      <p:sp>
        <p:nvSpPr>
          <p:cNvPr id="11" name="Slide Number Placeholder 10">
            <a:extLst>
              <a:ext uri="{FF2B5EF4-FFF2-40B4-BE49-F238E27FC236}">
                <a16:creationId xmlns:a16="http://schemas.microsoft.com/office/drawing/2014/main" id="{D9BC73A2-6C2B-524A-AA85-AF8D7E18972A}"/>
              </a:ext>
            </a:extLst>
          </p:cNvPr>
          <p:cNvSpPr>
            <a:spLocks noGrp="1"/>
          </p:cNvSpPr>
          <p:nvPr>
            <p:ph type="sldNum" sz="quarter" idx="4"/>
          </p:nvPr>
        </p:nvSpPr>
        <p:spPr>
          <a:xfrm>
            <a:off x="492917" y="6356350"/>
            <a:ext cx="1104900" cy="365125"/>
          </a:xfrm>
        </p:spPr>
        <p:txBody>
          <a:bodyPr/>
          <a:lstStyle/>
          <a:p>
            <a:fld id="{D156BFF5-A11A-234E-A308-E7366A28581C}" type="slidenum">
              <a:rPr lang="en-US" smtClean="0"/>
              <a:pPr/>
              <a:t>8</a:t>
            </a:fld>
            <a:endParaRPr lang="en-US" dirty="0"/>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6605729" y="944457"/>
            <a:ext cx="5108943" cy="1130788"/>
          </a:xfrm>
        </p:spPr>
        <p:txBody>
          <a:bodyPr/>
          <a:lstStyle/>
          <a:p>
            <a:r>
              <a:rPr lang="en-US" dirty="0"/>
              <a:t>Summary </a:t>
            </a:r>
          </a:p>
        </p:txBody>
      </p:sp>
      <p:sp>
        <p:nvSpPr>
          <p:cNvPr id="9" name="Text Placeholder 8">
            <a:extLst>
              <a:ext uri="{FF2B5EF4-FFF2-40B4-BE49-F238E27FC236}">
                <a16:creationId xmlns:a16="http://schemas.microsoft.com/office/drawing/2014/main" id="{44F80912-5A5B-8A40-B91A-17C7292CBD81}"/>
              </a:ext>
            </a:extLst>
          </p:cNvPr>
          <p:cNvSpPr>
            <a:spLocks noGrp="1"/>
          </p:cNvSpPr>
          <p:nvPr>
            <p:ph type="body" idx="1"/>
          </p:nvPr>
        </p:nvSpPr>
        <p:spPr>
          <a:xfrm>
            <a:off x="6605727" y="2125820"/>
            <a:ext cx="5108943" cy="3787723"/>
          </a:xfrm>
        </p:spPr>
        <p:txBody>
          <a:bodyPr>
            <a:normAutofit/>
          </a:bodyPr>
          <a:lstStyle/>
          <a:p>
            <a:r>
              <a:rPr lang="en-US" dirty="0"/>
              <a:t>If we are targeting to have more trending videos, we should have clear what is being relevant now a days, what people is looking more into.</a:t>
            </a:r>
            <a:br>
              <a:rPr lang="en-US" dirty="0"/>
            </a:br>
            <a:br>
              <a:rPr lang="en-US" dirty="0"/>
            </a:br>
            <a:r>
              <a:rPr lang="en-US" dirty="0"/>
              <a:t>High quality videos, trending tags, eye catching content that will lead to more views and therefore more likes and comments, and by that an option to share with friends and make video more trending.</a:t>
            </a:r>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4" name="Picture Placeholder 6" descr="Camera">
            <a:extLst>
              <a:ext uri="{FF2B5EF4-FFF2-40B4-BE49-F238E27FC236}">
                <a16:creationId xmlns:a16="http://schemas.microsoft.com/office/drawing/2014/main" id="{D7AC3234-71CD-4DF7-A5CC-8C03DF4768C6}"/>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l="-18467" r="-1"/>
          <a:stretch/>
        </p:blipFill>
        <p:spPr>
          <a:xfrm>
            <a:off x="0" y="0"/>
            <a:ext cx="12192000" cy="6858000"/>
          </a:xfrm>
          <a:ln>
            <a:noFill/>
          </a:ln>
        </p:spPr>
      </p:pic>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69B40DF4-17F8-5844-A238-FA564A73F14F}"/>
              </a:ext>
            </a:extLst>
          </p:cNvPr>
          <p:cNvSpPr>
            <a:spLocks noGrp="1"/>
          </p:cNvSpPr>
          <p:nvPr>
            <p:ph type="sldNum" sz="quarter" idx="24"/>
          </p:nvPr>
        </p:nvSpPr>
        <p:spPr/>
        <p:txBody>
          <a:bodyPr/>
          <a:lstStyle/>
          <a:p>
            <a:fld id="{D156BFF5-A11A-234E-A308-E7366A28581C}" type="slidenum">
              <a:rPr lang="en-US" smtClean="0"/>
              <a:pPr/>
              <a:t>9</a:t>
            </a:fld>
            <a:endParaRPr lang="en-US" dirty="0"/>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Office Theme">
  <a:themeElements>
    <a:clrScheme name="Retro">
      <a:dk1>
        <a:srgbClr val="000000"/>
      </a:dk1>
      <a:lt1>
        <a:srgbClr val="FFFFFF"/>
      </a:lt1>
      <a:dk2>
        <a:srgbClr val="5198A8"/>
      </a:dk2>
      <a:lt2>
        <a:srgbClr val="2C557F"/>
      </a:lt2>
      <a:accent1>
        <a:srgbClr val="DDDD64"/>
      </a:accent1>
      <a:accent2>
        <a:srgbClr val="54CBAD"/>
      </a:accent2>
      <a:accent3>
        <a:srgbClr val="D67100"/>
      </a:accent3>
      <a:accent4>
        <a:srgbClr val="5E5E5E"/>
      </a:accent4>
      <a:accent5>
        <a:srgbClr val="FE9B00"/>
      </a:accent5>
      <a:accent6>
        <a:srgbClr val="EFD297"/>
      </a:accent6>
      <a:hlink>
        <a:srgbClr val="0563C1"/>
      </a:hlink>
      <a:folHlink>
        <a:srgbClr val="954F72"/>
      </a:folHlink>
    </a:clrScheme>
    <a:fontScheme name="Custom 67">
      <a:majorFont>
        <a:latin typeface="Elephan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ro Presentation_Win32_AP_v3" id="{B7215DE2-B322-4153-9A12-5392A12E490C}" vid="{33F9A6D6-DB0F-4F2C-8857-1CC4870F6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4082442-BE8F-4B88-A962-06CAFB984905}">
  <ds:schemaRefs>
    <ds:schemaRef ds:uri="http://schemas.microsoft.com/sharepoint/v3/contenttype/forms"/>
  </ds:schemaRefs>
</ds:datastoreItem>
</file>

<file path=customXml/itemProps2.xml><?xml version="1.0" encoding="utf-8"?>
<ds:datastoreItem xmlns:ds="http://schemas.openxmlformats.org/officeDocument/2006/customXml" ds:itemID="{F048ED03-4CA2-4E67-A31F-BFB9D58F7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C9C0D-363F-4432-B359-E85FE78F4B3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Retro pitch deck</Template>
  <TotalTime>6064</TotalTime>
  <Words>520</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MS UI Gothic</vt:lpstr>
      <vt:lpstr>Arial</vt:lpstr>
      <vt:lpstr>Avenir Book</vt:lpstr>
      <vt:lpstr>Avenir Next LT Pro</vt:lpstr>
      <vt:lpstr>Calibri</vt:lpstr>
      <vt:lpstr>Elephant Pro</vt:lpstr>
      <vt:lpstr>Office Theme</vt:lpstr>
      <vt:lpstr>Song Analysis</vt:lpstr>
      <vt:lpstr>Problem    lkmlStatement</vt:lpstr>
      <vt:lpstr>Project        Objectives</vt:lpstr>
      <vt:lpstr>Dataset</vt:lpstr>
      <vt:lpstr>Analysis and Insights</vt:lpstr>
      <vt:lpstr>Song Analysis Dashboard</vt:lpstr>
      <vt:lpstr>Insights and Recommendations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R</dc:creator>
  <cp:lastModifiedBy>Miguel R</cp:lastModifiedBy>
  <cp:revision>3</cp:revision>
  <dcterms:created xsi:type="dcterms:W3CDTF">2024-07-02T22:56:08Z</dcterms:created>
  <dcterms:modified xsi:type="dcterms:W3CDTF">2024-07-07T05:53:18Z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