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7" d="100"/>
          <a:sy n="77" d="100"/>
        </p:scale>
        <p:origin x="-1140" y="1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Planilha_do_Microsoft_Excel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19"/>
    </mc:Choice>
    <mc:Fallback>
      <c:style val="19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Plan1!$B$1</c:f>
              <c:strCache>
                <c:ptCount val="1"/>
                <c:pt idx="0">
                  <c:v>Vendas</c:v>
                </c:pt>
              </c:strCache>
            </c:strRef>
          </c:tx>
          <c:dLbls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Plan1!$A$2:$A$4</c:f>
              <c:strCache>
                <c:ptCount val="3"/>
                <c:pt idx="0">
                  <c:v>Pré-Entity</c:v>
                </c:pt>
                <c:pt idx="1">
                  <c:v>Entity</c:v>
                </c:pt>
                <c:pt idx="2">
                  <c:v>Projeto</c:v>
                </c:pt>
              </c:strCache>
            </c:strRef>
          </c:cat>
          <c:val>
            <c:numRef>
              <c:f>Plan1!$B$2:$B$4</c:f>
              <c:numCache>
                <c:formatCode>General</c:formatCode>
                <c:ptCount val="3"/>
                <c:pt idx="0">
                  <c:v>15</c:v>
                </c:pt>
                <c:pt idx="1">
                  <c:v>30</c:v>
                </c:pt>
                <c:pt idx="2">
                  <c:v>55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>
          <a:latin typeface="+mj-lt"/>
        </a:defRPr>
      </a:pPr>
      <a:endParaRPr lang="pt-B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A5885-703C-4131-B0C4-688C5BC1E61A}" type="datetimeFigureOut">
              <a:rPr lang="pt-BR" smtClean="0"/>
              <a:t>03/08/2015</a:t>
            </a:fld>
            <a:endParaRPr lang="pt-B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23E269-4132-4624-9D6A-772F0BE6CD0A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A5885-703C-4131-B0C4-688C5BC1E61A}" type="datetimeFigureOut">
              <a:rPr lang="pt-BR" smtClean="0"/>
              <a:t>03/08/2015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3E269-4132-4624-9D6A-772F0BE6CD0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A5885-703C-4131-B0C4-688C5BC1E61A}" type="datetimeFigureOut">
              <a:rPr lang="pt-BR" smtClean="0"/>
              <a:t>03/08/2015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3E269-4132-4624-9D6A-772F0BE6CD0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A5885-703C-4131-B0C4-688C5BC1E61A}" type="datetimeFigureOut">
              <a:rPr lang="pt-BR" smtClean="0"/>
              <a:t>03/08/2015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3E269-4132-4624-9D6A-772F0BE6CD0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A5885-703C-4131-B0C4-688C5BC1E61A}" type="datetimeFigureOut">
              <a:rPr lang="pt-BR" smtClean="0"/>
              <a:t>03/08/2015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3E269-4132-4624-9D6A-772F0BE6CD0A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A5885-703C-4131-B0C4-688C5BC1E61A}" type="datetimeFigureOut">
              <a:rPr lang="pt-BR" smtClean="0"/>
              <a:t>03/08/2015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3E269-4132-4624-9D6A-772F0BE6CD0A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A5885-703C-4131-B0C4-688C5BC1E61A}" type="datetimeFigureOut">
              <a:rPr lang="pt-BR" smtClean="0"/>
              <a:t>03/08/2015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3E269-4132-4624-9D6A-772F0BE6CD0A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A5885-703C-4131-B0C4-688C5BC1E61A}" type="datetimeFigureOut">
              <a:rPr lang="pt-BR" smtClean="0"/>
              <a:t>03/08/2015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3E269-4132-4624-9D6A-772F0BE6CD0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A5885-703C-4131-B0C4-688C5BC1E61A}" type="datetimeFigureOut">
              <a:rPr lang="pt-BR" smtClean="0"/>
              <a:t>03/08/2015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3E269-4132-4624-9D6A-772F0BE6CD0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A5885-703C-4131-B0C4-688C5BC1E61A}" type="datetimeFigureOut">
              <a:rPr lang="pt-BR" smtClean="0"/>
              <a:t>03/08/2015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3E269-4132-4624-9D6A-772F0BE6CD0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A5885-703C-4131-B0C4-688C5BC1E61A}" type="datetimeFigureOut">
              <a:rPr lang="pt-BR" smtClean="0"/>
              <a:t>03/08/2015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3E269-4132-4624-9D6A-772F0BE6CD0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573A5885-703C-4131-B0C4-688C5BC1E61A}" type="datetimeFigureOut">
              <a:rPr lang="pt-BR" smtClean="0"/>
              <a:t>03/08/2015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6A23E269-4132-4624-9D6A-772F0BE6CD0A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pt-BR" sz="6600" dirty="0" smtClean="0">
                <a:solidFill>
                  <a:srgbClr val="FF0000"/>
                </a:solidFill>
              </a:rPr>
              <a:t>L</a:t>
            </a:r>
            <a:r>
              <a:rPr lang="pt-BR" sz="6600" dirty="0" smtClean="0"/>
              <a:t>inguagem de </a:t>
            </a:r>
            <a:r>
              <a:rPr lang="pt-BR" sz="6600" dirty="0" smtClean="0">
                <a:solidFill>
                  <a:srgbClr val="FF0000"/>
                </a:solidFill>
              </a:rPr>
              <a:t>D</a:t>
            </a:r>
            <a:r>
              <a:rPr lang="pt-BR" sz="6600" dirty="0" smtClean="0"/>
              <a:t>esenvolvimento </a:t>
            </a:r>
            <a:r>
              <a:rPr lang="pt-BR" sz="6600" dirty="0" smtClean="0">
                <a:solidFill>
                  <a:srgbClr val="FF0000"/>
                </a:solidFill>
              </a:rPr>
              <a:t>W</a:t>
            </a:r>
            <a:r>
              <a:rPr lang="pt-BR" sz="6600" dirty="0" smtClean="0"/>
              <a:t>eb de Arquitetura </a:t>
            </a:r>
            <a:r>
              <a:rPr lang="pt-BR" sz="6600" dirty="0" smtClean="0">
                <a:solidFill>
                  <a:srgbClr val="FF0000"/>
                </a:solidFill>
              </a:rPr>
              <a:t>P</a:t>
            </a:r>
            <a:r>
              <a:rPr lang="pt-BR" sz="6600" dirty="0" smtClean="0"/>
              <a:t>roprietária</a:t>
            </a:r>
            <a:endParaRPr lang="pt-BR" sz="66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Professor: Miquéias Lopes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4800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Miquéias Lopes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pt-BR" b="1" dirty="0"/>
              <a:t>Formação Acadêmica</a:t>
            </a:r>
          </a:p>
          <a:p>
            <a:pPr lvl="2"/>
            <a:r>
              <a:rPr lang="pt-BR" dirty="0" smtClean="0"/>
              <a:t>Técnico </a:t>
            </a:r>
            <a:r>
              <a:rPr lang="pt-BR" dirty="0"/>
              <a:t>em </a:t>
            </a:r>
            <a:r>
              <a:rPr lang="pt-BR" dirty="0" err="1"/>
              <a:t>Desenv</a:t>
            </a:r>
            <a:r>
              <a:rPr lang="pt-BR" dirty="0"/>
              <a:t>. De Software / UNIBRATEC</a:t>
            </a:r>
          </a:p>
          <a:p>
            <a:pPr lvl="2"/>
            <a:r>
              <a:rPr lang="pt-BR" dirty="0" smtClean="0"/>
              <a:t>Tecnólogo </a:t>
            </a:r>
            <a:r>
              <a:rPr lang="pt-BR" dirty="0"/>
              <a:t>Análise de </a:t>
            </a:r>
            <a:r>
              <a:rPr lang="pt-BR" dirty="0" err="1"/>
              <a:t>Desenv</a:t>
            </a:r>
            <a:r>
              <a:rPr lang="pt-BR" dirty="0"/>
              <a:t>. Sistemas / UNIBRATEC</a:t>
            </a:r>
          </a:p>
          <a:p>
            <a:pPr lvl="2"/>
            <a:r>
              <a:rPr lang="pt-BR" dirty="0" smtClean="0"/>
              <a:t>Pós </a:t>
            </a:r>
            <a:r>
              <a:rPr lang="pt-BR" dirty="0"/>
              <a:t>Graduado em Gestão Ágil de Projetos / CESAR</a:t>
            </a:r>
          </a:p>
          <a:p>
            <a:pPr lvl="1"/>
            <a:r>
              <a:rPr lang="pt-BR" b="1" dirty="0" smtClean="0"/>
              <a:t>Experiência </a:t>
            </a:r>
            <a:r>
              <a:rPr lang="pt-BR" b="1" dirty="0"/>
              <a:t>Profissional</a:t>
            </a:r>
          </a:p>
          <a:p>
            <a:pPr lvl="2"/>
            <a:r>
              <a:rPr lang="pt-BR" dirty="0" smtClean="0"/>
              <a:t>Programador </a:t>
            </a:r>
            <a:r>
              <a:rPr lang="pt-BR" dirty="0"/>
              <a:t>/ Stefanini</a:t>
            </a:r>
          </a:p>
          <a:p>
            <a:pPr lvl="2"/>
            <a:r>
              <a:rPr lang="pt-BR" dirty="0" smtClean="0"/>
              <a:t>Programador </a:t>
            </a:r>
            <a:r>
              <a:rPr lang="pt-BR" dirty="0"/>
              <a:t>/ UNIBRATEC</a:t>
            </a:r>
          </a:p>
          <a:p>
            <a:pPr lvl="2"/>
            <a:r>
              <a:rPr lang="pt-BR" dirty="0" smtClean="0"/>
              <a:t>Eng</a:t>
            </a:r>
            <a:r>
              <a:rPr lang="pt-BR" dirty="0"/>
              <a:t>. de </a:t>
            </a:r>
            <a:r>
              <a:rPr lang="pt-BR" dirty="0" smtClean="0"/>
              <a:t>Software </a:t>
            </a:r>
            <a:r>
              <a:rPr lang="pt-BR" dirty="0"/>
              <a:t>/ </a:t>
            </a:r>
            <a:r>
              <a:rPr lang="pt-BR" dirty="0" err="1"/>
              <a:t>Procenge</a:t>
            </a:r>
            <a:endParaRPr lang="pt-BR" dirty="0"/>
          </a:p>
          <a:p>
            <a:pPr lvl="2"/>
            <a:r>
              <a:rPr lang="pt-BR" dirty="0" smtClean="0"/>
              <a:t>Eng</a:t>
            </a:r>
            <a:r>
              <a:rPr lang="pt-BR" dirty="0"/>
              <a:t>. de </a:t>
            </a:r>
            <a:r>
              <a:rPr lang="pt-BR" dirty="0" smtClean="0"/>
              <a:t>Software </a:t>
            </a:r>
            <a:r>
              <a:rPr lang="pt-BR" dirty="0"/>
              <a:t>/ </a:t>
            </a:r>
            <a:r>
              <a:rPr lang="pt-BR" dirty="0" err="1"/>
              <a:t>Avanade</a:t>
            </a:r>
            <a:endParaRPr lang="pt-BR" dirty="0"/>
          </a:p>
          <a:p>
            <a:pPr lvl="2"/>
            <a:r>
              <a:rPr lang="pt-BR" dirty="0" smtClean="0"/>
              <a:t>Analista </a:t>
            </a:r>
            <a:r>
              <a:rPr lang="pt-BR" dirty="0"/>
              <a:t>de Projetos / CSU </a:t>
            </a:r>
            <a:r>
              <a:rPr lang="pt-BR" dirty="0" err="1"/>
              <a:t>Card</a:t>
            </a:r>
            <a:r>
              <a:rPr lang="pt-BR" dirty="0"/>
              <a:t> System</a:t>
            </a:r>
          </a:p>
          <a:p>
            <a:pPr lvl="1"/>
            <a:r>
              <a:rPr lang="pt-BR" b="1" dirty="0" smtClean="0"/>
              <a:t>Experiência </a:t>
            </a:r>
            <a:r>
              <a:rPr lang="pt-BR" b="1" dirty="0"/>
              <a:t>Acadêmica</a:t>
            </a:r>
          </a:p>
          <a:p>
            <a:pPr lvl="2"/>
            <a:r>
              <a:rPr lang="pt-BR" dirty="0" smtClean="0"/>
              <a:t>Professor </a:t>
            </a:r>
            <a:r>
              <a:rPr lang="pt-BR" dirty="0"/>
              <a:t>das disciplinas de POO (2º P) e LDWP (4º P</a:t>
            </a:r>
            <a:r>
              <a:rPr lang="pt-BR" dirty="0" smtClean="0"/>
              <a:t>) no cursos de Desenvolvimento de Software no TI e no curso de Engenharia da Computação.</a:t>
            </a:r>
          </a:p>
          <a:p>
            <a:pPr lvl="1"/>
            <a:r>
              <a:rPr lang="pt-BR" b="1" dirty="0" smtClean="0"/>
              <a:t>Fundador da Academia </a:t>
            </a:r>
            <a:r>
              <a:rPr lang="pt-BR" b="1" dirty="0" err="1" smtClean="0"/>
              <a:t>Jedi</a:t>
            </a:r>
            <a:endParaRPr lang="pt-BR" b="1" dirty="0" smtClean="0"/>
          </a:p>
          <a:p>
            <a:pPr lvl="2"/>
            <a:r>
              <a:rPr lang="pt-BR" dirty="0"/>
              <a:t>Centro de Treinamento em Tecnologia</a:t>
            </a:r>
          </a:p>
          <a:p>
            <a:pPr lvl="2"/>
            <a:r>
              <a:rPr lang="pt-BR" dirty="0"/>
              <a:t>www.academiajedi.com.br</a:t>
            </a:r>
          </a:p>
          <a:p>
            <a:pPr lvl="2"/>
            <a:endParaRPr lang="pt-BR" dirty="0"/>
          </a:p>
          <a:p>
            <a:pPr lvl="1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11634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LDWP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pt-BR" sz="2800" dirty="0" smtClean="0"/>
              <a:t>O que veremos?</a:t>
            </a:r>
          </a:p>
          <a:p>
            <a:pPr lvl="2"/>
            <a:r>
              <a:rPr lang="pt-BR" sz="2800" dirty="0" err="1" smtClean="0"/>
              <a:t>Pré-Entity</a:t>
            </a:r>
            <a:endParaRPr lang="pt-BR" sz="2800" dirty="0" smtClean="0"/>
          </a:p>
          <a:p>
            <a:pPr lvl="2"/>
            <a:r>
              <a:rPr lang="pt-BR" sz="2800" dirty="0" smtClean="0"/>
              <a:t>SQL SERVER</a:t>
            </a:r>
          </a:p>
          <a:p>
            <a:pPr lvl="2"/>
            <a:r>
              <a:rPr lang="pt-BR" sz="2800" dirty="0" err="1" smtClean="0"/>
              <a:t>Entity</a:t>
            </a:r>
            <a:r>
              <a:rPr lang="pt-BR" sz="2800" dirty="0" smtClean="0"/>
              <a:t> Framework</a:t>
            </a:r>
          </a:p>
          <a:p>
            <a:pPr lvl="2"/>
            <a:r>
              <a:rPr lang="pt-BR" sz="2800" dirty="0" smtClean="0"/>
              <a:t>MVC</a:t>
            </a:r>
          </a:p>
          <a:p>
            <a:pPr lvl="2"/>
            <a:r>
              <a:rPr lang="pt-BR" sz="2800" dirty="0" smtClean="0"/>
              <a:t>Projeto</a:t>
            </a:r>
            <a:endParaRPr lang="pt-BR" sz="2800" dirty="0" smtClean="0"/>
          </a:p>
        </p:txBody>
      </p:sp>
    </p:spTree>
    <p:extLst>
      <p:ext uri="{BB962C8B-B14F-4D97-AF65-F5344CB8AC3E}">
        <p14:creationId xmlns:p14="http://schemas.microsoft.com/office/powerpoint/2010/main" val="286661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Metodologia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pt-BR" sz="2800" dirty="0" smtClean="0"/>
              <a:t>Como faremos?</a:t>
            </a:r>
          </a:p>
        </p:txBody>
      </p:sp>
      <p:graphicFrame>
        <p:nvGraphicFramePr>
          <p:cNvPr id="4" name="Gráfico 3"/>
          <p:cNvGraphicFramePr/>
          <p:nvPr>
            <p:extLst>
              <p:ext uri="{D42A27DB-BD31-4B8C-83A1-F6EECF244321}">
                <p14:modId xmlns:p14="http://schemas.microsoft.com/office/powerpoint/2010/main" val="2110901943"/>
              </p:ext>
            </p:extLst>
          </p:nvPr>
        </p:nvGraphicFramePr>
        <p:xfrm>
          <a:off x="1403648" y="2132856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2539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REGRAS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pt-BR" sz="2800" dirty="0" smtClean="0"/>
              <a:t>Horário</a:t>
            </a:r>
          </a:p>
          <a:p>
            <a:pPr lvl="1"/>
            <a:r>
              <a:rPr lang="pt-BR" sz="2800" dirty="0" smtClean="0"/>
              <a:t>Uso de internet e </a:t>
            </a:r>
            <a:r>
              <a:rPr lang="pt-BR" sz="2800" dirty="0" err="1" smtClean="0"/>
              <a:t>Gadgets</a:t>
            </a:r>
            <a:endParaRPr lang="pt-BR" sz="2800" dirty="0" smtClean="0"/>
          </a:p>
          <a:p>
            <a:pPr lvl="1"/>
            <a:r>
              <a:rPr lang="pt-BR" sz="2800" dirty="0" smtClean="0"/>
              <a:t>Faltas</a:t>
            </a:r>
          </a:p>
          <a:p>
            <a:pPr lvl="1"/>
            <a:r>
              <a:rPr lang="pt-BR" sz="2800" dirty="0" smtClean="0"/>
              <a:t>Prazos</a:t>
            </a:r>
          </a:p>
        </p:txBody>
      </p:sp>
    </p:spTree>
    <p:extLst>
      <p:ext uri="{BB962C8B-B14F-4D97-AF65-F5344CB8AC3E}">
        <p14:creationId xmlns:p14="http://schemas.microsoft.com/office/powerpoint/2010/main" val="395676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Vocês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pt-BR" sz="2800" dirty="0" smtClean="0"/>
              <a:t>Nome?</a:t>
            </a:r>
          </a:p>
          <a:p>
            <a:pPr lvl="1"/>
            <a:r>
              <a:rPr lang="pt-BR" sz="2800" dirty="0" smtClean="0"/>
              <a:t>Por que está fazendo TI?</a:t>
            </a:r>
          </a:p>
          <a:p>
            <a:pPr lvl="1"/>
            <a:r>
              <a:rPr lang="pt-BR" sz="2800" dirty="0" smtClean="0"/>
              <a:t>Conhecimento sobre .NET?</a:t>
            </a:r>
          </a:p>
        </p:txBody>
      </p:sp>
    </p:spTree>
    <p:extLst>
      <p:ext uri="{BB962C8B-B14F-4D97-AF65-F5344CB8AC3E}">
        <p14:creationId xmlns:p14="http://schemas.microsoft.com/office/powerpoint/2010/main" val="12694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o">
  <a:themeElements>
    <a:clrScheme name="Executivo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o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85</TotalTime>
  <Words>149</Words>
  <Application>Microsoft Office PowerPoint</Application>
  <PresentationFormat>Apresentação na tela (4:3)</PresentationFormat>
  <Paragraphs>36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Executivo</vt:lpstr>
      <vt:lpstr>Linguagem de Desenvolvimento Web de Arquitetura Proprietária</vt:lpstr>
      <vt:lpstr>Miquéias Lopes</vt:lpstr>
      <vt:lpstr>LDWP</vt:lpstr>
      <vt:lpstr>Metodologia</vt:lpstr>
      <vt:lpstr>REGRAS</vt:lpstr>
      <vt:lpstr>Vocês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Linguagem de Desenvolvimento Web de Arquitetura Proprietária</dc:title>
  <dc:creator>Miqueias Lopes Dos Santos Xavier</dc:creator>
  <cp:lastModifiedBy>Miqueias</cp:lastModifiedBy>
  <cp:revision>10</cp:revision>
  <dcterms:created xsi:type="dcterms:W3CDTF">2015-01-21T16:44:06Z</dcterms:created>
  <dcterms:modified xsi:type="dcterms:W3CDTF">2015-08-03T13:13:13Z</dcterms:modified>
</cp:coreProperties>
</file>