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t>22/01/2015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INSERT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8522"/>
            <a:ext cx="7272808" cy="4478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6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SELECT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5761"/>
            <a:ext cx="7488832" cy="457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2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UPDATE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020085"/>
            <a:ext cx="7633667" cy="464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0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DELETE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647384" cy="4188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2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Abra </a:t>
            </a:r>
            <a:r>
              <a:rPr lang="pt-BR" sz="2000" dirty="0" smtClean="0"/>
              <a:t>o </a:t>
            </a:r>
            <a:r>
              <a:rPr lang="pt-BR" sz="2000" b="1" dirty="0" smtClean="0">
                <a:solidFill>
                  <a:srgbClr val="FF0000"/>
                </a:solidFill>
              </a:rPr>
              <a:t>Microsoft </a:t>
            </a:r>
            <a:r>
              <a:rPr lang="pt-BR" sz="2000" b="1" dirty="0">
                <a:solidFill>
                  <a:srgbClr val="FF0000"/>
                </a:solidFill>
              </a:rPr>
              <a:t>SQL </a:t>
            </a:r>
            <a:r>
              <a:rPr lang="pt-BR" sz="2000" b="1" dirty="0" err="1">
                <a:solidFill>
                  <a:srgbClr val="FF0000"/>
                </a:solidFill>
              </a:rPr>
              <a:t>ServerManagement</a:t>
            </a:r>
            <a:r>
              <a:rPr lang="pt-BR" sz="2000" b="1" dirty="0">
                <a:solidFill>
                  <a:srgbClr val="FF0000"/>
                </a:solidFill>
              </a:rPr>
              <a:t> Studio Express</a:t>
            </a:r>
            <a:r>
              <a:rPr lang="pt-BR" sz="2000" b="1" dirty="0"/>
              <a:t> </a:t>
            </a:r>
            <a:r>
              <a:rPr lang="pt-BR" sz="2000" dirty="0"/>
              <a:t>utilizando </a:t>
            </a:r>
            <a:r>
              <a:rPr lang="pt-BR" sz="2000" b="1" dirty="0" smtClean="0">
                <a:solidFill>
                  <a:srgbClr val="FF0000"/>
                </a:solidFill>
              </a:rPr>
              <a:t>NOME_DA_MAQUINA\SQLEXPRESS</a:t>
            </a:r>
            <a:r>
              <a:rPr lang="pt-BR" sz="2000" b="1" dirty="0" smtClean="0"/>
              <a:t> </a:t>
            </a:r>
            <a:r>
              <a:rPr lang="pt-BR" sz="2000" dirty="0"/>
              <a:t>como Server </a:t>
            </a:r>
            <a:r>
              <a:rPr lang="pt-BR" sz="2000" dirty="0" err="1"/>
              <a:t>Name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FF0000"/>
                </a:solidFill>
              </a:rPr>
              <a:t>SQL Server </a:t>
            </a:r>
            <a:r>
              <a:rPr lang="pt-BR" sz="2000" b="1" dirty="0" err="1">
                <a:solidFill>
                  <a:srgbClr val="FF0000"/>
                </a:solidFill>
              </a:rPr>
              <a:t>Authentication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como </a:t>
            </a:r>
            <a:r>
              <a:rPr lang="pt-BR" sz="2000" dirty="0" err="1"/>
              <a:t>Authentication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0000"/>
                </a:solidFill>
              </a:rPr>
              <a:t>sa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como </a:t>
            </a:r>
            <a:r>
              <a:rPr lang="pt-BR" sz="2000" dirty="0" err="1" smtClean="0"/>
              <a:t>Login</a:t>
            </a:r>
            <a:r>
              <a:rPr lang="pt-BR" sz="2000" dirty="0" smtClean="0"/>
              <a:t> e </a:t>
            </a:r>
            <a:r>
              <a:rPr lang="pt-BR" sz="2000" b="1" dirty="0" err="1">
                <a:solidFill>
                  <a:srgbClr val="FF0000"/>
                </a:solidFill>
              </a:rPr>
              <a:t>sa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como </a:t>
            </a:r>
            <a:r>
              <a:rPr lang="pt-BR" sz="2000" dirty="0" err="1" smtClean="0"/>
              <a:t>Password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Caso exista uma base de dados chamada </a:t>
            </a:r>
            <a:r>
              <a:rPr lang="pt-BR" sz="2000" b="1" dirty="0">
                <a:solidFill>
                  <a:srgbClr val="FF0000"/>
                </a:solidFill>
              </a:rPr>
              <a:t>Livraria</a:t>
            </a:r>
            <a:r>
              <a:rPr lang="pt-BR" sz="2000" dirty="0"/>
              <a:t>, </a:t>
            </a:r>
            <a:r>
              <a:rPr lang="pt-BR" sz="2000" dirty="0" smtClean="0"/>
              <a:t>remova-a;</a:t>
            </a:r>
          </a:p>
          <a:p>
            <a:r>
              <a:rPr lang="pt-BR" sz="2000" dirty="0"/>
              <a:t>Crie uma nova base de dados chamada </a:t>
            </a:r>
            <a:r>
              <a:rPr lang="pt-BR" sz="2000" b="1" dirty="0" smtClean="0">
                <a:solidFill>
                  <a:srgbClr val="FF0000"/>
                </a:solidFill>
              </a:rPr>
              <a:t>Livraria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 smtClean="0"/>
              <a:t>Crie </a:t>
            </a:r>
            <a:r>
              <a:rPr lang="pt-BR" sz="2000" dirty="0"/>
              <a:t>uma tabela chamada </a:t>
            </a:r>
            <a:r>
              <a:rPr lang="pt-BR" sz="2000" b="1" dirty="0" smtClean="0">
                <a:solidFill>
                  <a:srgbClr val="FF0000"/>
                </a:solidFill>
              </a:rPr>
              <a:t>Editoras</a:t>
            </a:r>
            <a:endParaRPr lang="pt-BR" sz="2000" b="1" dirty="0" smtClean="0"/>
          </a:p>
          <a:p>
            <a:pPr lvl="1"/>
            <a:r>
              <a:rPr lang="pt-BR" sz="2000" dirty="0"/>
              <a:t>Id (</a:t>
            </a:r>
            <a:r>
              <a:rPr lang="pt-BR" sz="2000" dirty="0" err="1"/>
              <a:t>bigint</a:t>
            </a:r>
            <a:r>
              <a:rPr lang="pt-BR" sz="2000" dirty="0"/>
              <a:t>; </a:t>
            </a:r>
            <a:r>
              <a:rPr lang="pt-BR" sz="2000" dirty="0" err="1"/>
              <a:t>null</a:t>
            </a:r>
            <a:r>
              <a:rPr lang="pt-BR" sz="2000" dirty="0"/>
              <a:t>; PK; </a:t>
            </a:r>
            <a:r>
              <a:rPr lang="pt-BR" sz="2000" dirty="0" err="1"/>
              <a:t>Identity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Nome (</a:t>
            </a:r>
            <a:r>
              <a:rPr lang="pt-BR" sz="2000" dirty="0" err="1"/>
              <a:t>varchar</a:t>
            </a:r>
            <a:r>
              <a:rPr lang="pt-BR" sz="2000" dirty="0"/>
              <a:t>(255); </a:t>
            </a:r>
            <a:r>
              <a:rPr lang="pt-BR" sz="2000" dirty="0" err="1"/>
              <a:t>null</a:t>
            </a:r>
            <a:r>
              <a:rPr lang="pt-BR" sz="2000" dirty="0"/>
              <a:t>)</a:t>
            </a:r>
          </a:p>
          <a:p>
            <a:pPr lvl="1"/>
            <a:r>
              <a:rPr lang="pt-BR" sz="2000" dirty="0" err="1"/>
              <a:t>Email</a:t>
            </a:r>
            <a:r>
              <a:rPr lang="pt-BR" sz="2000" dirty="0"/>
              <a:t> (</a:t>
            </a:r>
            <a:r>
              <a:rPr lang="pt-BR" sz="2000" dirty="0" err="1"/>
              <a:t>varchar</a:t>
            </a:r>
            <a:r>
              <a:rPr lang="pt-BR" sz="2000" dirty="0"/>
              <a:t>(255); </a:t>
            </a:r>
            <a:r>
              <a:rPr lang="pt-BR" sz="2000" dirty="0" err="1"/>
              <a:t>null</a:t>
            </a:r>
            <a:r>
              <a:rPr lang="pt-BR" sz="2000" dirty="0" smtClean="0"/>
              <a:t>)</a:t>
            </a:r>
          </a:p>
          <a:p>
            <a:r>
              <a:rPr lang="pt-BR" sz="2000" dirty="0"/>
              <a:t>Crie uma tabela chamada </a:t>
            </a:r>
            <a:r>
              <a:rPr lang="pt-BR" sz="2000" b="1" dirty="0" smtClean="0">
                <a:solidFill>
                  <a:srgbClr val="FF0000"/>
                </a:solidFill>
              </a:rPr>
              <a:t>Livros</a:t>
            </a:r>
          </a:p>
          <a:p>
            <a:pPr lvl="1"/>
            <a:r>
              <a:rPr lang="pt-BR" sz="2000" dirty="0" smtClean="0"/>
              <a:t>Id (</a:t>
            </a:r>
            <a:r>
              <a:rPr lang="pt-BR" sz="2000" dirty="0" err="1" smtClean="0"/>
              <a:t>bigint</a:t>
            </a:r>
            <a:r>
              <a:rPr lang="pt-BR" sz="2000" dirty="0" smtClean="0"/>
              <a:t>; </a:t>
            </a:r>
            <a:r>
              <a:rPr lang="pt-BR" sz="2000" dirty="0" err="1" smtClean="0"/>
              <a:t>null</a:t>
            </a:r>
            <a:r>
              <a:rPr lang="pt-BR" sz="2000" dirty="0" smtClean="0"/>
              <a:t>; PK; </a:t>
            </a:r>
            <a:r>
              <a:rPr lang="pt-BR" sz="2000" dirty="0" err="1" smtClean="0"/>
              <a:t>identity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Titulo </a:t>
            </a:r>
            <a:r>
              <a:rPr lang="pt-BR" sz="2000" dirty="0"/>
              <a:t>(</a:t>
            </a:r>
            <a:r>
              <a:rPr lang="pt-BR" sz="2000" dirty="0" err="1"/>
              <a:t>varchar</a:t>
            </a:r>
            <a:r>
              <a:rPr lang="pt-BR" sz="2000" dirty="0"/>
              <a:t>(255); </a:t>
            </a:r>
            <a:r>
              <a:rPr lang="pt-BR" sz="2000" dirty="0" err="1"/>
              <a:t>null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err="1" smtClean="0"/>
              <a:t>Preco</a:t>
            </a:r>
            <a:r>
              <a:rPr lang="pt-BR" sz="2000" dirty="0" smtClean="0"/>
              <a:t> (</a:t>
            </a:r>
            <a:r>
              <a:rPr lang="pt-BR" sz="2000" dirty="0" err="1" smtClean="0"/>
              <a:t>float</a:t>
            </a:r>
            <a:r>
              <a:rPr lang="pt-BR" sz="2000" dirty="0" smtClean="0"/>
              <a:t>; </a:t>
            </a:r>
            <a:r>
              <a:rPr lang="pt-BR" sz="2000" dirty="0" err="1"/>
              <a:t>null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err="1" smtClean="0"/>
              <a:t>EditoraId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bigint</a:t>
            </a:r>
            <a:r>
              <a:rPr lang="pt-BR" sz="2000" dirty="0"/>
              <a:t>; </a:t>
            </a:r>
            <a:r>
              <a:rPr lang="pt-BR" sz="2000" dirty="0" err="1"/>
              <a:t>null</a:t>
            </a:r>
            <a:r>
              <a:rPr lang="pt-BR" sz="2000" dirty="0"/>
              <a:t>; </a:t>
            </a:r>
            <a:r>
              <a:rPr lang="pt-BR" sz="2000" dirty="0" smtClean="0"/>
              <a:t>FK</a:t>
            </a:r>
            <a:r>
              <a:rPr lang="pt-BR" sz="2000" dirty="0"/>
              <a:t>; </a:t>
            </a:r>
            <a:r>
              <a:rPr lang="pt-BR" sz="2000" dirty="0" err="1"/>
              <a:t>identity</a:t>
            </a:r>
            <a:r>
              <a:rPr lang="pt-BR" sz="2000" dirty="0"/>
              <a:t>)</a:t>
            </a:r>
          </a:p>
          <a:p>
            <a:pPr lvl="1"/>
            <a:endParaRPr lang="pt-BR" sz="1500" dirty="0"/>
          </a:p>
          <a:p>
            <a:pPr lvl="1"/>
            <a:endParaRPr lang="pt-BR" sz="1500" b="1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64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alguns registros na tabela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;</a:t>
            </a:r>
          </a:p>
          <a:p>
            <a:r>
              <a:rPr lang="pt-BR" dirty="0"/>
              <a:t>Consulte os registros da tabela </a:t>
            </a:r>
            <a:r>
              <a:rPr lang="pt-BR" b="1" dirty="0">
                <a:solidFill>
                  <a:srgbClr val="FF0000"/>
                </a:solidFill>
              </a:rPr>
              <a:t>Editoras</a:t>
            </a:r>
            <a:r>
              <a:rPr lang="pt-BR" dirty="0"/>
              <a:t>, e em seguida consulte a tabela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;</a:t>
            </a:r>
          </a:p>
          <a:p>
            <a:r>
              <a:rPr lang="pt-BR" dirty="0"/>
              <a:t>Altere alguns dos registros da tabela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;</a:t>
            </a:r>
          </a:p>
          <a:p>
            <a:r>
              <a:rPr lang="pt-BR" dirty="0"/>
              <a:t>Altere alguns dos registros da tabela </a:t>
            </a:r>
            <a:r>
              <a:rPr lang="pt-BR" b="1" dirty="0" smtClean="0">
                <a:solidFill>
                  <a:srgbClr val="FF0000"/>
                </a:solidFill>
              </a:rPr>
              <a:t>Editoras</a:t>
            </a:r>
            <a:r>
              <a:rPr lang="pt-BR" dirty="0" smtClean="0"/>
              <a:t>;</a:t>
            </a:r>
          </a:p>
          <a:p>
            <a:r>
              <a:rPr lang="pt-BR" dirty="0"/>
              <a:t>Remova alguns registros da tabela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;</a:t>
            </a:r>
          </a:p>
          <a:p>
            <a:r>
              <a:rPr lang="pt-BR" dirty="0"/>
              <a:t>Remova alguns registros da tabela </a:t>
            </a:r>
            <a:r>
              <a:rPr lang="pt-BR" b="1" dirty="0">
                <a:solidFill>
                  <a:srgbClr val="FF0000"/>
                </a:solidFill>
              </a:rPr>
              <a:t>Editoras</a:t>
            </a:r>
            <a:r>
              <a:rPr lang="pt-BR" dirty="0"/>
              <a:t>. </a:t>
            </a:r>
            <a:r>
              <a:rPr lang="pt-BR" sz="1800" b="1" i="1" dirty="0"/>
              <a:t>Preste atenção para não remover uma editora </a:t>
            </a:r>
            <a:r>
              <a:rPr lang="pt-BR" sz="1800" b="1" i="1" dirty="0" smtClean="0"/>
              <a:t>que tenha algum livro </a:t>
            </a:r>
            <a:r>
              <a:rPr lang="pt-BR" sz="1800" b="1" i="1" dirty="0"/>
              <a:t>relacionado já adicionado no </a:t>
            </a:r>
            <a:r>
              <a:rPr lang="pt-BR" sz="1800" b="1" i="1" dirty="0" smtClean="0"/>
              <a:t>banco</a:t>
            </a:r>
            <a:r>
              <a:rPr lang="pt-BR" dirty="0" smtClean="0"/>
              <a:t>;</a:t>
            </a:r>
          </a:p>
          <a:p>
            <a:r>
              <a:rPr lang="pt-BR" dirty="0"/>
              <a:t>Faça uma consulta para buscar todos os </a:t>
            </a:r>
            <a:r>
              <a:rPr lang="pt-BR" b="1" dirty="0">
                <a:solidFill>
                  <a:srgbClr val="FF0000"/>
                </a:solidFill>
              </a:rPr>
              <a:t>L</a:t>
            </a:r>
            <a:r>
              <a:rPr lang="pt-BR" b="1" dirty="0" smtClean="0">
                <a:solidFill>
                  <a:srgbClr val="FF0000"/>
                </a:solidFill>
              </a:rPr>
              <a:t>ivros</a:t>
            </a:r>
            <a:r>
              <a:rPr lang="pt-BR" dirty="0" smtClean="0"/>
              <a:t> </a:t>
            </a:r>
            <a:r>
              <a:rPr lang="pt-BR" dirty="0"/>
              <a:t>de uma determinada 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b="1" dirty="0" smtClean="0">
                <a:solidFill>
                  <a:srgbClr val="FF0000"/>
                </a:solidFill>
              </a:rPr>
              <a:t>ditora</a:t>
            </a:r>
          </a:p>
        </p:txBody>
      </p:sp>
    </p:spTree>
    <p:extLst>
      <p:ext uri="{BB962C8B-B14F-4D97-AF65-F5344CB8AC3E}">
        <p14:creationId xmlns:p14="http://schemas.microsoft.com/office/powerpoint/2010/main" val="4103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6600" dirty="0" smtClean="0"/>
              <a:t>Introdução ao SQL Server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MS SQL Server é um SGBD - sistema gerenciador de Banco de dados relacional desenvolvido pela Microsoft.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Há </a:t>
            </a:r>
            <a:r>
              <a:rPr lang="pt-BR" dirty="0"/>
              <a:t>pelo menos uma dúzia de diferentes edições do Microsoft SQL Server destinadas a públicos diferentes e para diferentes cargas de </a:t>
            </a:r>
            <a:r>
              <a:rPr lang="pt-BR" dirty="0" smtClean="0"/>
              <a:t>trabalho.</a:t>
            </a:r>
          </a:p>
          <a:p>
            <a:endParaRPr lang="pt-BR" dirty="0" smtClean="0"/>
          </a:p>
          <a:p>
            <a:r>
              <a:rPr lang="pt-BR" dirty="0" smtClean="0"/>
              <a:t>Suas </a:t>
            </a:r>
            <a:r>
              <a:rPr lang="pt-BR" dirty="0"/>
              <a:t>linguagens de consulta primárias são T-SQL e ANSI SQL.</a:t>
            </a:r>
          </a:p>
        </p:txBody>
      </p:sp>
    </p:spTree>
    <p:extLst>
      <p:ext uri="{BB962C8B-B14F-4D97-AF65-F5344CB8AC3E}">
        <p14:creationId xmlns:p14="http://schemas.microsoft.com/office/powerpoint/2010/main" val="111634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Utilizaremos </a:t>
            </a:r>
            <a:r>
              <a:rPr lang="pt-BR" dirty="0"/>
              <a:t>o SQL Server Express, que é mantido pela Microsoft.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SQL </a:t>
            </a:r>
            <a:r>
              <a:rPr lang="pt-BR" dirty="0"/>
              <a:t>Server Express inclui 10GB de armazenamento por banco de dados, backup fácil e restaurar a funcionalidade e compatibilidade com todas as edições do SQL </a:t>
            </a:r>
            <a:r>
              <a:rPr lang="pt-BR" dirty="0" smtClean="0"/>
              <a:t>Server.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SQL </a:t>
            </a:r>
            <a:r>
              <a:rPr lang="pt-BR" dirty="0" smtClean="0"/>
              <a:t>Server Express </a:t>
            </a:r>
            <a:r>
              <a:rPr lang="pt-BR" dirty="0"/>
              <a:t>pode ser obtido a partir do site: </a:t>
            </a:r>
            <a:r>
              <a:rPr lang="pt-BR" dirty="0">
                <a:hlinkClick r:id="rId2"/>
              </a:rPr>
              <a:t>http://www.microsoft.com/express/Database/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Microsoft SQL Server Management Studio </a:t>
            </a:r>
            <a:r>
              <a:rPr lang="pt-BR" dirty="0" smtClean="0"/>
              <a:t>Express</a:t>
            </a:r>
          </a:p>
          <a:p>
            <a:pPr lvl="1"/>
            <a:r>
              <a:rPr lang="pt-BR" dirty="0"/>
              <a:t>Para interagir com o SQL Server Express, utilizaremos um cliente com interface gráfica </a:t>
            </a:r>
            <a:r>
              <a:rPr lang="pt-BR" dirty="0" smtClean="0"/>
              <a:t>chamado de </a:t>
            </a:r>
            <a:r>
              <a:rPr lang="pt-BR" b="1" dirty="0">
                <a:solidFill>
                  <a:srgbClr val="FF0000"/>
                </a:solidFill>
              </a:rPr>
              <a:t>Microsoft SQL Server Management Studio Express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7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Base de Dados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50" y="2132856"/>
            <a:ext cx="7289167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 no SQL Server Express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0"/>
          <a:stretch/>
        </p:blipFill>
        <p:spPr bwMode="auto">
          <a:xfrm>
            <a:off x="683568" y="2420888"/>
            <a:ext cx="3000375" cy="3743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45" t="-171" r="28880" b="39212"/>
          <a:stretch/>
        </p:blipFill>
        <p:spPr bwMode="auto">
          <a:xfrm>
            <a:off x="4153331" y="2388555"/>
            <a:ext cx="4523125" cy="1544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18" y="4653136"/>
            <a:ext cx="32575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 no SQL Server Express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26450" r="-8500"/>
          <a:stretch/>
        </p:blipFill>
        <p:spPr bwMode="auto">
          <a:xfrm>
            <a:off x="179512" y="2348886"/>
            <a:ext cx="5833953" cy="2781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96" y="2060848"/>
            <a:ext cx="2628900" cy="461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SQL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CRUD (</a:t>
            </a:r>
            <a:r>
              <a:rPr lang="it-IT" dirty="0"/>
              <a:t>Create, Read, Update </a:t>
            </a:r>
            <a:r>
              <a:rPr lang="it-IT" dirty="0" smtClean="0"/>
              <a:t>and Delete)</a:t>
            </a:r>
          </a:p>
          <a:p>
            <a:endParaRPr lang="it-IT" dirty="0" smtClean="0"/>
          </a:p>
          <a:p>
            <a:r>
              <a:rPr lang="pt-BR" dirty="0"/>
              <a:t>As operações básicas para manipular os dados persistidos são: inserir, ler, alterar e remover.</a:t>
            </a:r>
          </a:p>
          <a:p>
            <a:endParaRPr lang="pt-BR" dirty="0"/>
          </a:p>
          <a:p>
            <a:r>
              <a:rPr lang="pt-BR" dirty="0"/>
              <a:t>Essas operações são realizadas através de uma linguagem de consulta denominada </a:t>
            </a:r>
            <a:r>
              <a:rPr lang="pt-BR" dirty="0" smtClean="0"/>
              <a:t>SQL. </a:t>
            </a:r>
            <a:r>
              <a:rPr lang="pt-BR" dirty="0"/>
              <a:t>Essa linguagem oferece quatro comandos básicos: </a:t>
            </a:r>
            <a:r>
              <a:rPr lang="pt-BR" b="1" dirty="0">
                <a:solidFill>
                  <a:srgbClr val="FF0000"/>
                </a:solidFill>
              </a:rPr>
              <a:t>INSERT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/>
              <a:t>, </a:t>
            </a:r>
            <a:r>
              <a:rPr lang="pt-BR" b="1" dirty="0" smtClean="0">
                <a:solidFill>
                  <a:srgbClr val="FF0000"/>
                </a:solidFill>
              </a:rPr>
              <a:t>UPDATE</a:t>
            </a:r>
            <a:r>
              <a:rPr lang="pt-BR" dirty="0" smtClean="0"/>
              <a:t> e </a:t>
            </a:r>
            <a:r>
              <a:rPr lang="pt-BR" b="1" dirty="0">
                <a:solidFill>
                  <a:srgbClr val="FF0000"/>
                </a:solidFill>
              </a:rPr>
              <a:t>DELETE</a:t>
            </a:r>
            <a:r>
              <a:rPr lang="pt-BR" dirty="0"/>
              <a:t>. Esses comandos são utilizados para inserir, ler, alterar e remover registros, </a:t>
            </a:r>
            <a:r>
              <a:rPr lang="pt-BR" dirty="0" err="1" smtClean="0"/>
              <a:t>respectiva-mente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0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487</Words>
  <Application>Microsoft Office PowerPoint</Application>
  <PresentationFormat>Apresentação na tela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Executivo</vt:lpstr>
      <vt:lpstr>Linguagem de Desenvolvimento Web de Arquitetura Proprietária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Introdução ao SQL Server</vt:lpstr>
      <vt:lpstr>Atividade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 Lopes Dos Santos Xavier</cp:lastModifiedBy>
  <cp:revision>5</cp:revision>
  <dcterms:created xsi:type="dcterms:W3CDTF">2015-01-21T16:44:06Z</dcterms:created>
  <dcterms:modified xsi:type="dcterms:W3CDTF">2015-01-22T11:38:02Z</dcterms:modified>
</cp:coreProperties>
</file>