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98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508DE-FCCC-4333-8FCD-6C675D935935}" v="22" dt="2021-02-18T13:28:29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75" d="100"/>
          <a:sy n="75" d="100"/>
        </p:scale>
        <p:origin x="54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3003366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315191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64022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16316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96938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96938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77342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84287" y="146324"/>
          <a:ext cx="1030692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Machine learning</a:t>
          </a:r>
        </a:p>
      </dsp:txBody>
      <dsp:txXfrm>
        <a:off x="5584287" y="146324"/>
        <a:ext cx="1030692" cy="1006945"/>
      </dsp:txXfrm>
    </dsp:sp>
    <dsp:sp modelId="{1603A9FB-E8BE-4A12-940B-4A7281FB6C9B}">
      <dsp:nvSpPr>
        <dsp:cNvPr id="0" name=""/>
        <dsp:cNvSpPr/>
      </dsp:nvSpPr>
      <dsp:spPr>
        <a:xfrm>
          <a:off x="4094008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100953" y="1321093"/>
          <a:ext cx="1228368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Exploratory analysis</a:t>
          </a:r>
        </a:p>
      </dsp:txBody>
      <dsp:txXfrm>
        <a:off x="5100953" y="1321093"/>
        <a:ext cx="1228368" cy="1006945"/>
      </dsp:txXfrm>
    </dsp:sp>
    <dsp:sp modelId="{4A9742AD-B577-4378-AF83-DC5ECD325381}">
      <dsp:nvSpPr>
        <dsp:cNvPr id="0" name=""/>
        <dsp:cNvSpPr/>
      </dsp:nvSpPr>
      <dsp:spPr>
        <a:xfrm>
          <a:off x="4577342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84287" y="2495863"/>
          <a:ext cx="1096017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Inferential analysis</a:t>
          </a:r>
        </a:p>
      </dsp:txBody>
      <dsp:txXfrm>
        <a:off x="5584287" y="2495863"/>
        <a:ext cx="1096017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3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2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98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9957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81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12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65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47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7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6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9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7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0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8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2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81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Restaurant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5" y="416056"/>
            <a:ext cx="3012949" cy="30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93271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Mapping and clustering</a:t>
            </a:r>
          </a:p>
        </p:txBody>
      </p:sp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27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recommender system</dc:title>
  <dc:creator/>
  <cp:lastModifiedBy/>
  <cp:revision>14</cp:revision>
  <dcterms:created xsi:type="dcterms:W3CDTF">2019-02-05T19:54:25Z</dcterms:created>
  <dcterms:modified xsi:type="dcterms:W3CDTF">2021-02-18T13:28:59Z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