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CECE-C5CD-4901-A879-03F134F2B9A8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503B-3BE0-4B00-B4E4-5F8EAF75F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OSGi Development with 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Miquel</a:t>
            </a:r>
            <a:r>
              <a:rPr lang="en-US" dirty="0" smtClean="0"/>
              <a:t> Martin</a:t>
            </a:r>
          </a:p>
          <a:p>
            <a:r>
              <a:rPr lang="en-US" dirty="0" smtClean="0"/>
              <a:t>contact@miquelmartin.org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uck-norri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AF6"/>
              </a:clrFrom>
              <a:clrTo>
                <a:srgbClr val="FEFAF6">
                  <a:alpha val="0"/>
                </a:srgbClr>
              </a:clrTo>
            </a:clrChange>
          </a:blip>
          <a:srcRect l="7260" r="2810"/>
          <a:stretch>
            <a:fillRect/>
          </a:stretch>
        </p:blipFill>
        <p:spPr>
          <a:xfrm flipH="1">
            <a:off x="6553200" y="2721562"/>
            <a:ext cx="2438400" cy="3374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we’ll do:</a:t>
            </a:r>
            <a:br>
              <a:rPr lang="en-US" dirty="0" smtClean="0"/>
            </a:br>
            <a:r>
              <a:rPr lang="en-US" dirty="0" smtClean="0"/>
              <a:t>The Chuck Norris </a:t>
            </a:r>
            <a:r>
              <a:rPr lang="en-US" dirty="0" err="1" smtClean="0"/>
              <a:t>Carebear</a:t>
            </a:r>
            <a:r>
              <a:rPr lang="en-US" dirty="0" smtClean="0"/>
              <a:t> impersonator</a:t>
            </a:r>
            <a:endParaRPr lang="en-US" dirty="0"/>
          </a:p>
        </p:txBody>
      </p:sp>
      <p:pic>
        <p:nvPicPr>
          <p:cNvPr id="4" name="Picture 3" descr="Care-Bear-Funshine-Umbrel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2895600"/>
            <a:ext cx="2771376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1981200"/>
            <a:ext cx="3417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Just so we are clear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Care-Bears-psd3882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200" y="3200400"/>
            <a:ext cx="3810000" cy="2857500"/>
          </a:xfrm>
          <a:prstGeom prst="rect">
            <a:avLst/>
          </a:prstGeom>
        </p:spPr>
      </p:pic>
      <p:sp>
        <p:nvSpPr>
          <p:cNvPr id="8" name="Line Callout 2 (Accent Bar) 7"/>
          <p:cNvSpPr/>
          <p:nvPr/>
        </p:nvSpPr>
        <p:spPr>
          <a:xfrm>
            <a:off x="76200" y="6019800"/>
            <a:ext cx="1752600" cy="533400"/>
          </a:xfrm>
          <a:prstGeom prst="accentCallout2">
            <a:avLst>
              <a:gd name="adj1" fmla="val 20815"/>
              <a:gd name="adj2" fmla="val 96643"/>
              <a:gd name="adj3" fmla="val 18750"/>
              <a:gd name="adj4" fmla="val 110939"/>
              <a:gd name="adj5" fmla="val -54798"/>
              <a:gd name="adj6" fmla="val 1004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Carebear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r"/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n-US" dirty="0" err="1" smtClean="0">
                <a:solidFill>
                  <a:sysClr val="windowText" lastClr="000000"/>
                </a:solidFill>
              </a:rPr>
              <a:t>Funshine</a:t>
            </a:r>
            <a:r>
              <a:rPr lang="en-US" dirty="0" smtClean="0">
                <a:solidFill>
                  <a:sysClr val="windowText" lastClr="000000"/>
                </a:solidFill>
              </a:rPr>
              <a:t> Bear)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Line Callout 2 (Accent Bar) 8"/>
          <p:cNvSpPr/>
          <p:nvPr/>
        </p:nvSpPr>
        <p:spPr>
          <a:xfrm>
            <a:off x="1828800" y="6115735"/>
            <a:ext cx="1600200" cy="646331"/>
          </a:xfrm>
          <a:prstGeom prst="accentCallout2">
            <a:avLst>
              <a:gd name="adj1" fmla="val 20815"/>
              <a:gd name="adj2" fmla="val 96643"/>
              <a:gd name="adj3" fmla="val 18750"/>
              <a:gd name="adj4" fmla="val 110939"/>
              <a:gd name="adj5" fmla="val -49684"/>
              <a:gd name="adj6" fmla="val 10386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Carebear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(Friend Bear)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Line Callout 2 (Accent Bar) 9"/>
          <p:cNvSpPr/>
          <p:nvPr/>
        </p:nvSpPr>
        <p:spPr>
          <a:xfrm>
            <a:off x="3810000" y="6115735"/>
            <a:ext cx="1600200" cy="646331"/>
          </a:xfrm>
          <a:prstGeom prst="accentCallout2">
            <a:avLst>
              <a:gd name="adj1" fmla="val 20815"/>
              <a:gd name="adj2" fmla="val 96643"/>
              <a:gd name="adj3" fmla="val 18750"/>
              <a:gd name="adj4" fmla="val 110939"/>
              <a:gd name="adj5" fmla="val -240591"/>
              <a:gd name="adj6" fmla="val 12314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Carebear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(</a:t>
            </a:r>
            <a:r>
              <a:rPr lang="en-US" dirty="0" err="1" smtClean="0">
                <a:solidFill>
                  <a:sysClr val="windowText" lastClr="000000"/>
                </a:solidFill>
              </a:rPr>
              <a:t>CheerBear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6096000" y="6310699"/>
            <a:ext cx="1600200" cy="369332"/>
          </a:xfrm>
          <a:prstGeom prst="accentCallout2">
            <a:avLst>
              <a:gd name="adj1" fmla="val 20815"/>
              <a:gd name="adj2" fmla="val 96643"/>
              <a:gd name="adj3" fmla="val 18750"/>
              <a:gd name="adj4" fmla="val 110939"/>
              <a:gd name="adj5" fmla="val -213745"/>
              <a:gd name="adj6" fmla="val 11488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Not a </a:t>
            </a:r>
            <a:r>
              <a:rPr lang="en-US" dirty="0" err="1" smtClean="0">
                <a:solidFill>
                  <a:srgbClr val="C00000"/>
                </a:solidFill>
              </a:rPr>
              <a:t>Carebear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581400" y="1600200"/>
            <a:ext cx="2133600" cy="1143000"/>
          </a:xfrm>
          <a:prstGeom prst="roundRect">
            <a:avLst>
              <a:gd name="adj" fmla="val 7992"/>
            </a:avLst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Carebear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1752600"/>
            <a:ext cx="2133600" cy="1143000"/>
          </a:xfrm>
          <a:prstGeom prst="roundRect">
            <a:avLst>
              <a:gd name="adj" fmla="val 7992"/>
            </a:avLst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Carebear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2438400" y="2286000"/>
            <a:ext cx="838200" cy="457200"/>
          </a:xfrm>
          <a:prstGeom prst="homePlat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5105400" y="2286000"/>
            <a:ext cx="838200" cy="457200"/>
          </a:xfrm>
          <a:prstGeom prst="homePlat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End </a:t>
            </a:r>
            <a:r>
              <a:rPr lang="en-US" dirty="0"/>
              <a:t>R</a:t>
            </a:r>
            <a:r>
              <a:rPr lang="en-US" dirty="0" smtClean="0"/>
              <a:t>esult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905000"/>
            <a:ext cx="2133600" cy="1143000"/>
          </a:xfrm>
          <a:prstGeom prst="roundRect">
            <a:avLst>
              <a:gd name="adj" fmla="val 7992"/>
            </a:avLst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ChuckNorris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276600" y="1905000"/>
            <a:ext cx="2133600" cy="1143000"/>
          </a:xfrm>
          <a:prstGeom prst="roundRect">
            <a:avLst>
              <a:gd name="adj" fmla="val 7992"/>
            </a:avLst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Carebear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1905000"/>
            <a:ext cx="2133600" cy="1143000"/>
          </a:xfrm>
          <a:prstGeom prst="roundRect">
            <a:avLst>
              <a:gd name="adj" fmla="val 799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Wisdom</a:t>
            </a:r>
          </a:p>
          <a:p>
            <a:pPr algn="ctr"/>
            <a:r>
              <a:rPr lang="en-US" sz="2400" dirty="0" smtClean="0"/>
              <a:t>Generator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“Fear of spiders is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aracnaphobia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fear of tight spaces is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chlaustraphobia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fear of Chuck Norris is called Logic”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2766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“Fear of spiders is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aracnaphobia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fear of tight spaces is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chlaustraphobia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fear of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Funshine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called Logic”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3276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Just prints out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581400" y="1600200"/>
            <a:ext cx="2133600" cy="1143000"/>
          </a:xfrm>
          <a:prstGeom prst="roundRect">
            <a:avLst>
              <a:gd name="adj" fmla="val 7992"/>
            </a:avLst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Carebear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1752600"/>
            <a:ext cx="2133600" cy="1143000"/>
          </a:xfrm>
          <a:prstGeom prst="roundRect">
            <a:avLst>
              <a:gd name="adj" fmla="val 7992"/>
            </a:avLst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Carebear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2438400" y="2286000"/>
            <a:ext cx="838200" cy="4572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5105400" y="2286000"/>
            <a:ext cx="838200" cy="4572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“I’m boring” version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905000"/>
            <a:ext cx="2133600" cy="1143000"/>
          </a:xfrm>
          <a:prstGeom prst="roundRect">
            <a:avLst>
              <a:gd name="adj" fmla="val 7992"/>
            </a:avLst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Producer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276600" y="1905000"/>
            <a:ext cx="2133600" cy="1143000"/>
          </a:xfrm>
          <a:prstGeom prst="roundRect">
            <a:avLst>
              <a:gd name="adj" fmla="val 7992"/>
            </a:avLst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1905000"/>
            <a:ext cx="2133600" cy="1143000"/>
          </a:xfrm>
          <a:prstGeom prst="roundRect">
            <a:avLst>
              <a:gd name="adj" fmla="val 7992"/>
            </a:avLst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Consumer</a:t>
            </a:r>
            <a:endParaRPr lang="en-US" sz="2400" dirty="0"/>
          </a:p>
        </p:txBody>
      </p:sp>
      <p:pic>
        <p:nvPicPr>
          <p:cNvPr id="14" name="Picture 13" descr="rottenmei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4112260"/>
            <a:ext cx="3581400" cy="274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OSGi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It’s a piece of software that runs on any Java Virtual Machine. No magic.</a:t>
            </a:r>
          </a:p>
          <a:p>
            <a:r>
              <a:rPr lang="en-US" dirty="0" smtClean="0"/>
              <a:t>It is a “container” which provides APIs that:</a:t>
            </a:r>
          </a:p>
          <a:p>
            <a:pPr lvl="1"/>
            <a:r>
              <a:rPr lang="en-US" dirty="0" smtClean="0"/>
              <a:t>Allow “contained” stuff (i.e. bundles) to discover each other</a:t>
            </a:r>
          </a:p>
          <a:p>
            <a:pPr lvl="1"/>
            <a:r>
              <a:rPr lang="en-US" dirty="0" smtClean="0"/>
              <a:t>Dynamically add and remove bundles at runtime</a:t>
            </a:r>
          </a:p>
          <a:p>
            <a:pPr lvl="1"/>
            <a:r>
              <a:rPr lang="en-US" dirty="0" smtClean="0"/>
              <a:t>Keep all bundles up to date as to what is available at any time</a:t>
            </a:r>
          </a:p>
          <a:p>
            <a:pPr lvl="1"/>
            <a:r>
              <a:rPr lang="en-US" dirty="0" smtClean="0"/>
              <a:t>A bunch of OSGi services you might want to use (e.g. Logging, </a:t>
            </a:r>
            <a:r>
              <a:rPr lang="en-US" dirty="0" err="1" smtClean="0"/>
              <a:t>ConfigAdmin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you want to use OSGi?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promotes modularity in your software, with bundles interacting through interfaces</a:t>
            </a:r>
          </a:p>
          <a:p>
            <a:r>
              <a:rPr lang="en-US" dirty="0" smtClean="0"/>
              <a:t>It lets you dynamically change software without having to recompile and redeploy</a:t>
            </a:r>
          </a:p>
          <a:p>
            <a:r>
              <a:rPr lang="en-US" dirty="0" smtClean="0"/>
              <a:t>It saves you from </a:t>
            </a:r>
            <a:r>
              <a:rPr lang="en-US" dirty="0" err="1" smtClean="0"/>
              <a:t>reimplemnting</a:t>
            </a:r>
            <a:r>
              <a:rPr lang="en-US" dirty="0" smtClean="0"/>
              <a:t> the wheel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bundle?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of the modules in your software is a bundle</a:t>
            </a:r>
          </a:p>
          <a:p>
            <a:r>
              <a:rPr lang="en-US" dirty="0" smtClean="0"/>
              <a:t>A bundle has it’s own </a:t>
            </a:r>
            <a:r>
              <a:rPr lang="en-US" dirty="0" err="1" smtClean="0"/>
              <a:t>classpath</a:t>
            </a:r>
            <a:r>
              <a:rPr lang="en-US" dirty="0" smtClean="0"/>
              <a:t>, which includes:</a:t>
            </a:r>
          </a:p>
          <a:p>
            <a:pPr lvl="1"/>
            <a:r>
              <a:rPr lang="en-US" dirty="0" smtClean="0"/>
              <a:t>Itself</a:t>
            </a:r>
          </a:p>
          <a:p>
            <a:pPr lvl="1"/>
            <a:r>
              <a:rPr lang="en-US" dirty="0" smtClean="0"/>
              <a:t>Packages that it explicitly imports from other bundles</a:t>
            </a:r>
          </a:p>
          <a:p>
            <a:r>
              <a:rPr lang="en-US" dirty="0" smtClean="0"/>
              <a:t>Bundles typically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offer one or more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“Services”.</a:t>
            </a:r>
          </a:p>
          <a:p>
            <a:r>
              <a:rPr lang="en-US" dirty="0" smtClean="0"/>
              <a:t>An OSGi app is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typically a bunch of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bundles using each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other’s services</a:t>
            </a:r>
          </a:p>
        </p:txBody>
      </p:sp>
      <p:pic>
        <p:nvPicPr>
          <p:cNvPr id="4" name="Picture 3" descr="bacon+wr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3200400"/>
            <a:ext cx="47625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6336268"/>
            <a:ext cx="399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Bacon Bundle. Also, Not an OSGi Bundle.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Bundles: Technically speaking…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A bundle is a jar file with a special file called /META-INF/MANIFEST.MF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971800"/>
            <a:ext cx="7009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Manifest-Version: 1.0</a:t>
            </a:r>
          </a:p>
          <a:p>
            <a:r>
              <a:rPr lang="en-US" dirty="0" smtClean="0"/>
              <a:t>Export-Package: </a:t>
            </a:r>
            <a:r>
              <a:rPr lang="en-US" dirty="0" err="1" smtClean="0"/>
              <a:t>eu.impersonator.chucknorris;version</a:t>
            </a:r>
            <a:r>
              <a:rPr lang="en-US" dirty="0" smtClean="0"/>
              <a:t>="0.0.1.SNAPSHOT"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Built-By: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miquel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Jdk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1.6.0_26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Bundle-Version: 0.0.1.SNAPSHOT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Tool: Bnd-1.43.0</a:t>
            </a:r>
          </a:p>
          <a:p>
            <a:r>
              <a:rPr lang="en-US" dirty="0" smtClean="0"/>
              <a:t>Bundle-Name: Chuck Norris source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Bnd-LastModified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1312525606496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Created-By: Apache Maven Bundle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Plugin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Bundle-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ManifestVersion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Bundle-Description: Give out Chuck Norris facts</a:t>
            </a:r>
          </a:p>
          <a:p>
            <a:r>
              <a:rPr lang="en-US" dirty="0" smtClean="0"/>
              <a:t>Bundle-</a:t>
            </a:r>
            <a:r>
              <a:rPr lang="en-US" dirty="0" err="1" smtClean="0"/>
              <a:t>SymbolicName</a:t>
            </a:r>
            <a:r>
              <a:rPr lang="en-US" dirty="0" smtClean="0"/>
              <a:t>: </a:t>
            </a:r>
            <a:r>
              <a:rPr lang="en-US" dirty="0" err="1" smtClean="0"/>
              <a:t>eu.impersonator.eu.impersonator.chucknorris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828102" y="3331685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335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OSGi Development with Maven</vt:lpstr>
      <vt:lpstr>What we’ll do: The Chuck Norris Carebear impersonator</vt:lpstr>
      <vt:lpstr>Expected End Result</vt:lpstr>
      <vt:lpstr>“I’m boring” version</vt:lpstr>
      <vt:lpstr>OSGi basics</vt:lpstr>
      <vt:lpstr>Why would you want to use OSGi?</vt:lpstr>
      <vt:lpstr>What’s a bundle?</vt:lpstr>
      <vt:lpstr>Bundles: Technically speaking…</vt:lpstr>
    </vt:vector>
  </TitlesOfParts>
  <Company>NEC Europe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Miquel Martin</dc:creator>
  <cp:lastModifiedBy>Miquel Martin</cp:lastModifiedBy>
  <cp:revision>15</cp:revision>
  <dcterms:created xsi:type="dcterms:W3CDTF">2011-08-05T05:12:04Z</dcterms:created>
  <dcterms:modified xsi:type="dcterms:W3CDTF">2011-08-05T09:16:09Z</dcterms:modified>
</cp:coreProperties>
</file>