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8F726-CAE3-460E-B2DF-34D241BDC5D3}" type="datetimeFigureOut">
              <a:rPr lang="es-ES_tradnl" smtClean="0"/>
              <a:pPr/>
              <a:t>23/04/2012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B229F-5862-4872-B948-198D68C0F274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B229F-5862-4872-B948-198D68C0F274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B229F-5862-4872-B948-198D68C0F274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B229F-5862-4872-B948-198D68C0F274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B229F-5862-4872-B948-198D68C0F274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B229F-5862-4872-B948-198D68C0F274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B229F-5862-4872-B948-198D68C0F274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B229F-5862-4872-B948-198D68C0F274}" type="slidenum">
              <a:rPr lang="es-ES_tradnl" smtClean="0"/>
              <a:pPr/>
              <a:t>7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23/04/2012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Edgar Frías</a:t>
            </a:r>
          </a:p>
          <a:p>
            <a:r>
              <a:rPr lang="es-ES_tradnl" dirty="0" smtClean="0"/>
              <a:t>Miquel </a:t>
            </a:r>
            <a:r>
              <a:rPr lang="es-ES_tradnl" dirty="0" err="1" smtClean="0"/>
              <a:t>Fradera</a:t>
            </a:r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Qué hacemos/ofrecemos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Red social deportiva para localizar/comentar partidos y seguir a equipos</a:t>
            </a:r>
          </a:p>
          <a:p>
            <a:r>
              <a:rPr lang="es-ES_tradnl" dirty="0" smtClean="0"/>
              <a:t>A nivel formativo y amateur</a:t>
            </a:r>
          </a:p>
          <a:p>
            <a:r>
              <a:rPr lang="es-ES_tradnl" dirty="0" smtClean="0"/>
              <a:t>Aplicación web y móvil gratuita</a:t>
            </a:r>
          </a:p>
          <a:p>
            <a:r>
              <a:rPr lang="es-ES_tradnl" smtClean="0"/>
              <a:t>Permite </a:t>
            </a:r>
            <a:r>
              <a:rPr lang="es-ES_tradnl" dirty="0" err="1" smtClean="0"/>
              <a:t>c</a:t>
            </a:r>
            <a:r>
              <a:rPr lang="es-ES_tradnl" smtClean="0"/>
              <a:t>uantificar </a:t>
            </a:r>
            <a:r>
              <a:rPr lang="es-ES_tradnl" dirty="0" smtClean="0"/>
              <a:t>datos (seguidores, asistentes,…)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Red social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Localizador de eventos:</a:t>
            </a:r>
          </a:p>
          <a:p>
            <a:pPr>
              <a:buNone/>
            </a:pPr>
            <a:r>
              <a:rPr lang="es-ES_tradnl" dirty="0" smtClean="0"/>
              <a:t>	permite saber qué sucede en cada evento en tiempo real, independientemente de poder presenciarlo o no.</a:t>
            </a:r>
          </a:p>
          <a:p>
            <a:r>
              <a:rPr lang="es-ES_tradnl" dirty="0" smtClean="0"/>
              <a:t>Dinamizar la masa social:</a:t>
            </a:r>
          </a:p>
          <a:p>
            <a:pPr>
              <a:buNone/>
            </a:pPr>
            <a:r>
              <a:rPr lang="es-ES_tradnl" dirty="0" smtClean="0"/>
              <a:t>	permite estar informado de las novedades de tus equipos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Target – A quién nos dirigimos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Deportistas</a:t>
            </a:r>
          </a:p>
          <a:p>
            <a:r>
              <a:rPr lang="es-ES_tradnl" dirty="0" smtClean="0"/>
              <a:t>Familiares</a:t>
            </a:r>
          </a:p>
          <a:p>
            <a:r>
              <a:rPr lang="es-ES_tradnl" dirty="0" smtClean="0"/>
              <a:t>Seguidores de deportes </a:t>
            </a:r>
            <a:r>
              <a:rPr lang="es-ES_tradnl" dirty="0" smtClean="0">
                <a:sym typeface="Wingdings" pitchFamily="2" charset="2"/>
              </a:rPr>
              <a:t> futuros federados</a:t>
            </a:r>
          </a:p>
          <a:p>
            <a:r>
              <a:rPr lang="es-ES_tradnl" dirty="0" smtClean="0">
                <a:sym typeface="Wingdings" pitchFamily="2" charset="2"/>
              </a:rPr>
              <a:t>Edades: 14-50 años (datos encuesta)</a:t>
            </a:r>
          </a:p>
          <a:p>
            <a:pPr lvl="1"/>
            <a:r>
              <a:rPr lang="es-ES_tradnl" dirty="0" smtClean="0">
                <a:sym typeface="Wingdings" pitchFamily="2" charset="2"/>
              </a:rPr>
              <a:t>Se informan vía internet y amigos</a:t>
            </a:r>
          </a:p>
          <a:p>
            <a:pPr lvl="1"/>
            <a:r>
              <a:rPr lang="es-ES_tradnl" dirty="0" smtClean="0">
                <a:sym typeface="Wingdings" pitchFamily="2" charset="2"/>
              </a:rPr>
              <a:t>Usan redes sociales</a:t>
            </a:r>
          </a:p>
          <a:p>
            <a:pPr lvl="1"/>
            <a:r>
              <a:rPr lang="es-ES_tradnl" dirty="0" smtClean="0">
                <a:sym typeface="Wingdings" pitchFamily="2" charset="2"/>
              </a:rPr>
              <a:t>Un </a:t>
            </a:r>
            <a:r>
              <a:rPr lang="es-ES_tradnl" dirty="0" smtClean="0">
                <a:sym typeface="Wingdings" pitchFamily="2" charset="2"/>
              </a:rPr>
              <a:t>77% tiene </a:t>
            </a:r>
            <a:r>
              <a:rPr lang="es-ES_tradnl" dirty="0" err="1" smtClean="0">
                <a:sym typeface="Wingdings" pitchFamily="2" charset="2"/>
              </a:rPr>
              <a:t>smartphone</a:t>
            </a:r>
            <a:r>
              <a:rPr lang="es-ES_tradnl" dirty="0" smtClean="0">
                <a:sym typeface="Wingdings" pitchFamily="2" charset="2"/>
              </a:rPr>
              <a:t> con conexión a internet</a:t>
            </a:r>
            <a:endParaRPr lang="es-ES_trad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Estudio de mercado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Federados por deporte:</a:t>
            </a:r>
          </a:p>
          <a:p>
            <a:pPr lvl="1"/>
            <a:r>
              <a:rPr lang="es-ES_tradnl" dirty="0" smtClean="0"/>
              <a:t>Fútbol: 824.458 – 26.000 femenino</a:t>
            </a:r>
          </a:p>
          <a:p>
            <a:pPr lvl="1"/>
            <a:r>
              <a:rPr lang="es-ES_tradnl" dirty="0" smtClean="0"/>
              <a:t>Baloncesto: 401.421 – 132.440 masculino/268.981 femenino</a:t>
            </a:r>
          </a:p>
          <a:p>
            <a:pPr lvl="1"/>
            <a:r>
              <a:rPr lang="es-ES_tradnl" dirty="0" smtClean="0"/>
              <a:t>Balonmano: 95.652</a:t>
            </a:r>
          </a:p>
          <a:p>
            <a:pPr lvl="1"/>
            <a:r>
              <a:rPr lang="es-ES_tradnl" dirty="0" smtClean="0"/>
              <a:t>Ciclismo: 57.000</a:t>
            </a:r>
          </a:p>
          <a:p>
            <a:pPr lvl="1"/>
            <a:r>
              <a:rPr lang="es-ES_tradnl" dirty="0" smtClean="0"/>
              <a:t>Voleibol: 56.859 – 17.991 masculino/38.868 femenino</a:t>
            </a:r>
          </a:p>
          <a:p>
            <a:pPr lvl="1"/>
            <a:r>
              <a:rPr lang="es-ES_tradnl" dirty="0" smtClean="0"/>
              <a:t>Rugby: 19.000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Qué necesitamos/Necesidades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Buscamos crear una comunidad dónde se interactúe entre usuarios.</a:t>
            </a:r>
          </a:p>
          <a:p>
            <a:r>
              <a:rPr lang="es-ES_tradnl" dirty="0" smtClean="0"/>
              <a:t>Llegar a un mayor número de federados </a:t>
            </a:r>
            <a:r>
              <a:rPr lang="es-ES_tradnl" dirty="0" smtClean="0">
                <a:sym typeface="Wingdings" pitchFamily="2" charset="2"/>
              </a:rPr>
              <a:t> incrementarlos  llenar instalaciones deportivas</a:t>
            </a:r>
          </a:p>
          <a:p>
            <a:r>
              <a:rPr lang="es-ES_tradnl" dirty="0" smtClean="0">
                <a:sym typeface="Wingdings" pitchFamily="2" charset="2"/>
              </a:rPr>
              <a:t>Informar de eventos deportivos</a:t>
            </a:r>
          </a:p>
          <a:p>
            <a:r>
              <a:rPr lang="es-ES_tradnl" dirty="0" smtClean="0">
                <a:sym typeface="Wingdings" pitchFamily="2" charset="2"/>
              </a:rPr>
              <a:t>Datos fiables para publicar la información de partidos y clubes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Demo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163</Words>
  <PresentationFormat>Presentación en pantalla (4:3)</PresentationFormat>
  <Paragraphs>41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Qué hacemos/ofrecemos</vt:lpstr>
      <vt:lpstr>Red social</vt:lpstr>
      <vt:lpstr>Target – A quién nos dirigimos</vt:lpstr>
      <vt:lpstr>Estudio de mercado</vt:lpstr>
      <vt:lpstr>Qué necesitamos/Necesidades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Miki</dc:creator>
  <cp:lastModifiedBy>Usuario de Windows</cp:lastModifiedBy>
  <cp:revision>11</cp:revision>
  <dcterms:created xsi:type="dcterms:W3CDTF">2012-04-05T14:51:34Z</dcterms:created>
  <dcterms:modified xsi:type="dcterms:W3CDTF">2012-04-23T14:41:14Z</dcterms:modified>
</cp:coreProperties>
</file>