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/>
    <p:restoredTop sz="94672"/>
  </p:normalViewPr>
  <p:slideViewPr>
    <p:cSldViewPr snapToGrid="0" snapToObjects="1">
      <p:cViewPr varScale="1">
        <p:scale>
          <a:sx n="110" d="100"/>
          <a:sy n="110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8254-D5FF-4441-84A7-9099C9E9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0C82-E7E0-054A-87A5-1247962B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03AD-AE33-AA45-9AED-797DD8A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894-17F6-A440-A0ED-5D243ED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5802-CA39-6A4C-8439-27B1779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FE27-1821-BB4C-8EC4-213B7CC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F451-4480-D54C-BBD0-D17AF1DC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115D-0A0F-6046-AC04-12D0276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875D-D61A-FE4D-AC90-CAB8117E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9905-0553-334E-A917-D469FD2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D373-176D-4F46-BD25-56E19C2E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8CC4-FB04-9244-AB3D-DA9AF2B1B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FD66-279E-104B-83C8-17AF84B2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087-9C2D-C147-A8FB-10922FB5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931D-0D41-6045-8BC7-716EA97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F6D-2BB1-004E-BC5D-E011222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C3E4-2DC7-9E46-B766-59E5EF68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9084-946B-B24D-9BC1-9F3D4E5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FD1-41FC-714C-891F-EF2C6E3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E877-0F93-D44B-A7A0-4627BBE2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50F8-5DFA-9D42-996D-A1DE3781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C7FD-CF92-E44F-9A81-F1E03207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FCC5-3057-D14E-9417-19EDA17D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E5BC-FD34-B148-95A9-BF4BFBF9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A2CE-B45C-B04C-8029-C6A57047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54B-6D87-784E-A5D0-B7EF0D0E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F807-F76C-5D4B-8CD6-349B76C36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BCC3-D6AA-AE42-912F-B0268556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9C56-0188-1A45-9CB9-F871DDDB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24CC-3067-5B45-864B-83A8F7E0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954B-9185-7945-B520-5DA11407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030-F340-9541-B3E4-8FDD06F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A7F28-2DDB-EB4E-9FDC-732587A5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774-0E04-3248-B93D-ECF9ABCB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5CB9-053B-7941-84CD-082E7566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0458-AD0A-954D-8619-3C2C6DB69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69389-0ACF-4945-BD7B-1DBE2244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E84D5-9E68-A74B-AA90-3BD707CA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FC44A-4AE7-DF46-84C3-7DE0645D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8E9C-43A4-AD4A-9C8A-679F67A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24A20-ECEA-C049-96F3-F924D97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332F-35EF-D742-B2C9-78CEBB78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E812-9A96-4040-B358-E62117A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FB148-2C5F-7B40-9E38-329231FE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473F2-3704-5246-A61F-AB6A5B1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0576-962C-A54D-9F0E-8517BFB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B667-8BFB-304F-A656-DFA5691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4C36-4A6E-ED40-98AB-D9FAAFB1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7A89-7473-E64C-B794-39B61875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897D-0E0A-B04D-BAD7-64C6030E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4BE0-DD27-E14E-81E1-D0431B59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B4BD-9350-FE49-B81A-7ADD38C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DD3-006B-D34B-85E7-EC7A7BE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5030-37F8-8F4F-A809-1D0AA92D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CC3A-3BBB-5749-8371-E985B2E5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345C-4803-004B-9908-334F201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14D6-166C-3F4C-BD0A-B6A354E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FB0F-6DC4-074E-9C0D-E1A1DEA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EC6C6-410B-B14D-BA11-19E01EBF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E27D-207F-EF46-9AF4-2A4F5681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BD28-C950-4D46-966C-5B9A97609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2AE2-9B1D-8F4A-9D23-FFD8210E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D465-936F-194A-A61B-8977762EA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090A0-6A57-AB40-9890-CFE523A6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568450"/>
            <a:ext cx="8597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5D3F2-6419-3943-99F3-E206BF38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3" y="466996"/>
            <a:ext cx="6377687" cy="33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B756C5-8076-0042-AB11-0FF88F1E7E76}"/>
              </a:ext>
            </a:extLst>
          </p:cNvPr>
          <p:cNvGrpSpPr/>
          <p:nvPr/>
        </p:nvGrpSpPr>
        <p:grpSpPr>
          <a:xfrm>
            <a:off x="1169005" y="765810"/>
            <a:ext cx="6771321" cy="2663190"/>
            <a:chOff x="1053258" y="862097"/>
            <a:chExt cx="6771321" cy="26631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18B772-A8C8-1F49-A14F-886C05C807AA}"/>
                </a:ext>
              </a:extLst>
            </p:cNvPr>
            <p:cNvGrpSpPr/>
            <p:nvPr/>
          </p:nvGrpSpPr>
          <p:grpSpPr>
            <a:xfrm>
              <a:off x="1053258" y="862097"/>
              <a:ext cx="6771321" cy="2663190"/>
              <a:chOff x="2407785" y="2611757"/>
              <a:chExt cx="6771321" cy="266319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D4DA86-4D9A-0046-8AB7-21F46DD04D86}"/>
                  </a:ext>
                </a:extLst>
              </p:cNvPr>
              <p:cNvSpPr/>
              <p:nvPr/>
            </p:nvSpPr>
            <p:spPr>
              <a:xfrm>
                <a:off x="2407785" y="2611757"/>
                <a:ext cx="1494064" cy="86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Structure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616D6B-C064-E543-9C26-7D26EA190969}"/>
                  </a:ext>
                </a:extLst>
              </p:cNvPr>
              <p:cNvSpPr/>
              <p:nvPr/>
            </p:nvSpPr>
            <p:spPr>
              <a:xfrm>
                <a:off x="5443946" y="4406267"/>
                <a:ext cx="1494064" cy="86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Gaussian Process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A8D312-D36F-B948-B083-26AED61282CB}"/>
                  </a:ext>
                </a:extLst>
              </p:cNvPr>
              <p:cNvSpPr/>
              <p:nvPr/>
            </p:nvSpPr>
            <p:spPr>
              <a:xfrm>
                <a:off x="7685042" y="4406267"/>
                <a:ext cx="1494064" cy="86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On-the-fly Trainer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822C7D-D637-8747-9E2A-736291F12F31}"/>
                  </a:ext>
                </a:extLst>
              </p:cNvPr>
              <p:cNvSpPr/>
              <p:nvPr/>
            </p:nvSpPr>
            <p:spPr>
              <a:xfrm>
                <a:off x="6594566" y="2611757"/>
                <a:ext cx="1494064" cy="86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Kernels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D86A8-D73B-054A-A3B6-58229312CBEE}"/>
                  </a:ext>
                </a:extLst>
              </p:cNvPr>
              <p:cNvSpPr/>
              <p:nvPr/>
            </p:nvSpPr>
            <p:spPr>
              <a:xfrm>
                <a:off x="4601936" y="2611757"/>
                <a:ext cx="1494064" cy="86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Atomic Environment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1141286-E458-AD44-BF75-647231B763AF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>
                <a:off x="3901849" y="3046097"/>
                <a:ext cx="7000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5D4C7D-1B33-0A46-B9C2-72B8B98396A4}"/>
                  </a:ext>
                </a:extLst>
              </p:cNvPr>
              <p:cNvCxnSpPr>
                <a:stCxn id="9" idx="3"/>
                <a:endCxn id="8" idx="1"/>
              </p:cNvCxnSpPr>
              <p:nvPr/>
            </p:nvCxnSpPr>
            <p:spPr>
              <a:xfrm>
                <a:off x="6096000" y="3046097"/>
                <a:ext cx="4985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E7A0638-F19A-6E46-9768-49FC156E8DE5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>
                <a:off x="5348968" y="3480437"/>
                <a:ext cx="842010" cy="925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0E41E-D037-074D-915E-A9581C3FB6B9}"/>
                  </a:ext>
                </a:extLst>
              </p:cNvPr>
              <p:cNvCxnSpPr>
                <a:stCxn id="8" idx="2"/>
                <a:endCxn id="6" idx="0"/>
              </p:cNvCxnSpPr>
              <p:nvPr/>
            </p:nvCxnSpPr>
            <p:spPr>
              <a:xfrm flipH="1">
                <a:off x="6190978" y="3480437"/>
                <a:ext cx="1150620" cy="925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E5C5FC4-DC2F-C24B-8133-64CB1DE75378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938010" y="4840607"/>
                <a:ext cx="747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58FB3898-BBB1-FE40-8D13-2C4C903B1607}"/>
                </a:ext>
              </a:extLst>
            </p:cNvPr>
            <p:cNvCxnSpPr>
              <a:stCxn id="5" idx="2"/>
              <a:endCxn id="7" idx="2"/>
            </p:cNvCxnSpPr>
            <p:nvPr/>
          </p:nvCxnSpPr>
          <p:spPr>
            <a:xfrm rot="16200000" flipH="1">
              <a:off x="3541663" y="-10597"/>
              <a:ext cx="1794510" cy="5277257"/>
            </a:xfrm>
            <a:prstGeom prst="bentConnector3">
              <a:avLst>
                <a:gd name="adj1" fmla="val 1127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11C6E51-1074-EB48-BBAF-52A23A5BBC1B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 rot="16200000" flipH="1">
              <a:off x="2264769" y="1266297"/>
              <a:ext cx="1360170" cy="22891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44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5</cp:revision>
  <dcterms:created xsi:type="dcterms:W3CDTF">2020-02-28T20:58:37Z</dcterms:created>
  <dcterms:modified xsi:type="dcterms:W3CDTF">2020-02-29T04:31:05Z</dcterms:modified>
</cp:coreProperties>
</file>