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33"/>
    <p:restoredTop sz="94672"/>
  </p:normalViewPr>
  <p:slideViewPr>
    <p:cSldViewPr snapToGrid="0" snapToObjects="1">
      <p:cViewPr>
        <p:scale>
          <a:sx n="191" d="100"/>
          <a:sy n="191" d="100"/>
        </p:scale>
        <p:origin x="-5344" y="-2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C8254-D5FF-4441-84A7-9099C9E9D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870C82-E7E0-054A-87A5-1247962B4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03AD-AE33-AA45-9AED-797DD8ABA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894-17F6-A440-A0ED-5D243ED3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F5802-CA39-6A4C-8439-27B1779E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6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FE27-1821-BB4C-8EC4-213B7CC4C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CF451-4480-D54C-BBD0-D17AF1DCC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A115D-0A0F-6046-AC04-12D02763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875D-D61A-FE4D-AC90-CAB8117E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9905-0553-334E-A917-D469FD20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77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ED373-176D-4F46-BD25-56E19C2EF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48CC4-FB04-9244-AB3D-DA9AF2B1B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BFD66-279E-104B-83C8-17AF84B2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E3087-9C2D-C147-A8FB-10922FB5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0931D-0D41-6045-8BC7-716EA97E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6F6D-2BB1-004E-BC5D-E011222D4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C3E4-2DC7-9E46-B766-59E5EF68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49084-946B-B24D-9BC1-9F3D4E5C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B9FD1-41FC-714C-891F-EF2C6E37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8E877-0F93-D44B-A7A0-4627BBE2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9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50F8-5DFA-9D42-996D-A1DE3781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1C7FD-CF92-E44F-9A81-F1E032074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BFCC5-3057-D14E-9417-19EDA17D6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AE5BC-FD34-B148-95A9-BF4BFBF9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0A2CE-B45C-B04C-8029-C6A57047E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1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454B-6D87-784E-A5D0-B7EF0D0E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F807-F76C-5D4B-8CD6-349B76C36C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EBCC3-D6AA-AE42-912F-B02685567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99C56-0188-1A45-9CB9-F871DDDB8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724CC-3067-5B45-864B-83A8F7E0C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8954B-9185-7945-B520-5DA114072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1030-F340-9541-B3E4-8FDD06F2E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A7F28-2DDB-EB4E-9FDC-732587A58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7F774-0E04-3248-B93D-ECF9ABCBF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3A5CB9-053B-7941-84CD-082E756682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30458-AD0A-954D-8619-3C2C6DB69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169389-0ACF-4945-BD7B-1DBE2244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7E84D5-9E68-A74B-AA90-3BD707CA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9FC44A-4AE7-DF46-84C3-7DE0645D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8E9C-43A4-AD4A-9C8A-679F67AD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24A20-ECEA-C049-96F3-F924D978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9A332F-35EF-D742-B2C9-78CEBB78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7E812-9A96-4040-B358-E62117AD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6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EFB148-2C5F-7B40-9E38-329231FE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B473F2-3704-5246-A61F-AB6A5B1B8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0576-962C-A54D-9F0E-8517BFB8B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0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B667-8BFB-304F-A656-DFA56914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4C36-4A6E-ED40-98AB-D9FAAFB19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7A89-7473-E64C-B794-39B61875E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7B897D-0E0A-B04D-BAD7-64C6030E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E4BE0-DD27-E14E-81E1-D0431B59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0B4BD-9350-FE49-B81A-7ADD38C5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1DD3-006B-D34B-85E7-EC7A7BE4B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4C5030-37F8-8F4F-A809-1D0AA92D6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0CC3A-3BBB-5749-8371-E985B2E5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8345C-4803-004B-9908-334F2012A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E14D6-166C-3F4C-BD0A-B6A354E8B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4FB0F-6DC4-074E-9C0D-E1A1DEA62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AEC6C6-410B-B14D-BA11-19E01EBF3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EE27D-207F-EF46-9AF4-2A4F5681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ABD28-C950-4D46-966C-5B9A97609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AFA1-8D53-0049-935F-0AF359B1F1DB}" type="datetimeFigureOut">
              <a:rPr lang="en-US" smtClean="0"/>
              <a:t>2/28/20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2AE2-9B1D-8F4A-9D23-FFD8210E07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4D465-936F-194A-A61B-8977762EA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9018D-812E-0E4A-87C2-C3554C49E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4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6090A0-6A57-AB40-9890-CFE523A6A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50" y="1568450"/>
            <a:ext cx="85979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69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B5D3F2-6419-3943-99F3-E206BF382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63" y="466996"/>
            <a:ext cx="6377687" cy="333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47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Vandermause, Jonathan</dc:creator>
  <cp:lastModifiedBy>Vandermause, Jonathan</cp:lastModifiedBy>
  <cp:revision>4</cp:revision>
  <dcterms:created xsi:type="dcterms:W3CDTF">2020-02-28T20:58:37Z</dcterms:created>
  <dcterms:modified xsi:type="dcterms:W3CDTF">2020-02-28T22:38:00Z</dcterms:modified>
</cp:coreProperties>
</file>