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87" r:id="rId14"/>
    <p:sldId id="28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2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9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2015/12/12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en-US" altLang="zh-CN" dirty="0" err="1" smtClean="0"/>
              <a:t>xmlNode</a:t>
            </a:r>
            <a:r>
              <a:rPr lang="zh-CN" altLang="en-US" dirty="0" smtClean="0"/>
              <a:t>父节点名字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内置实现了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模块将当前调试的程序的信息包装成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传递给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解释器返回给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解析的结果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43719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78063" y="1844824"/>
            <a:ext cx="5765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SubStruct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函数中下断点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GDB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是否支持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i="1" dirty="0" err="1" smtClean="0"/>
              <a:t>xmlNode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pretty-printer</a:t>
            </a:r>
          </a:p>
          <a:p>
            <a:r>
              <a:rPr lang="en-US" altLang="zh-CN" dirty="0" smtClean="0"/>
              <a:t>pretty-printer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r>
              <a:rPr lang="zh-CN" altLang="en-US" dirty="0" smtClean="0"/>
              <a:t>实现自己的</a:t>
            </a:r>
            <a:r>
              <a:rPr lang="en-US" altLang="zh-CN" dirty="0" smtClean="0"/>
              <a:t>pretty-printer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确认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是否支持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打开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执行</a:t>
            </a:r>
            <a:r>
              <a:rPr lang="en-US" altLang="zh-CN" sz="2000" dirty="0" smtClean="0"/>
              <a:t>python help(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查看运行结果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如果出现以下字样则不支持：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Scripting in the "Python" language is not supported in this copy of GDB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解决方案</a:t>
            </a:r>
            <a:r>
              <a:rPr lang="en-US" altLang="zh-CN" sz="2000" dirty="0" smtClean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2000" dirty="0" smtClean="0"/>
              <a:t>安装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对应版本的</a:t>
            </a:r>
            <a:r>
              <a:rPr lang="en-US" altLang="zh-CN" sz="2000" dirty="0" smtClean="0"/>
              <a:t>python-dev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2000" dirty="0" err="1" smtClean="0"/>
              <a:t>gdb</a:t>
            </a:r>
            <a:r>
              <a:rPr lang="zh-CN" altLang="en-US" sz="2000" dirty="0" smtClean="0"/>
              <a:t>必须为</a:t>
            </a:r>
            <a:r>
              <a:rPr lang="en-US" altLang="zh-CN" sz="2000" dirty="0" smtClean="0"/>
              <a:t>7.0</a:t>
            </a:r>
            <a:r>
              <a:rPr lang="zh-CN" altLang="en-US" sz="2000" dirty="0" smtClean="0"/>
              <a:t>以上版本</a:t>
            </a:r>
            <a:endParaRPr lang="en-US" altLang="zh-CN" sz="2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CN" sz="2000" dirty="0" smtClean="0"/>
              <a:t>./configure –with-python;</a:t>
            </a:r>
          </a:p>
          <a:p>
            <a:pPr marL="0" indent="0">
              <a:buNone/>
            </a:pPr>
            <a:r>
              <a:rPr lang="en-US" altLang="zh-CN" sz="2000" dirty="0" smtClean="0"/>
              <a:t>      make </a:t>
            </a:r>
          </a:p>
          <a:p>
            <a:pPr marL="0" indent="0">
              <a:buNone/>
            </a:pPr>
            <a:r>
              <a:rPr lang="en-US" altLang="zh-CN" sz="2000" dirty="0" smtClean="0"/>
              <a:t>      make install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772816"/>
            <a:ext cx="7198116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中所有的类都可以通过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help(xxx)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查看用法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函数第一个参数定义了命令名，最后一个参数表示可以使用自动补全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是命令实现的地方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gdb.breakpoints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返回所有的断点。每个断点用一个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对象的属性，表示打断点的位置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 script-path</a:t>
            </a: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自动加载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gdb.py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自动加载带有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gdb.py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的脚本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add-auto-load-safe-path path</a:t>
            </a: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将路径添加到加载路径中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实现一个命令，可以打印出当前函数的名字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348880"/>
            <a:ext cx="7536611" cy="15765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581128"/>
            <a:ext cx="5616624" cy="1350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pretty-printer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132856"/>
            <a:ext cx="5552594" cy="16240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7" y="4509120"/>
            <a:ext cx="7690653" cy="1440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437</Words>
  <Application>Microsoft Office PowerPoint</Application>
  <PresentationFormat>全屏显示(4:3)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GDB PYTHON</vt:lpstr>
      <vt:lpstr>确认GDB是否支持PYTHON</vt:lpstr>
      <vt:lpstr>用python实现gdb命令</vt:lpstr>
      <vt:lpstr>用python实现gdb命令</vt:lpstr>
      <vt:lpstr>加载gdb脚本</vt:lpstr>
      <vt:lpstr>练习</vt:lpstr>
      <vt:lpstr>实现xmlNode的pretty-printer</vt:lpstr>
      <vt:lpstr>实现string的pretty-printer</vt:lpstr>
      <vt:lpstr>练习</vt:lpstr>
      <vt:lpstr>pretty-printer工作原理</vt:lpstr>
      <vt:lpstr>实现自己的pretty-printer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514</cp:revision>
  <dcterms:created xsi:type="dcterms:W3CDTF">2013-10-30T09:04:50Z</dcterms:created>
  <dcterms:modified xsi:type="dcterms:W3CDTF">2015-12-11T19:24:19Z</dcterms:modified>
</cp:coreProperties>
</file>