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9" r:id="rId3"/>
    <p:sldId id="257" r:id="rId4"/>
    <p:sldId id="290" r:id="rId5"/>
    <p:sldId id="287" r:id="rId6"/>
    <p:sldId id="288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E28"/>
    <a:srgbClr val="F9AB2A"/>
    <a:srgbClr val="93634C"/>
    <a:srgbClr val="94634C"/>
    <a:srgbClr val="EA71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52" autoAdjust="0"/>
    <p:restoredTop sz="95633" autoAdjust="0"/>
  </p:normalViewPr>
  <p:slideViewPr>
    <p:cSldViewPr>
      <p:cViewPr>
        <p:scale>
          <a:sx n="100" d="100"/>
          <a:sy n="100" d="100"/>
        </p:scale>
        <p:origin x="-2238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DA48B4A-9529-4CBC-B77B-ED94D24ECE17}" type="datetimeFigureOut">
              <a:rPr lang="zh-CN" altLang="en-US"/>
              <a:pPr>
                <a:defRPr/>
              </a:pPr>
              <a:t>2015/11/25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A619EE7-996E-421E-B6C7-B90701EAA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6C2F6-19CA-4A91-9535-318CC6F1022B}" type="datetimeFigureOut">
              <a:rPr lang="zh-CN" altLang="en-US"/>
              <a:pPr>
                <a:defRPr/>
              </a:pPr>
              <a:t>2015/11/25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96464-7756-4365-8D5C-6231143177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88E16-45EC-46FE-A8A4-38E84D05669A}" type="datetimeFigureOut">
              <a:rPr lang="zh-CN" altLang="en-US"/>
              <a:pPr>
                <a:defRPr/>
              </a:pPr>
              <a:t>2015/11/25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25AB9-CBC7-4052-BE58-26C1F86734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B8496-DED0-4B72-B822-3067FE3FEE8C}" type="datetimeFigureOut">
              <a:rPr lang="zh-CN" altLang="en-US"/>
              <a:pPr>
                <a:defRPr/>
              </a:pPr>
              <a:t>2015/11/25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0222C-AEB9-4A90-9A08-C91D7A892F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07D7-B5FD-47BF-93DE-8EC4E0B9254A}" type="datetimeFigureOut">
              <a:rPr lang="zh-CN" altLang="en-US"/>
              <a:pPr>
                <a:defRPr/>
              </a:pPr>
              <a:t>2015/11/25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26373-3D35-4F49-A516-DCAB8C12B0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E55F2-206E-410E-A18A-4A46223EE049}" type="datetimeFigureOut">
              <a:rPr lang="zh-CN" altLang="en-US"/>
              <a:pPr>
                <a:defRPr/>
              </a:pPr>
              <a:t>2015/11/25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BC1C2-B8DB-4618-A9D3-85234D0B7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C3653-B0CF-44B1-8D68-536E97940176}" type="datetimeFigureOut">
              <a:rPr lang="zh-CN" altLang="en-US"/>
              <a:pPr>
                <a:defRPr/>
              </a:pPr>
              <a:t>2015/11/25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185C2-FF19-454A-9514-A717E70A15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FDA6F-0E27-451C-9888-0740BC7422CD}" type="datetimeFigureOut">
              <a:rPr lang="zh-CN" altLang="en-US"/>
              <a:pPr>
                <a:defRPr/>
              </a:pPr>
              <a:t>2015/11/25 Wednesday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DF927-0FE3-4880-95A9-4E0D323854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283E8-78B0-4F91-97F7-C049A2D81457}" type="datetimeFigureOut">
              <a:rPr lang="zh-CN" altLang="en-US"/>
              <a:pPr>
                <a:defRPr/>
              </a:pPr>
              <a:t>2015/11/25 Wednesday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CA4B3-B18C-40F4-B58F-2CD66C8E67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94789-5C90-4082-B4CE-680F7E7D192C}" type="datetimeFigureOut">
              <a:rPr lang="zh-CN" altLang="en-US"/>
              <a:pPr>
                <a:defRPr/>
              </a:pPr>
              <a:t>2015/11/25 Wednesday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EF95A-3B80-48A7-B2B5-B6B502A9A0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61B45-F172-4FFD-A818-CED931276846}" type="datetimeFigureOut">
              <a:rPr lang="zh-CN" altLang="en-US"/>
              <a:pPr>
                <a:defRPr/>
              </a:pPr>
              <a:t>2015/11/25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3958B-605E-4923-8D47-83EF0A2439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68FAE-B580-4C1D-982C-94BA0FC41A82}" type="datetimeFigureOut">
              <a:rPr lang="zh-CN" altLang="en-US"/>
              <a:pPr>
                <a:defRPr/>
              </a:pPr>
              <a:t>2015/11/25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1C127-EB35-4249-90C4-12F78D71EC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718ECD-B07A-4D02-966D-ECE77B944746}" type="datetimeFigureOut">
              <a:rPr lang="zh-CN" altLang="en-US"/>
              <a:pPr>
                <a:defRPr/>
              </a:pPr>
              <a:t>2015/11/25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12C600-61B9-4F90-8621-AA558DEA70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714375" y="5267325"/>
            <a:ext cx="485775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 4.1.2 STL Implementation</a:t>
            </a:r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85813" y="5767388"/>
            <a:ext cx="300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Pointer Array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39052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268760"/>
            <a:ext cx="40100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899592" y="5157192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x</a:t>
            </a:r>
            <a:r>
              <a:rPr lang="zh-CN" altLang="en-US" dirty="0" smtClean="0"/>
              <a:t>命令观察</a:t>
            </a:r>
            <a:r>
              <a:rPr lang="en-US" altLang="zh-CN" dirty="0" smtClean="0"/>
              <a:t>pointer_arr</a:t>
            </a:r>
            <a:r>
              <a:rPr lang="zh-CN" altLang="en-US" dirty="0" smtClean="0"/>
              <a:t>中随机生成的字符串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Sample Array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572000" y="5373216"/>
            <a:ext cx="4392488" cy="46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gdb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set print pretty 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268760"/>
            <a:ext cx="2664296" cy="175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692696"/>
            <a:ext cx="4176464" cy="2884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" name="组合 34"/>
          <p:cNvGrpSpPr/>
          <p:nvPr/>
        </p:nvGrpSpPr>
        <p:grpSpPr>
          <a:xfrm>
            <a:off x="1115616" y="3861048"/>
            <a:ext cx="3600400" cy="2376264"/>
            <a:chOff x="395536" y="3368606"/>
            <a:chExt cx="4752528" cy="3372762"/>
          </a:xfrm>
        </p:grpSpPr>
        <p:sp>
          <p:nvSpPr>
            <p:cNvPr id="16" name="矩形 15"/>
            <p:cNvSpPr/>
            <p:nvPr/>
          </p:nvSpPr>
          <p:spPr>
            <a:xfrm>
              <a:off x="539552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15616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691680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67744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843808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419872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95936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572000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91680" y="501317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691680" y="5445224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691680" y="5877272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691680" y="6309320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>
              <a:stCxn id="18" idx="2"/>
              <a:endCxn id="24" idx="0"/>
            </p:cNvCxnSpPr>
            <p:nvPr/>
          </p:nvCxnSpPr>
          <p:spPr>
            <a:xfrm>
              <a:off x="1979712" y="4365104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95536" y="3368606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samples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363518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23528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析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xmlDoc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内存结构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9490" y="1283965"/>
            <a:ext cx="45529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140577" y="479715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观察</a:t>
            </a:r>
            <a:r>
              <a:rPr lang="en-US" altLang="zh-CN" dirty="0" smtClean="0"/>
              <a:t>doc</a:t>
            </a:r>
            <a:r>
              <a:rPr lang="zh-CN" altLang="en-US" dirty="0" smtClean="0"/>
              <a:t>中各个成员变量的值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3973</TotalTime>
  <Words>129</Words>
  <Application>Microsoft Office PowerPoint</Application>
  <PresentationFormat>全屏显示(4:3)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Q &amp; 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410</cp:revision>
  <dcterms:created xsi:type="dcterms:W3CDTF">2013-10-30T09:04:50Z</dcterms:created>
  <dcterms:modified xsi:type="dcterms:W3CDTF">2015-11-25T16:16:28Z</dcterms:modified>
</cp:coreProperties>
</file>