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9" r:id="rId3"/>
    <p:sldId id="290" r:id="rId4"/>
    <p:sldId id="291" r:id="rId5"/>
    <p:sldId id="287" r:id="rId6"/>
    <p:sldId id="288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E28"/>
    <a:srgbClr val="F9AB2A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2" autoAdjust="0"/>
    <p:restoredTop sz="95633" autoAdjust="0"/>
  </p:normalViewPr>
  <p:slideViewPr>
    <p:cSldViewPr>
      <p:cViewPr varScale="1">
        <p:scale>
          <a:sx n="109" d="100"/>
          <a:sy n="109" d="100"/>
        </p:scale>
        <p:origin x="-19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DA48B4A-9529-4CBC-B77B-ED94D24ECE17}" type="datetimeFigureOut">
              <a:rPr lang="zh-CN" altLang="en-US"/>
              <a:pPr>
                <a:defRPr/>
              </a:pPr>
              <a:t>2015/12/10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A619EE7-996E-421E-B6C7-B90701EAA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6C2F6-19CA-4A91-9535-318CC6F1022B}" type="datetimeFigureOut">
              <a:rPr lang="zh-CN" altLang="en-US"/>
              <a:pPr>
                <a:defRPr/>
              </a:pPr>
              <a:t>2015/12/10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6464-7756-4365-8D5C-623114317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88E16-45EC-46FE-A8A4-38E84D05669A}" type="datetimeFigureOut">
              <a:rPr lang="zh-CN" altLang="en-US"/>
              <a:pPr>
                <a:defRPr/>
              </a:pPr>
              <a:t>2015/12/10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25AB9-CBC7-4052-BE58-26C1F8673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8496-DED0-4B72-B822-3067FE3FEE8C}" type="datetimeFigureOut">
              <a:rPr lang="zh-CN" altLang="en-US"/>
              <a:pPr>
                <a:defRPr/>
              </a:pPr>
              <a:t>2015/12/10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0222C-AEB9-4A90-9A08-C91D7A892F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07D7-B5FD-47BF-93DE-8EC4E0B9254A}" type="datetimeFigureOut">
              <a:rPr lang="zh-CN" altLang="en-US"/>
              <a:pPr>
                <a:defRPr/>
              </a:pPr>
              <a:t>2015/12/10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26373-3D35-4F49-A516-DCAB8C12B0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E55F2-206E-410E-A18A-4A46223EE049}" type="datetimeFigureOut">
              <a:rPr lang="zh-CN" altLang="en-US"/>
              <a:pPr>
                <a:defRPr/>
              </a:pPr>
              <a:t>2015/12/10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BC1C2-B8DB-4618-A9D3-85234D0B7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C3653-B0CF-44B1-8D68-536E97940176}" type="datetimeFigureOut">
              <a:rPr lang="zh-CN" altLang="en-US"/>
              <a:pPr>
                <a:defRPr/>
              </a:pPr>
              <a:t>2015/12/10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185C2-FF19-454A-9514-A717E70A15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FDA6F-0E27-451C-9888-0740BC7422CD}" type="datetimeFigureOut">
              <a:rPr lang="zh-CN" altLang="en-US"/>
              <a:pPr>
                <a:defRPr/>
              </a:pPr>
              <a:t>2015/12/10 Thursday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DF927-0FE3-4880-95A9-4E0D323854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283E8-78B0-4F91-97F7-C049A2D81457}" type="datetimeFigureOut">
              <a:rPr lang="zh-CN" altLang="en-US"/>
              <a:pPr>
                <a:defRPr/>
              </a:pPr>
              <a:t>2015/12/10 Thursday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CA4B3-B18C-40F4-B58F-2CD66C8E6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94789-5C90-4082-B4CE-680F7E7D192C}" type="datetimeFigureOut">
              <a:rPr lang="zh-CN" altLang="en-US"/>
              <a:pPr>
                <a:defRPr/>
              </a:pPr>
              <a:t>2015/12/10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EF95A-3B80-48A7-B2B5-B6B502A9A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61B45-F172-4FFD-A818-CED931276846}" type="datetimeFigureOut">
              <a:rPr lang="zh-CN" altLang="en-US"/>
              <a:pPr>
                <a:defRPr/>
              </a:pPr>
              <a:t>2015/12/10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3958B-605E-4923-8D47-83EF0A2439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8FAE-B580-4C1D-982C-94BA0FC41A82}" type="datetimeFigureOut">
              <a:rPr lang="zh-CN" altLang="en-US"/>
              <a:pPr>
                <a:defRPr/>
              </a:pPr>
              <a:t>2015/12/10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1C127-EB35-4249-90C4-12F78D71E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718ECD-B07A-4D02-966D-ECE77B944746}" type="datetimeFigureOut">
              <a:rPr lang="zh-CN" altLang="en-US"/>
              <a:pPr>
                <a:defRPr/>
              </a:pPr>
              <a:t>2015/12/10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A12C600-61B9-4F90-8621-AA558DEA7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714375" y="5267325"/>
            <a:ext cx="4857750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Debugging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 4.1.2 STL Implementation</a:t>
            </a:r>
            <a:endParaRPr lang="zh-CN" altLang="en-US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5813" y="5767388"/>
            <a:ext cx="300037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GDB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确认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是否支持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实</a:t>
            </a:r>
            <a:r>
              <a:rPr lang="zh-CN" altLang="en-US" dirty="0" smtClean="0"/>
              <a:t>现</a:t>
            </a:r>
            <a:r>
              <a:rPr lang="en-US" altLang="zh-CN" i="1" dirty="0" err="1" smtClean="0"/>
              <a:t>xmlNode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pretty-printer</a:t>
            </a:r>
          </a:p>
          <a:p>
            <a:r>
              <a:rPr lang="en-US" altLang="zh-CN" dirty="0" smtClean="0"/>
              <a:t>pretty-printer</a:t>
            </a:r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r>
              <a:rPr lang="zh-CN" altLang="en-US" dirty="0" smtClean="0"/>
              <a:t>实现自己的</a:t>
            </a:r>
            <a:r>
              <a:rPr lang="en-US" altLang="zh-CN" dirty="0" smtClean="0"/>
              <a:t>pretty-printer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确认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是否支持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打开</a:t>
            </a:r>
            <a:r>
              <a:rPr lang="en-US" altLang="zh-CN" sz="2000" dirty="0" err="1" smtClean="0"/>
              <a:t>gdb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执行</a:t>
            </a:r>
            <a:r>
              <a:rPr lang="en-US" altLang="zh-CN" sz="2000" dirty="0" smtClean="0"/>
              <a:t>python help(</a:t>
            </a:r>
            <a:r>
              <a:rPr lang="en-US" altLang="zh-CN" sz="2000" dirty="0" err="1" smtClean="0"/>
              <a:t>gdb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查看运行结果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如果出现以下字样则不支持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Scripting </a:t>
            </a:r>
            <a:r>
              <a:rPr lang="en-US" altLang="zh-CN" sz="2000" dirty="0" smtClean="0">
                <a:solidFill>
                  <a:srgbClr val="FF0000"/>
                </a:solidFill>
              </a:rPr>
              <a:t>in the "Python" language is not supported in this copy of </a:t>
            </a:r>
            <a:r>
              <a:rPr lang="en-US" altLang="zh-CN" sz="2000" dirty="0" smtClean="0">
                <a:solidFill>
                  <a:srgbClr val="FF0000"/>
                </a:solidFill>
              </a:rPr>
              <a:t>GDB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解决方案</a:t>
            </a:r>
            <a:r>
              <a:rPr lang="en-US" altLang="zh-CN" sz="2000" dirty="0" smtClean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2000" dirty="0" smtClean="0"/>
              <a:t>安装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对应版本的</a:t>
            </a:r>
            <a:r>
              <a:rPr lang="en-US" altLang="zh-CN" sz="2000" dirty="0" smtClean="0"/>
              <a:t>python-dev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CN" sz="2000" dirty="0" err="1" smtClean="0"/>
              <a:t>gdb</a:t>
            </a:r>
            <a:r>
              <a:rPr lang="zh-CN" altLang="en-US" sz="2000" dirty="0" smtClean="0"/>
              <a:t>必须为</a:t>
            </a:r>
            <a:r>
              <a:rPr lang="en-US" altLang="zh-CN" sz="2000" dirty="0" smtClean="0"/>
              <a:t>7.0</a:t>
            </a:r>
            <a:r>
              <a:rPr lang="zh-CN" altLang="en-US" sz="2000" dirty="0" smtClean="0"/>
              <a:t>以上版本</a:t>
            </a:r>
            <a:endParaRPr lang="en-US" altLang="zh-CN" sz="2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altLang="zh-CN" sz="2000" dirty="0" smtClean="0"/>
              <a:t>./configure –with-python;</a:t>
            </a:r>
          </a:p>
          <a:p>
            <a:pPr marL="0" indent="0">
              <a:buNone/>
            </a:pPr>
            <a:r>
              <a:rPr lang="en-US" altLang="zh-CN" sz="2000" dirty="0" smtClean="0"/>
              <a:t>      make </a:t>
            </a:r>
          </a:p>
          <a:p>
            <a:pPr marL="0" indent="0">
              <a:buNone/>
            </a:pPr>
            <a:r>
              <a:rPr lang="en-US" altLang="zh-CN" sz="2000" dirty="0" smtClean="0"/>
              <a:t>      make install</a:t>
            </a:r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135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GDB PYTHON</vt:lpstr>
      <vt:lpstr>确认GDB是否支持PYTHON</vt:lpstr>
      <vt:lpstr>用python实现gdb命令</vt:lpstr>
      <vt:lpstr>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495</cp:revision>
  <dcterms:created xsi:type="dcterms:W3CDTF">2013-10-30T09:04:50Z</dcterms:created>
  <dcterms:modified xsi:type="dcterms:W3CDTF">2015-12-10T15:10:43Z</dcterms:modified>
</cp:coreProperties>
</file>