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7" r:id="rId20"/>
    <p:sldId id="28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9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2015/12/25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n/content/www/cn/zh/processors/architectures-software-developer-manua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DST, SRC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const		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立即数运算后写回寄存器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[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const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立即数运算后写回内存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寄存器运算后写回寄存器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[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		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内存运算后写回寄存器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[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寄存器运算后写回内存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OPRAND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const	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立即数压栈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寄存器数据压栈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[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	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内存数据压栈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OPRAND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出栈到寄存器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[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	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出栈到内存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开发人员手册（卷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http://www.intel.cn/content/www/cn/zh/processors/architectures-software-developer-manuals.html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3281313" cy="12145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39952" y="1844824"/>
            <a:ext cx="4451400" cy="3024336"/>
          </a:xfrm>
        </p:spPr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add.cpp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代码进行反汇编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 b, 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存储的地址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找出加法的计算逻辑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通过寄存器找到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 b, 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并验证其值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dirty="0"/>
          </a:p>
        </p:txBody>
      </p:sp>
      <p:pic>
        <p:nvPicPr>
          <p:cNvPr id="4" name="内容占位符 9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6155589" cy="46166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栈帧的建立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419736"/>
            <a:ext cx="2966864" cy="2362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268760"/>
            <a:ext cx="4345328" cy="339201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79512" y="4869160"/>
            <a:ext cx="8359483" cy="12873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5170760" cy="10907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6120680" cy="62547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39552" y="3573016"/>
            <a:ext cx="4882728" cy="2907938"/>
            <a:chOff x="582373" y="4588768"/>
            <a:chExt cx="6352075" cy="477250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373" y="4613934"/>
              <a:ext cx="6352075" cy="4747340"/>
            </a:xfrm>
            <a:prstGeom prst="rect">
              <a:avLst/>
            </a:prstGeom>
          </p:spPr>
        </p:pic>
        <p:sp>
          <p:nvSpPr>
            <p:cNvPr id="8" name="文本框 9"/>
            <p:cNvSpPr txBox="1"/>
            <p:nvPr/>
          </p:nvSpPr>
          <p:spPr>
            <a:xfrm>
              <a:off x="6474066" y="4588768"/>
              <a:ext cx="46038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v8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v7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v6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>
              <a:off x="4774208" y="473278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4774208" y="501052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4774208" y="556601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4774208" y="528827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774208" y="639925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774208" y="584376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4774208" y="612150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4774208" y="6677000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4745874" y="810169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652120" y="3717032"/>
            <a:ext cx="3491880" cy="2592288"/>
          </a:xfrm>
        </p:spPr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做为前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剩余参数从右向左压栈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用作返回值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crackme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 &amp; Disassembly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3458417" cy="3024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1515" y="1772816"/>
            <a:ext cx="4978497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[/r] [/m] [expression [, length]]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是一种指令集的体系。这种指令集，称机器码，是电脑的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可直接解读的数据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是用助记符代替机器指令的操作码，用地址符号或标号代替指令或操作数的地址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汇编语言和机器语言指令集是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不同平台之间不可直接移植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  <a:p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6782928" cy="4443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不同的平台或编译器对寄存器使用有不同的规则或者惯例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作为函数返回值使用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%r8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%r9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用作函数参数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易失和非易失寄存器</a:t>
            </a:r>
          </a:p>
          <a:p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 rotWithShape="1">
          <a:blip r:embed="rId2" cstate="print"/>
          <a:srcRect t="2941" b="4241"/>
          <a:stretch/>
        </p:blipFill>
        <p:spPr bwMode="auto">
          <a:xfrm>
            <a:off x="467544" y="1340768"/>
            <a:ext cx="3785945" cy="532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[reg1 reg2 …]</a:t>
            </a: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/x $r15</a:t>
            </a:r>
          </a:p>
          <a:p>
            <a:pPr lvl="1"/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 DST, SRC</a:t>
            </a: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const		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立即数放入寄存器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const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立即数写入内存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寄存器间传递数据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		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至寄存器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寄存器数据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至内存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515</Words>
  <Application>Microsoft Office PowerPoint</Application>
  <PresentationFormat>全屏显示(4:3)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目标</vt:lpstr>
      <vt:lpstr>Source &amp; Disassembly</vt:lpstr>
      <vt:lpstr>反汇编</vt:lpstr>
      <vt:lpstr>汇编语言</vt:lpstr>
      <vt:lpstr>CPU运行流程</vt:lpstr>
      <vt:lpstr>X86-64 通用寄存器</vt:lpstr>
      <vt:lpstr>查看寄存器</vt:lpstr>
      <vt:lpstr>数据传输指令</vt:lpstr>
      <vt:lpstr>运算指令</vt:lpstr>
      <vt:lpstr>栈操作指令</vt:lpstr>
      <vt:lpstr>函数控制指令</vt:lpstr>
      <vt:lpstr>其他指令</vt:lpstr>
      <vt:lpstr>练习</vt:lpstr>
      <vt:lpstr>栈</vt:lpstr>
      <vt:lpstr>栈帧的建立</vt:lpstr>
      <vt:lpstr>调用约定</vt:lpstr>
      <vt:lpstr>练习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584</cp:revision>
  <dcterms:created xsi:type="dcterms:W3CDTF">2013-10-30T09:04:50Z</dcterms:created>
  <dcterms:modified xsi:type="dcterms:W3CDTF">2015-12-25T15:32:44Z</dcterms:modified>
</cp:coreProperties>
</file>