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89" r:id="rId4"/>
    <p:sldId id="293" r:id="rId5"/>
    <p:sldId id="257" r:id="rId6"/>
    <p:sldId id="294" r:id="rId7"/>
    <p:sldId id="295" r:id="rId8"/>
    <p:sldId id="290" r:id="rId9"/>
    <p:sldId id="292" r:id="rId10"/>
    <p:sldId id="297" r:id="rId11"/>
    <p:sldId id="298" r:id="rId12"/>
    <p:sldId id="296" r:id="rId13"/>
    <p:sldId id="287" r:id="rId14"/>
    <p:sldId id="28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9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2015/12/4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xmlDocSetRootElement</a:t>
            </a:r>
            <a:r>
              <a:rPr lang="en-US" altLang="zh-CN" dirty="0" smtClean="0"/>
              <a:t>(doc, </a:t>
            </a:r>
            <a:r>
              <a:rPr lang="en-US" altLang="zh-CN" dirty="0" err="1" smtClean="0"/>
              <a:t>root_node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98884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234888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70892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children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06896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42900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378904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9592" y="414908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9592" y="450912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4511" y="1700808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xmlDocPtr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480335" y="198884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80335" y="234888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80335" y="270892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0335" y="306896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parent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80335" y="342900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80335" y="378904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0335" y="414908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480335" y="4509120"/>
            <a:ext cx="11521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08327" y="162880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xmlNodePtr</a:t>
            </a:r>
            <a:endParaRPr lang="zh-CN" altLang="en-US" sz="1200" dirty="0"/>
          </a:p>
        </p:txBody>
      </p:sp>
      <p:cxnSp>
        <p:nvCxnSpPr>
          <p:cNvPr id="24" name="曲线连接符 23"/>
          <p:cNvCxnSpPr>
            <a:stCxn id="7" idx="3"/>
          </p:cNvCxnSpPr>
          <p:nvPr/>
        </p:nvCxnSpPr>
        <p:spPr>
          <a:xfrm flipV="1">
            <a:off x="2051720" y="1988840"/>
            <a:ext cx="2448272" cy="9001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</p:cNvCxnSpPr>
          <p:nvPr/>
        </p:nvCxnSpPr>
        <p:spPr>
          <a:xfrm flipV="1">
            <a:off x="2051720" y="1988840"/>
            <a:ext cx="2448272" cy="1260140"/>
          </a:xfrm>
          <a:prstGeom prst="curvedConnector3">
            <a:avLst>
              <a:gd name="adj1" fmla="val 640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1"/>
          </p:cNvCxnSpPr>
          <p:nvPr/>
        </p:nvCxnSpPr>
        <p:spPr>
          <a:xfrm flipH="1" flipV="1">
            <a:off x="2051720" y="1988840"/>
            <a:ext cx="2428615" cy="1260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1"/>
          </p:cNvCxnSpPr>
          <p:nvPr/>
        </p:nvCxnSpPr>
        <p:spPr>
          <a:xfrm flipH="1" flipV="1">
            <a:off x="2051720" y="1988840"/>
            <a:ext cx="2428615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</p:cNvCxnSpPr>
          <p:nvPr/>
        </p:nvCxnSpPr>
        <p:spPr>
          <a:xfrm>
            <a:off x="5632463" y="2528900"/>
            <a:ext cx="955761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16216" y="2708920"/>
            <a:ext cx="55175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“root”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xmlAddChild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root_node</a:t>
            </a:r>
            <a:r>
              <a:rPr lang="en-US" altLang="zh-CN" dirty="0" smtClean="0"/>
              <a:t>, node1);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411760" y="1772816"/>
            <a:ext cx="864096" cy="2448272"/>
            <a:chOff x="1115616" y="1772816"/>
            <a:chExt cx="1152128" cy="2880320"/>
          </a:xfrm>
        </p:grpSpPr>
        <p:sp>
          <p:nvSpPr>
            <p:cNvPr id="15" name="矩形 14"/>
            <p:cNvSpPr/>
            <p:nvPr/>
          </p:nvSpPr>
          <p:spPr>
            <a:xfrm>
              <a:off x="1115616" y="17728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15616" y="21328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24928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children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15616" y="285293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15616" y="321297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5616" y="35730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parent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15616" y="39330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5616" y="42930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1475656" y="1772816"/>
            <a:ext cx="936104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 flipV="1">
            <a:off x="1475656" y="1772816"/>
            <a:ext cx="936104" cy="1071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1"/>
          </p:cNvCxnSpPr>
          <p:nvPr/>
        </p:nvCxnSpPr>
        <p:spPr>
          <a:xfrm flipH="1" flipV="1">
            <a:off x="1475656" y="1772817"/>
            <a:ext cx="936104" cy="16831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11560" y="1772816"/>
            <a:ext cx="864096" cy="2448272"/>
            <a:chOff x="1115616" y="1772816"/>
            <a:chExt cx="1152128" cy="2880320"/>
          </a:xfrm>
        </p:grpSpPr>
        <p:sp>
          <p:nvSpPr>
            <p:cNvPr id="32" name="矩形 31"/>
            <p:cNvSpPr/>
            <p:nvPr/>
          </p:nvSpPr>
          <p:spPr>
            <a:xfrm>
              <a:off x="1115616" y="17728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15616" y="21328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5616" y="24928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children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15616" y="285293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15616" y="321297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15616" y="35730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parent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15616" y="39330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5616" y="42930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11560" y="148478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r</a:t>
            </a:r>
            <a:r>
              <a:rPr lang="en-US" altLang="zh-CN" sz="1100" dirty="0" err="1" smtClean="0"/>
              <a:t>oot_node</a:t>
            </a:r>
            <a:endParaRPr lang="zh-CN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0" y="1484784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node1</a:t>
            </a:r>
            <a:endParaRPr lang="zh-CN" altLang="en-US" sz="1100" dirty="0"/>
          </a:p>
        </p:txBody>
      </p:sp>
      <p:sp>
        <p:nvSpPr>
          <p:cNvPr id="42" name="右箭头 41"/>
          <p:cNvSpPr/>
          <p:nvPr/>
        </p:nvSpPr>
        <p:spPr>
          <a:xfrm>
            <a:off x="3635896" y="2852936"/>
            <a:ext cx="864096" cy="21602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4716016" y="1844824"/>
            <a:ext cx="864096" cy="2448272"/>
            <a:chOff x="1115616" y="1772816"/>
            <a:chExt cx="1152128" cy="2880320"/>
          </a:xfrm>
        </p:grpSpPr>
        <p:sp>
          <p:nvSpPr>
            <p:cNvPr id="44" name="矩形 43"/>
            <p:cNvSpPr/>
            <p:nvPr/>
          </p:nvSpPr>
          <p:spPr>
            <a:xfrm>
              <a:off x="1115616" y="17728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15616" y="21328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15616" y="24928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children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15616" y="285293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15616" y="321297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15616" y="35730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parent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115616" y="39330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15616" y="42930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34264" y="692696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xmlAddChild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root_node</a:t>
            </a:r>
            <a:r>
              <a:rPr lang="en-US" altLang="zh-CN" dirty="0" smtClean="0"/>
              <a:t>, </a:t>
            </a:r>
            <a:r>
              <a:rPr lang="en-US" altLang="zh-CN" dirty="0" smtClean="0"/>
              <a:t>node2);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60657" y="158321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r</a:t>
            </a:r>
            <a:r>
              <a:rPr lang="en-US" altLang="zh-CN" sz="1100" dirty="0" err="1" smtClean="0"/>
              <a:t>oot_node</a:t>
            </a:r>
            <a:endParaRPr lang="zh-CN" altLang="en-US" sz="11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6228184" y="1844824"/>
            <a:ext cx="864096" cy="2448272"/>
            <a:chOff x="1115616" y="1772816"/>
            <a:chExt cx="1152128" cy="2880320"/>
          </a:xfrm>
        </p:grpSpPr>
        <p:sp>
          <p:nvSpPr>
            <p:cNvPr id="55" name="矩形 54"/>
            <p:cNvSpPr/>
            <p:nvPr/>
          </p:nvSpPr>
          <p:spPr>
            <a:xfrm>
              <a:off x="1115616" y="17728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115616" y="21328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15616" y="24928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children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115616" y="285293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5616" y="321297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next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15616" y="35730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parent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15616" y="39330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115616" y="42930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372200" y="1583214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node1</a:t>
            </a:r>
            <a:endParaRPr lang="zh-CN" altLang="en-US" sz="1100" dirty="0"/>
          </a:p>
        </p:txBody>
      </p:sp>
      <p:grpSp>
        <p:nvGrpSpPr>
          <p:cNvPr id="64" name="组合 63"/>
          <p:cNvGrpSpPr/>
          <p:nvPr/>
        </p:nvGrpSpPr>
        <p:grpSpPr>
          <a:xfrm>
            <a:off x="7740352" y="1844824"/>
            <a:ext cx="864096" cy="2448272"/>
            <a:chOff x="1115616" y="1772816"/>
            <a:chExt cx="1152128" cy="2880320"/>
          </a:xfrm>
        </p:grpSpPr>
        <p:sp>
          <p:nvSpPr>
            <p:cNvPr id="65" name="矩形 64"/>
            <p:cNvSpPr/>
            <p:nvPr/>
          </p:nvSpPr>
          <p:spPr>
            <a:xfrm>
              <a:off x="1115616" y="17728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115616" y="21328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15616" y="24928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children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115616" y="285293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5616" y="321297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115616" y="357301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parent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115616" y="393305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15616" y="4293096"/>
              <a:ext cx="115212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doc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3030" y="1583214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node2</a:t>
            </a:r>
            <a:endParaRPr lang="zh-CN" altLang="en-US" sz="1100" dirty="0"/>
          </a:p>
        </p:txBody>
      </p:sp>
      <p:cxnSp>
        <p:nvCxnSpPr>
          <p:cNvPr id="116" name="直接箭头连接符 115"/>
          <p:cNvCxnSpPr>
            <a:stCxn id="46" idx="3"/>
          </p:cNvCxnSpPr>
          <p:nvPr/>
        </p:nvCxnSpPr>
        <p:spPr>
          <a:xfrm flipV="1">
            <a:off x="5580112" y="1844824"/>
            <a:ext cx="648072" cy="76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59" idx="3"/>
          </p:cNvCxnSpPr>
          <p:nvPr/>
        </p:nvCxnSpPr>
        <p:spPr>
          <a:xfrm flipV="1">
            <a:off x="7092280" y="1844824"/>
            <a:ext cx="648072" cy="1377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 119"/>
          <p:cNvSpPr/>
          <p:nvPr/>
        </p:nvSpPr>
        <p:spPr>
          <a:xfrm>
            <a:off x="3637280" y="1294674"/>
            <a:ext cx="4095931" cy="1640115"/>
          </a:xfrm>
          <a:custGeom>
            <a:avLst/>
            <a:gdLst>
              <a:gd name="connsiteX0" fmla="*/ 1091474 w 4095931"/>
              <a:gd name="connsiteY0" fmla="*/ 1640115 h 1640115"/>
              <a:gd name="connsiteX1" fmla="*/ 542834 w 4095931"/>
              <a:gd name="connsiteY1" fmla="*/ 812800 h 1640115"/>
              <a:gd name="connsiteX2" fmla="*/ 447040 w 4095931"/>
              <a:gd name="connsiteY2" fmla="*/ 107406 h 1640115"/>
              <a:gd name="connsiteX3" fmla="*/ 3225074 w 4095931"/>
              <a:gd name="connsiteY3" fmla="*/ 168366 h 1640115"/>
              <a:gd name="connsiteX4" fmla="*/ 4095931 w 4095931"/>
              <a:gd name="connsiteY4" fmla="*/ 542835 h 164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931" h="1640115">
                <a:moveTo>
                  <a:pt x="1091474" y="1640115"/>
                </a:moveTo>
                <a:cubicBezTo>
                  <a:pt x="870857" y="1354183"/>
                  <a:pt x="650240" y="1068251"/>
                  <a:pt x="542834" y="812800"/>
                </a:cubicBezTo>
                <a:cubicBezTo>
                  <a:pt x="435428" y="557349"/>
                  <a:pt x="0" y="214812"/>
                  <a:pt x="447040" y="107406"/>
                </a:cubicBezTo>
                <a:cubicBezTo>
                  <a:pt x="894080" y="0"/>
                  <a:pt x="2616926" y="95795"/>
                  <a:pt x="3225074" y="168366"/>
                </a:cubicBezTo>
                <a:cubicBezTo>
                  <a:pt x="3833223" y="240938"/>
                  <a:pt x="3964577" y="391886"/>
                  <a:pt x="4095931" y="5428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练习四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27554"/>
            <a:ext cx="5551710" cy="508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967536" y="1124744"/>
            <a:ext cx="4176464" cy="7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节点内存布局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String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0289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0" y="220486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help x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x</a:t>
            </a:r>
            <a:r>
              <a:rPr lang="zh-CN" altLang="en-US" dirty="0" smtClean="0"/>
              <a:t>命令的使用格式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用恰当的格式观察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Pointer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39052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268760"/>
            <a:ext cx="4010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pointer_array</a:t>
            </a:r>
            <a:r>
              <a:rPr lang="zh-CN" altLang="en-US" sz="2800" dirty="0" smtClean="0"/>
              <a:t>，观察生成的随机字符串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Sample Array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2664296" cy="175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92696"/>
            <a:ext cx="4176464" cy="288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组合 34"/>
          <p:cNvGrpSpPr/>
          <p:nvPr/>
        </p:nvGrpSpPr>
        <p:grpSpPr>
          <a:xfrm>
            <a:off x="1115616" y="3861048"/>
            <a:ext cx="3600400" cy="2376264"/>
            <a:chOff x="395536" y="3368606"/>
            <a:chExt cx="4752528" cy="3372762"/>
          </a:xfrm>
        </p:grpSpPr>
        <p:sp>
          <p:nvSpPr>
            <p:cNvPr id="16" name="矩形 15"/>
            <p:cNvSpPr/>
            <p:nvPr/>
          </p:nvSpPr>
          <p:spPr>
            <a:xfrm>
              <a:off x="53955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9168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67744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43808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9872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95936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393305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91680" y="5013176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91680" y="5445224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91680" y="5877272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91680" y="6309320"/>
              <a:ext cx="57606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stCxn id="18" idx="2"/>
              <a:endCxn id="24" idx="0"/>
            </p:cNvCxnSpPr>
            <p:nvPr/>
          </p:nvCxnSpPr>
          <p:spPr>
            <a:xfrm>
              <a:off x="1979712" y="436510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5536" y="336860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samples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调试</a:t>
            </a:r>
            <a:r>
              <a:rPr lang="en-US" altLang="zh-CN" sz="2800" dirty="0" err="1" smtClean="0"/>
              <a:t>sample_array</a:t>
            </a:r>
            <a:r>
              <a:rPr lang="zh-CN" altLang="en-US" sz="2800" dirty="0" smtClean="0"/>
              <a:t>写出生成的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Sample</a:t>
            </a:r>
            <a:r>
              <a:rPr lang="zh-CN" altLang="en-US" sz="2800" dirty="0" smtClean="0"/>
              <a:t>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练习三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427168" cy="748680"/>
          </a:xfrm>
        </p:spPr>
        <p:txBody>
          <a:bodyPr/>
          <a:lstStyle/>
          <a:p>
            <a:r>
              <a:rPr lang="zh-CN" altLang="en-US" dirty="0" smtClean="0"/>
              <a:t>找出第</a:t>
            </a:r>
            <a:r>
              <a:rPr lang="en-US" altLang="zh-CN" dirty="0" smtClean="0"/>
              <a:t>99</a:t>
            </a:r>
            <a:r>
              <a:rPr lang="zh-CN" altLang="en-US" dirty="0" smtClean="0"/>
              <a:t>个学生的信息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2057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92896"/>
            <a:ext cx="38862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63518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xmlDoc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490" y="1283965"/>
            <a:ext cx="45529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140577" y="479715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中各个成员变量的值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23528" y="500063"/>
            <a:ext cx="7888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800" i="1" dirty="0" err="1" smtClean="0"/>
              <a:t>xmlNode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内存结构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1268760"/>
            <a:ext cx="36766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96752"/>
            <a:ext cx="4555205" cy="470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332</Words>
  <Application>Microsoft Office PowerPoint</Application>
  <PresentationFormat>全屏显示(4:3)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练习一</vt:lpstr>
      <vt:lpstr>幻灯片 5</vt:lpstr>
      <vt:lpstr>练习二</vt:lpstr>
      <vt:lpstr>练习三</vt:lpstr>
      <vt:lpstr>幻灯片 8</vt:lpstr>
      <vt:lpstr>幻灯片 9</vt:lpstr>
      <vt:lpstr>幻灯片 10</vt:lpstr>
      <vt:lpstr>幻灯片 11</vt:lpstr>
      <vt:lpstr>幻灯片 12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484</cp:revision>
  <dcterms:created xsi:type="dcterms:W3CDTF">2013-10-30T09:04:50Z</dcterms:created>
  <dcterms:modified xsi:type="dcterms:W3CDTF">2015-12-04T16:28:28Z</dcterms:modified>
</cp:coreProperties>
</file>