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E28"/>
    <a:srgbClr val="F9AB2A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2" autoAdjust="0"/>
    <p:restoredTop sz="95633" autoAdjust="0"/>
  </p:normalViewPr>
  <p:slideViewPr>
    <p:cSldViewPr>
      <p:cViewPr varScale="1">
        <p:scale>
          <a:sx n="109" d="100"/>
          <a:sy n="109" d="100"/>
        </p:scale>
        <p:origin x="-19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DA48B4A-9529-4CBC-B77B-ED94D24ECE17}" type="datetimeFigureOut">
              <a:rPr lang="zh-CN" altLang="en-US"/>
              <a:pPr>
                <a:defRPr/>
              </a:pPr>
              <a:t>2015/11/14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A619EE7-996E-421E-B6C7-B90701EAA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6C2F6-19CA-4A91-9535-318CC6F1022B}" type="datetimeFigureOut">
              <a:rPr lang="zh-CN" altLang="en-US"/>
              <a:pPr>
                <a:defRPr/>
              </a:pPr>
              <a:t>2015/11/14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6464-7756-4365-8D5C-623114317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88E16-45EC-46FE-A8A4-38E84D05669A}" type="datetimeFigureOut">
              <a:rPr lang="zh-CN" altLang="en-US"/>
              <a:pPr>
                <a:defRPr/>
              </a:pPr>
              <a:t>2015/11/14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25AB9-CBC7-4052-BE58-26C1F8673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8496-DED0-4B72-B822-3067FE3FEE8C}" type="datetimeFigureOut">
              <a:rPr lang="zh-CN" altLang="en-US"/>
              <a:pPr>
                <a:defRPr/>
              </a:pPr>
              <a:t>2015/11/14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0222C-AEB9-4A90-9A08-C91D7A892F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07D7-B5FD-47BF-93DE-8EC4E0B9254A}" type="datetimeFigureOut">
              <a:rPr lang="zh-CN" altLang="en-US"/>
              <a:pPr>
                <a:defRPr/>
              </a:pPr>
              <a:t>2015/11/14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26373-3D35-4F49-A516-DCAB8C12B0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E55F2-206E-410E-A18A-4A46223EE049}" type="datetimeFigureOut">
              <a:rPr lang="zh-CN" altLang="en-US"/>
              <a:pPr>
                <a:defRPr/>
              </a:pPr>
              <a:t>2015/11/14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BC1C2-B8DB-4618-A9D3-85234D0B7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C3653-B0CF-44B1-8D68-536E97940176}" type="datetimeFigureOut">
              <a:rPr lang="zh-CN" altLang="en-US"/>
              <a:pPr>
                <a:defRPr/>
              </a:pPr>
              <a:t>2015/11/14 Saturday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185C2-FF19-454A-9514-A717E70A15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FDA6F-0E27-451C-9888-0740BC7422CD}" type="datetimeFigureOut">
              <a:rPr lang="zh-CN" altLang="en-US"/>
              <a:pPr>
                <a:defRPr/>
              </a:pPr>
              <a:t>2015/11/14 Saturday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DF927-0FE3-4880-95A9-4E0D323854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283E8-78B0-4F91-97F7-C049A2D81457}" type="datetimeFigureOut">
              <a:rPr lang="zh-CN" altLang="en-US"/>
              <a:pPr>
                <a:defRPr/>
              </a:pPr>
              <a:t>2015/11/14 Saturday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CA4B3-B18C-40F4-B58F-2CD66C8E67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94789-5C90-4082-B4CE-680F7E7D192C}" type="datetimeFigureOut">
              <a:rPr lang="zh-CN" altLang="en-US"/>
              <a:pPr>
                <a:defRPr/>
              </a:pPr>
              <a:t>2015/11/14 Saturday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EF95A-3B80-48A7-B2B5-B6B502A9A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61B45-F172-4FFD-A818-CED931276846}" type="datetimeFigureOut">
              <a:rPr lang="zh-CN" altLang="en-US"/>
              <a:pPr>
                <a:defRPr/>
              </a:pPr>
              <a:t>2015/11/14 Saturday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3958B-605E-4923-8D47-83EF0A2439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8FAE-B580-4C1D-982C-94BA0FC41A82}" type="datetimeFigureOut">
              <a:rPr lang="zh-CN" altLang="en-US"/>
              <a:pPr>
                <a:defRPr/>
              </a:pPr>
              <a:t>2015/11/14 Saturday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1C127-EB35-4249-90C4-12F78D71EC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718ECD-B07A-4D02-966D-ECE77B944746}" type="datetimeFigureOut">
              <a:rPr lang="zh-CN" altLang="en-US"/>
              <a:pPr>
                <a:defRPr/>
              </a:pPr>
              <a:t>2015/11/14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12C600-61B9-4F90-8621-AA558DEA7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714375" y="5267325"/>
            <a:ext cx="48577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 Basic</a:t>
            </a:r>
          </a:p>
          <a:p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85813" y="5767388"/>
            <a:ext cx="300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STOP GDB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中断当前调试程序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Ctrl + C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退出调试器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结束被调试程序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quit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(Ctrl + D)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取消调试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被调试程序继续运行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detach</a:t>
            </a: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Clr>
                <a:srgbClr val="92D050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编辑并运行自己当前正在开发的模块的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Clr>
                <a:srgbClr val="92D050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在用例中添加一行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abort(),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编译运行用例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Clr>
                <a:srgbClr val="92D050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调试测试用例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找出错误信息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启动过程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Clr>
                <a:srgbClr val="92D050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加载命令解释器（即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Clr>
                <a:srgbClr val="92D050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读全局初始化文件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Clr>
                <a:srgbClr val="92D050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目录下的初始化文件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gdbinit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Clr>
                <a:srgbClr val="92D050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执行命令里由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iex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-ix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指定的命令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Clr>
                <a:srgbClr val="92D050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处理命令行参数和选项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Clr>
                <a:srgbClr val="92D050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读当前目录下的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gdbinit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Clr>
                <a:srgbClr val="92D050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如果如果传入了被调试的程序，加载进程及依赖库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Clr>
                <a:srgbClr val="92D050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执行命令行中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-ex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指定的命令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Clr>
                <a:srgbClr val="92D050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 +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92D050"/>
              </a:buClr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来说基本不可能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  +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92D050"/>
              </a:buClr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最常用的方式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 +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函数地址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92D050"/>
              </a:buClr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可以看地址，但要断住才行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 +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上述三种方式之一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if a == 0(condition)</a:t>
            </a:r>
          </a:p>
          <a:p>
            <a:pPr marL="0" indent="0">
              <a:lnSpc>
                <a:spcPct val="150000"/>
              </a:lnSpc>
              <a:buClr>
                <a:srgbClr val="92D050"/>
              </a:buClr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条件断点，有时候非常有用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rbreak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只断住一次，断完就删除了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rebreak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用正则表达式表示函数名，匹配就会断住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 breakpoints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显示所有断点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 breakpoints [index]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删除断点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92D050"/>
              </a:buCl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不指定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的话则会删除所有断点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watchpoints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  <a:buNone/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用来观察某个变量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内存地址的状态，如果被修改就会断住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753" y="2276873"/>
            <a:ext cx="8421107" cy="38164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运行控制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继续执行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continue/c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[N]</a:t>
            </a:r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(Step In)</a:t>
            </a:r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step/s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[N]</a:t>
            </a:r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跳过函数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(Step Over)</a:t>
            </a:r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next/n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[N]</a:t>
            </a:r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退出函数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(Step Out)</a:t>
            </a:r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finish/fin</a:t>
            </a:r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离开当前作用域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until/u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[breakpoint conditions]</a:t>
            </a: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Backtrace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frame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显示堆栈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backtrace/bt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[full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frame/f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[INDEX]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348880"/>
            <a:ext cx="8046033" cy="15507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5301208"/>
            <a:ext cx="7992888" cy="4733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 &amp; Display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输出变量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print/p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[FMT] expression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持续输出变量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display/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[FMT] expression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988840"/>
            <a:ext cx="5184576" cy="23928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/>
              <a:t>Output Form</a:t>
            </a:r>
            <a:endParaRPr lang="zh-CN" altLang="en-US" sz="2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16016" y="1412776"/>
            <a:ext cx="4320480" cy="309634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5207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10287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15494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20574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25781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14097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18669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23241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27813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pPr>
              <a:buClr>
                <a:srgbClr val="92D050"/>
              </a:buClr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六进制整数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补零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buClr>
                <a:srgbClr val="92D050"/>
              </a:buClr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符号整数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进制整数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(t=two)</a:t>
            </a:r>
          </a:p>
          <a:p>
            <a:pPr>
              <a:buClr>
                <a:srgbClr val="92D050"/>
              </a:buClr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符串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4536504" cy="3384376"/>
          </a:xfrm>
        </p:spPr>
        <p:txBody>
          <a:bodyPr numCol="1"/>
          <a:lstStyle/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六进制整数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符号整数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进制整数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六进制地址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及符号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始类型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928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5" name="矩形 34"/>
          <p:cNvSpPr/>
          <p:nvPr/>
        </p:nvSpPr>
        <p:spPr>
          <a:xfrm>
            <a:off x="611560" y="1196752"/>
            <a:ext cx="612068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92D050"/>
              </a:buClr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如何在编译期间增加调试信息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观察调试信息的保存形式及内容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观察进程的内存布局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启动，停止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中执行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调试日志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breakpoint(condition),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watchpoint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continue, step, next, until, finish, print, display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Font typeface="+mj-lt"/>
              <a:buAutoNum type="arabicPeriod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backtrace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frame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examine memory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TUI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Font typeface="+mj-lt"/>
              <a:buAutoNum type="arabicPeriod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commands script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Examine memory</a:t>
            </a:r>
            <a:endParaRPr lang="zh-CN" altLang="en-US" sz="28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7416824" cy="3384376"/>
          </a:xfrm>
        </p:spPr>
        <p:txBody>
          <a:bodyPr numCol="1"/>
          <a:lstStyle/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CountSizeFMT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Size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Letters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		byte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		half-word, 2bytes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		word, 4bytes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		giant, 8bytes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7619031" cy="22128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 [address]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772816"/>
            <a:ext cx="8146419" cy="43285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 command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lvl="1">
              <a:buClr>
                <a:srgbClr val="92D050"/>
              </a:buClr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268760"/>
            <a:ext cx="7821154" cy="52586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commands script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lvl="1">
              <a:buClr>
                <a:srgbClr val="92D050"/>
              </a:buClr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412776"/>
            <a:ext cx="7168964" cy="229510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467544" y="4149080"/>
            <a:ext cx="5905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如果写在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.gdbinit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里会在运行前加载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lvl="1">
              <a:buClr>
                <a:srgbClr val="92D050"/>
              </a:buClr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124744"/>
            <a:ext cx="5026744" cy="534091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lvl="1">
              <a:buClr>
                <a:srgbClr val="92D050"/>
              </a:buClr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124744"/>
            <a:ext cx="5026744" cy="534091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lvl="1">
              <a:buClr>
                <a:srgbClr val="92D050"/>
              </a:buClr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39552" y="148478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打开日志开关，将调试过程记录到日志中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支持数组十六进制输出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并加入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gdbinit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设置条件断点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 == 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时输出数组内容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[9]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watchpoint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继续运行直到触发断点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按照数组显示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TUI,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单步运行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c,s,n,u,fin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的效果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itchFamily="2" charset="2"/>
              <a:buChar char="p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itchFamily="2" charset="2"/>
              <a:buChar char="p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在编译期间增加调试信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查看一个文件是否包含调试信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增加编译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420888"/>
            <a:ext cx="8015106" cy="8835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观察调试信息的保存形式及内容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编译时增加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和没有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生成目标文件比对</a:t>
            </a: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492896"/>
            <a:ext cx="4444107" cy="973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420888"/>
            <a:ext cx="4083307" cy="10998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4005065"/>
            <a:ext cx="4392488" cy="10831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60033" y="4149080"/>
            <a:ext cx="3884278" cy="720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debug_frame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debug_frame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可以让你在当前的栈帧中推断出上一帧寄存器的内容</a:t>
            </a:r>
          </a:p>
          <a:p>
            <a:pPr>
              <a:buClr>
                <a:srgbClr val="92D050"/>
              </a:buClr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412776"/>
            <a:ext cx="5616624" cy="1827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debug_loc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debug_Range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5" y="1268760"/>
            <a:ext cx="5872496" cy="14401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924944"/>
            <a:ext cx="5328592" cy="2872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Clr>
                <a:srgbClr val="92D050"/>
              </a:buClr>
              <a:buFont typeface="+mj-lt"/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给自己当前正在开发的模块增加调试信息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Clr>
                <a:srgbClr val="92D050"/>
              </a:buClr>
              <a:buFont typeface="+mj-lt"/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命令对比查看编译前后模块信息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Clr>
                <a:srgbClr val="92D050"/>
              </a:buClr>
              <a:buFont typeface="+mj-lt"/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移除调试信息</a:t>
            </a:r>
          </a:p>
          <a:p>
            <a:pPr>
              <a:buClr>
                <a:srgbClr val="92D050"/>
              </a:buClr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 GDB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调试一个程序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program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program core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到运行中的进程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program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-p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添加运行参数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program arguments</a:t>
            </a:r>
          </a:p>
          <a:p>
            <a:pPr>
              <a:buClr>
                <a:srgbClr val="92D050"/>
              </a:buClr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 Debug In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调试一个程序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target exec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program</a:t>
            </a: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corefile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到运行中的进程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添加运行参数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92D050"/>
              </a:buClr>
              <a:buFont typeface="Wingdings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run/r --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arguments</a:t>
            </a: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1028</Words>
  <Application>Microsoft Office PowerPoint</Application>
  <PresentationFormat>全屏显示(4:3)</PresentationFormat>
  <Paragraphs>193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幻灯片 1</vt:lpstr>
      <vt:lpstr>幻灯片 2</vt:lpstr>
      <vt:lpstr>在编译期间增加调试信息</vt:lpstr>
      <vt:lpstr>观察调试信息的保存形式及内容</vt:lpstr>
      <vt:lpstr>.debug_frame</vt:lpstr>
      <vt:lpstr>.debug_loc和.debug_Range</vt:lpstr>
      <vt:lpstr>练习</vt:lpstr>
      <vt:lpstr>START GDB</vt:lpstr>
      <vt:lpstr>Start Debug In Gdb</vt:lpstr>
      <vt:lpstr>STOP GDB</vt:lpstr>
      <vt:lpstr>练习</vt:lpstr>
      <vt:lpstr>Gdb启动过程</vt:lpstr>
      <vt:lpstr>BreakPoints</vt:lpstr>
      <vt:lpstr>Breakpoints</vt:lpstr>
      <vt:lpstr>watchpoints</vt:lpstr>
      <vt:lpstr>运行控制</vt:lpstr>
      <vt:lpstr>Backtrace, frame</vt:lpstr>
      <vt:lpstr>Print &amp; Display</vt:lpstr>
      <vt:lpstr>Output Form</vt:lpstr>
      <vt:lpstr>Examine memory</vt:lpstr>
      <vt:lpstr>disassemble</vt:lpstr>
      <vt:lpstr>Shell command、log</vt:lpstr>
      <vt:lpstr>gdb commands script</vt:lpstr>
      <vt:lpstr>练习</vt:lpstr>
      <vt:lpstr>练习</vt:lpstr>
      <vt:lpstr>练习</vt:lpstr>
      <vt:lpstr>Q &amp; 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342</cp:revision>
  <dcterms:created xsi:type="dcterms:W3CDTF">2013-10-30T09:04:50Z</dcterms:created>
  <dcterms:modified xsi:type="dcterms:W3CDTF">2015-11-14T15:23:15Z</dcterms:modified>
</cp:coreProperties>
</file>