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7" r:id="rId14"/>
    <p:sldId id="28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2" autoAdjust="0"/>
    <p:restoredTop sz="95633" autoAdjust="0"/>
  </p:normalViewPr>
  <p:slideViewPr>
    <p:cSldViewPr>
      <p:cViewPr>
        <p:scale>
          <a:sx n="100" d="100"/>
          <a:sy n="100" d="100"/>
        </p:scale>
        <p:origin x="-222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87016" y="1556792"/>
            <a:ext cx="8317432" cy="4601063"/>
            <a:chOff x="-750735" y="1663330"/>
            <a:chExt cx="11803455" cy="7446853"/>
          </a:xfrm>
        </p:grpSpPr>
        <p:grpSp>
          <p:nvGrpSpPr>
            <p:cNvPr id="54" name="组合 53"/>
            <p:cNvGrpSpPr/>
            <p:nvPr/>
          </p:nvGrpSpPr>
          <p:grpSpPr>
            <a:xfrm>
              <a:off x="508518" y="1716662"/>
              <a:ext cx="2209510" cy="3314266"/>
              <a:chOff x="2079598" y="1716662"/>
              <a:chExt cx="2209510" cy="3314266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79598" y="1716662"/>
                <a:ext cx="2209510" cy="552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M_key_compare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2079598" y="2269040"/>
                <a:ext cx="2209510" cy="552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M_color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2079598" y="2821416"/>
                <a:ext cx="2209510" cy="552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M_parent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2079598" y="3373794"/>
                <a:ext cx="2209510" cy="552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M_left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2079598" y="3926172"/>
                <a:ext cx="2209510" cy="552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M_right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2079598" y="4478550"/>
                <a:ext cx="2209510" cy="552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M_node_count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133717" y="1663330"/>
              <a:ext cx="1761543" cy="2642315"/>
              <a:chOff x="6704797" y="1663330"/>
              <a:chExt cx="1761543" cy="2642315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6704797" y="166333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M_color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 bwMode="auto">
              <a:xfrm>
                <a:off x="6704797" y="2103716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M_parent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 bwMode="auto">
              <a:xfrm>
                <a:off x="6704797" y="2544102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M_left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6704797" y="2984487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M_right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 bwMode="auto">
              <a:xfrm>
                <a:off x="6704797" y="3424873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key(2)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6704797" y="3865259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value(12)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927142" y="6467868"/>
              <a:ext cx="1761543" cy="2642315"/>
              <a:chOff x="2498222" y="6467868"/>
              <a:chExt cx="1761543" cy="2642315"/>
            </a:xfrm>
          </p:grpSpPr>
          <p:sp>
            <p:nvSpPr>
              <p:cNvPr id="69" name="矩形 68"/>
              <p:cNvSpPr/>
              <p:nvPr/>
            </p:nvSpPr>
            <p:spPr bwMode="auto">
              <a:xfrm>
                <a:off x="2498222" y="6467868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M_color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 bwMode="auto">
              <a:xfrm>
                <a:off x="2498222" y="6908254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M_parent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 bwMode="auto">
              <a:xfrm>
                <a:off x="2498222" y="734864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M_left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 bwMode="auto">
              <a:xfrm>
                <a:off x="2498222" y="7789026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M_right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 bwMode="auto">
              <a:xfrm>
                <a:off x="2498222" y="8229411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key(0)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2498222" y="8669797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value(10)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392969" y="5301162"/>
              <a:ext cx="1761543" cy="2642315"/>
              <a:chOff x="7964049" y="5301162"/>
              <a:chExt cx="1761543" cy="2642315"/>
            </a:xfrm>
          </p:grpSpPr>
          <p:sp>
            <p:nvSpPr>
              <p:cNvPr id="76" name="矩形 75"/>
              <p:cNvSpPr/>
              <p:nvPr/>
            </p:nvSpPr>
            <p:spPr bwMode="auto">
              <a:xfrm>
                <a:off x="7964049" y="5301162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M_color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 bwMode="auto">
              <a:xfrm>
                <a:off x="7964049" y="5741548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M_parent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7964049" y="6181934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M_left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 bwMode="auto">
              <a:xfrm>
                <a:off x="7964049" y="662232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M_right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 bwMode="auto">
              <a:xfrm>
                <a:off x="7964049" y="7062705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key(3)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 bwMode="auto">
              <a:xfrm>
                <a:off x="7964049" y="7503091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value(13)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箭头连接符 81"/>
            <p:cNvCxnSpPr>
              <a:stCxn id="64" idx="1"/>
              <a:endCxn id="87" idx="0"/>
            </p:cNvCxnSpPr>
            <p:nvPr/>
          </p:nvCxnSpPr>
          <p:spPr bwMode="auto">
            <a:xfrm flipH="1">
              <a:off x="4602084" y="2764295"/>
              <a:ext cx="531633" cy="2536867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5" idx="3"/>
              <a:endCxn id="76" idx="0"/>
            </p:cNvCxnSpPr>
            <p:nvPr/>
          </p:nvCxnSpPr>
          <p:spPr bwMode="auto">
            <a:xfrm>
              <a:off x="6895260" y="3204680"/>
              <a:ext cx="378481" cy="209648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57" idx="3"/>
              <a:endCxn id="62" idx="1"/>
            </p:cNvCxnSpPr>
            <p:nvPr/>
          </p:nvCxnSpPr>
          <p:spPr bwMode="auto">
            <a:xfrm flipV="1">
              <a:off x="2718028" y="1883523"/>
              <a:ext cx="2415689" cy="121408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曲线连接符 38"/>
            <p:cNvCxnSpPr>
              <a:stCxn id="58" idx="1"/>
              <a:endCxn id="69" idx="0"/>
            </p:cNvCxnSpPr>
            <p:nvPr/>
          </p:nvCxnSpPr>
          <p:spPr bwMode="auto">
            <a:xfrm rot="10800000" flipH="1" flipV="1">
              <a:off x="508518" y="3649982"/>
              <a:ext cx="1299396" cy="2817885"/>
            </a:xfrm>
            <a:prstGeom prst="curvedConnector4">
              <a:avLst>
                <a:gd name="adj1" fmla="val -73260"/>
                <a:gd name="adj2" fmla="val 67009"/>
              </a:avLst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/>
            <p:cNvGrpSpPr/>
            <p:nvPr/>
          </p:nvGrpSpPr>
          <p:grpSpPr>
            <a:xfrm>
              <a:off x="3721312" y="5301162"/>
              <a:ext cx="1761543" cy="2642315"/>
              <a:chOff x="5292392" y="5301162"/>
              <a:chExt cx="1761543" cy="2642315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5292392" y="5301162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M_color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5292392" y="5741548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M_parent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5292392" y="6181934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M_left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5292392" y="662232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M_right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 bwMode="auto">
              <a:xfrm>
                <a:off x="5292392" y="7062705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key(1)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5292392" y="7503091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value(11)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9291177" y="6467868"/>
              <a:ext cx="1761543" cy="2642315"/>
              <a:chOff x="10862257" y="6467868"/>
              <a:chExt cx="1761543" cy="2642315"/>
            </a:xfrm>
          </p:grpSpPr>
          <p:sp>
            <p:nvSpPr>
              <p:cNvPr id="94" name="矩形 93"/>
              <p:cNvSpPr/>
              <p:nvPr/>
            </p:nvSpPr>
            <p:spPr bwMode="auto">
              <a:xfrm>
                <a:off x="10862257" y="6467868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M_color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 bwMode="auto">
              <a:xfrm>
                <a:off x="10862257" y="6908254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M_parent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10862257" y="734864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M_left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 bwMode="auto">
              <a:xfrm>
                <a:off x="10862257" y="7789026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M_right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10862257" y="8229411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key(4)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 bwMode="auto">
              <a:xfrm>
                <a:off x="10862257" y="8669797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value(14)</a:t>
                </a:r>
                <a:endPara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0" name="曲线连接符 58"/>
            <p:cNvCxnSpPr>
              <a:stCxn id="59" idx="3"/>
              <a:endCxn id="94" idx="0"/>
            </p:cNvCxnSpPr>
            <p:nvPr/>
          </p:nvCxnSpPr>
          <p:spPr bwMode="auto">
            <a:xfrm>
              <a:off x="2718028" y="4202361"/>
              <a:ext cx="7453921" cy="2265507"/>
            </a:xfrm>
            <a:prstGeom prst="curvedConnector2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79" idx="3"/>
            </p:cNvCxnSpPr>
            <p:nvPr/>
          </p:nvCxnSpPr>
          <p:spPr bwMode="auto">
            <a:xfrm>
              <a:off x="8154512" y="6842513"/>
              <a:ext cx="1136665" cy="2045314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89" idx="1"/>
              <a:endCxn id="72" idx="3"/>
            </p:cNvCxnSpPr>
            <p:nvPr/>
          </p:nvCxnSpPr>
          <p:spPr bwMode="auto">
            <a:xfrm flipH="1">
              <a:off x="2688685" y="6402127"/>
              <a:ext cx="1032627" cy="160709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70" idx="3"/>
              <a:endCxn id="87" idx="1"/>
            </p:cNvCxnSpPr>
            <p:nvPr/>
          </p:nvCxnSpPr>
          <p:spPr bwMode="auto">
            <a:xfrm flipV="1">
              <a:off x="2688685" y="5521355"/>
              <a:ext cx="1032627" cy="160709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5" idx="1"/>
              <a:endCxn id="76" idx="3"/>
            </p:cNvCxnSpPr>
            <p:nvPr/>
          </p:nvCxnSpPr>
          <p:spPr bwMode="auto">
            <a:xfrm flipH="1" flipV="1">
              <a:off x="8154512" y="5521355"/>
              <a:ext cx="1136665" cy="160709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文本框 83"/>
            <p:cNvSpPr txBox="1"/>
            <p:nvPr/>
          </p:nvSpPr>
          <p:spPr>
            <a:xfrm>
              <a:off x="3212761" y="1970414"/>
              <a:ext cx="786100" cy="448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84"/>
            <p:cNvSpPr txBox="1"/>
            <p:nvPr/>
          </p:nvSpPr>
          <p:spPr>
            <a:xfrm>
              <a:off x="-750735" y="5253347"/>
              <a:ext cx="692012" cy="448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</a:t>
              </a:r>
              <a:endPara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85"/>
            <p:cNvSpPr txBox="1"/>
            <p:nvPr/>
          </p:nvSpPr>
          <p:spPr>
            <a:xfrm>
              <a:off x="8606322" y="4791682"/>
              <a:ext cx="739784" cy="448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endPara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340768"/>
            <a:ext cx="3744416" cy="2605302"/>
          </a:xfrm>
          <a:prstGeom prst="rect">
            <a:avLst/>
          </a:prstGeom>
        </p:spPr>
      </p:pic>
      <p:grpSp>
        <p:nvGrpSpPr>
          <p:cNvPr id="75" name="组合 74"/>
          <p:cNvGrpSpPr/>
          <p:nvPr/>
        </p:nvGrpSpPr>
        <p:grpSpPr>
          <a:xfrm>
            <a:off x="755576" y="4293096"/>
            <a:ext cx="1440160" cy="1337833"/>
            <a:chOff x="1533848" y="6100936"/>
            <a:chExt cx="2160240" cy="2201929"/>
          </a:xfrm>
        </p:grpSpPr>
        <p:sp>
          <p:nvSpPr>
            <p:cNvPr id="86" name="矩形 85"/>
            <p:cNvSpPr/>
            <p:nvPr/>
          </p:nvSpPr>
          <p:spPr bwMode="auto">
            <a:xfrm>
              <a:off x="1533848" y="6100936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533848" y="6541322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533848" y="6981708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533848" y="7422094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533848" y="7862479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矩形 110"/>
          <p:cNvSpPr/>
          <p:nvPr/>
        </p:nvSpPr>
        <p:spPr bwMode="auto">
          <a:xfrm>
            <a:off x="755576" y="6124778"/>
            <a:ext cx="1440160" cy="26756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乘号 111"/>
          <p:cNvSpPr/>
          <p:nvPr/>
        </p:nvSpPr>
        <p:spPr bwMode="auto">
          <a:xfrm>
            <a:off x="1835696" y="5949280"/>
            <a:ext cx="469216" cy="548680"/>
          </a:xfrm>
          <a:prstGeom prst="mathMultiply">
            <a:avLst>
              <a:gd name="adj1" fmla="val 17202"/>
            </a:avLst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340768"/>
            <a:ext cx="3711491" cy="49395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560" y="1340768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16832"/>
            <a:ext cx="3888432" cy="45416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STRING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645024"/>
            <a:ext cx="7562450" cy="10719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340768"/>
            <a:ext cx="3834684" cy="21359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340768"/>
            <a:ext cx="2682890" cy="2139551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0" y="5373216"/>
            <a:ext cx="4392488" cy="46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gdb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set print pretty 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5157192"/>
            <a:ext cx="3917785" cy="9733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vector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3104280" cy="28499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268760"/>
            <a:ext cx="3248505" cy="25320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149080"/>
            <a:ext cx="5328592" cy="961311"/>
          </a:xfrm>
          <a:prstGeom prst="rect">
            <a:avLst/>
          </a:prstGeom>
        </p:spPr>
      </p:pic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539552" y="5332372"/>
            <a:ext cx="4248472" cy="83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[10])*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vec._M_impl._M_start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*vec._M_impl._M_start@10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04048" y="4581128"/>
            <a:ext cx="3938346" cy="1812513"/>
            <a:chOff x="7200777" y="6575375"/>
            <a:chExt cx="5881569" cy="3058626"/>
          </a:xfrm>
        </p:grpSpPr>
        <p:sp>
          <p:nvSpPr>
            <p:cNvPr id="19" name="矩形 18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>
              <a:stCxn id="25" idx="0"/>
            </p:cNvCxnSpPr>
            <p:nvPr/>
          </p:nvCxnSpPr>
          <p:spPr bwMode="auto">
            <a:xfrm flipH="1" flipV="1">
              <a:off x="7929241" y="8687544"/>
              <a:ext cx="1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19"/>
            <p:cNvSpPr txBox="1"/>
            <p:nvPr/>
          </p:nvSpPr>
          <p:spPr>
            <a:xfrm>
              <a:off x="7213340" y="9172336"/>
              <a:ext cx="1431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M_start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7" idx="0"/>
            </p:cNvCxnSpPr>
            <p:nvPr/>
          </p:nvCxnSpPr>
          <p:spPr bwMode="auto">
            <a:xfrm flipV="1">
              <a:off x="10678865" y="8687543"/>
              <a:ext cx="0" cy="484793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文本框 24"/>
            <p:cNvSpPr txBox="1"/>
            <p:nvPr/>
          </p:nvSpPr>
          <p:spPr>
            <a:xfrm>
              <a:off x="9894035" y="9172336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M_finish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5"/>
            <p:cNvSpPr txBox="1"/>
            <p:nvPr/>
          </p:nvSpPr>
          <p:spPr>
            <a:xfrm>
              <a:off x="10083127" y="6575375"/>
              <a:ext cx="299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_M_end_of_stroage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11593264" y="6965032"/>
              <a:ext cx="0" cy="8004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矩形 29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560" y="1412776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命令观察随机生成的字符串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16832"/>
            <a:ext cx="5760640" cy="4384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560" y="1412776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个学生的信息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4286552" cy="4744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3586943" cy="45097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196752"/>
            <a:ext cx="3348013" cy="269901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499992" y="4149080"/>
            <a:ext cx="3658592" cy="2527920"/>
            <a:chOff x="6646416" y="5082148"/>
            <a:chExt cx="5760640" cy="4043124"/>
          </a:xfrm>
        </p:grpSpPr>
        <p:sp>
          <p:nvSpPr>
            <p:cNvPr id="13" name="矩形 12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32"/>
            <p:cNvSpPr txBox="1"/>
            <p:nvPr/>
          </p:nvSpPr>
          <p:spPr>
            <a:xfrm>
              <a:off x="6646416" y="5082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箭头连接符 24"/>
            <p:cNvCxnSpPr>
              <a:endCxn id="22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/>
            <p:cNvCxnSpPr>
              <a:stCxn id="13" idx="3"/>
              <a:endCxn id="16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>
              <a:stCxn id="17" idx="1"/>
              <a:endCxn id="14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曲线连接符 52"/>
            <p:cNvCxnSpPr>
              <a:stCxn id="23" idx="3"/>
              <a:endCxn id="19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曲线连接符 54"/>
            <p:cNvCxnSpPr>
              <a:stCxn id="19" idx="3"/>
              <a:endCxn id="22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曲线连接符 56"/>
            <p:cNvCxnSpPr>
              <a:stCxn id="22" idx="1"/>
              <a:endCxn id="13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肘形连接符 5"/>
            <p:cNvCxnSpPr>
              <a:stCxn id="14" idx="1"/>
              <a:endCxn id="23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7619752" cy="135304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11560" y="3645024"/>
            <a:ext cx="3873773" cy="1825151"/>
            <a:chOff x="270422" y="4524969"/>
            <a:chExt cx="6637014" cy="3457575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422" y="4524969"/>
              <a:ext cx="5200650" cy="3457575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136" y="4877050"/>
              <a:ext cx="2781300" cy="307657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055" y="4916953"/>
              <a:ext cx="2638425" cy="3038475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4932040" y="3645024"/>
            <a:ext cx="3658592" cy="2527920"/>
            <a:chOff x="6646416" y="5082148"/>
            <a:chExt cx="5760640" cy="4043124"/>
          </a:xfrm>
        </p:grpSpPr>
        <p:sp>
          <p:nvSpPr>
            <p:cNvPr id="40" name="矩形 39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32"/>
            <p:cNvSpPr txBox="1"/>
            <p:nvPr/>
          </p:nvSpPr>
          <p:spPr>
            <a:xfrm>
              <a:off x="6646416" y="5082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箭头连接符 51"/>
            <p:cNvCxnSpPr>
              <a:endCxn id="49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/>
            <p:cNvCxnSpPr>
              <a:stCxn id="40" idx="3"/>
              <a:endCxn id="43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接箭头连接符 54"/>
            <p:cNvCxnSpPr>
              <a:stCxn id="44" idx="1"/>
              <a:endCxn id="41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曲线连接符 52"/>
            <p:cNvCxnSpPr>
              <a:stCxn id="50" idx="3"/>
              <a:endCxn id="46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曲线连接符 54"/>
            <p:cNvCxnSpPr>
              <a:stCxn id="46" idx="3"/>
              <a:endCxn id="49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曲线连接符 56"/>
            <p:cNvCxnSpPr>
              <a:stCxn id="49" idx="1"/>
              <a:endCxn id="40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肘形连接符 5"/>
            <p:cNvCxnSpPr>
              <a:stCxn id="41" idx="1"/>
              <a:endCxn id="50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组合 60"/>
          <p:cNvGrpSpPr/>
          <p:nvPr/>
        </p:nvGrpSpPr>
        <p:grpSpPr>
          <a:xfrm>
            <a:off x="1043608" y="2060848"/>
            <a:ext cx="4679730" cy="1728192"/>
            <a:chOff x="1116406" y="2716560"/>
            <a:chExt cx="7740655" cy="2885006"/>
          </a:xfrm>
        </p:grpSpPr>
        <p:cxnSp>
          <p:nvCxnSpPr>
            <p:cNvPr id="62" name="直接连接符 61"/>
            <p:cNvCxnSpPr/>
            <p:nvPr/>
          </p:nvCxnSpPr>
          <p:spPr bwMode="auto">
            <a:xfrm>
              <a:off x="7718104" y="2716560"/>
              <a:ext cx="113895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1116406" y="2780935"/>
              <a:ext cx="7171176" cy="28206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987824" y="2636912"/>
            <a:ext cx="2880320" cy="1368152"/>
            <a:chOff x="4297649" y="3687629"/>
            <a:chExt cx="4792254" cy="2156542"/>
          </a:xfrm>
        </p:grpSpPr>
        <p:grpSp>
          <p:nvGrpSpPr>
            <p:cNvPr id="65" name="组合 137"/>
            <p:cNvGrpSpPr/>
            <p:nvPr/>
          </p:nvGrpSpPr>
          <p:grpSpPr>
            <a:xfrm>
              <a:off x="6178881" y="3687629"/>
              <a:ext cx="2911022" cy="1789124"/>
              <a:chOff x="6178881" y="3687629"/>
              <a:chExt cx="2911022" cy="1789124"/>
            </a:xfrm>
          </p:grpSpPr>
          <p:cxnSp>
            <p:nvCxnSpPr>
              <p:cNvPr id="67" name="直接连接符 66"/>
              <p:cNvCxnSpPr/>
              <p:nvPr/>
            </p:nvCxnSpPr>
            <p:spPr bwMode="auto">
              <a:xfrm>
                <a:off x="7140210" y="3687629"/>
                <a:ext cx="19496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 bwMode="auto">
              <a:xfrm flipV="1">
                <a:off x="6178881" y="3767784"/>
                <a:ext cx="1612656" cy="1708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/>
            <p:nvPr/>
          </p:nvCxnSpPr>
          <p:spPr bwMode="auto">
            <a:xfrm>
              <a:off x="4297649" y="5844171"/>
              <a:ext cx="26359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1560" y="1196752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5976664" cy="4713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3816424" cy="21266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268760"/>
            <a:ext cx="3701785" cy="46642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162" y="3933057"/>
            <a:ext cx="3832814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532</Words>
  <Application>Microsoft Office PowerPoint</Application>
  <PresentationFormat>全屏显示(4:3)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383</cp:revision>
  <dcterms:created xsi:type="dcterms:W3CDTF">2013-10-30T09:04:50Z</dcterms:created>
  <dcterms:modified xsi:type="dcterms:W3CDTF">2015-11-14T16:20:53Z</dcterms:modified>
</cp:coreProperties>
</file>