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89" r:id="rId4"/>
    <p:sldId id="293" r:id="rId5"/>
    <p:sldId id="257" r:id="rId6"/>
    <p:sldId id="294" r:id="rId7"/>
    <p:sldId id="295" r:id="rId8"/>
    <p:sldId id="290" r:id="rId9"/>
    <p:sldId id="292" r:id="rId10"/>
    <p:sldId id="296" r:id="rId11"/>
    <p:sldId id="287" r:id="rId12"/>
    <p:sldId id="28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2" autoAdjust="0"/>
    <p:restoredTop sz="95633" autoAdjust="0"/>
  </p:normalViewPr>
  <p:slideViewPr>
    <p:cSldViewPr>
      <p:cViewPr>
        <p:scale>
          <a:sx n="100" d="100"/>
          <a:sy n="100" d="100"/>
        </p:scale>
        <p:origin x="-223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练习四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7554"/>
            <a:ext cx="5551710" cy="508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967536" y="1124744"/>
            <a:ext cx="4176464" cy="7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画出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节点内存布局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30289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0" y="2204864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help x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x</a:t>
            </a:r>
            <a:r>
              <a:rPr lang="zh-CN" altLang="en-US" dirty="0" smtClean="0"/>
              <a:t>命令的使用格式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用恰当的格式观察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Pointer Array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39052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68760"/>
            <a:ext cx="4010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调试</a:t>
            </a:r>
            <a:r>
              <a:rPr lang="en-US" altLang="zh-CN" sz="2800" dirty="0" err="1" smtClean="0"/>
              <a:t>pointer_array</a:t>
            </a:r>
            <a:r>
              <a:rPr lang="zh-CN" altLang="en-US" sz="2800" dirty="0" smtClean="0"/>
              <a:t>，观察生成的随机字符串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Sample Array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60"/>
            <a:ext cx="2664296" cy="175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92696"/>
            <a:ext cx="4176464" cy="288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组合 34"/>
          <p:cNvGrpSpPr/>
          <p:nvPr/>
        </p:nvGrpSpPr>
        <p:grpSpPr>
          <a:xfrm>
            <a:off x="1115616" y="3861048"/>
            <a:ext cx="3600400" cy="2376264"/>
            <a:chOff x="395536" y="3368606"/>
            <a:chExt cx="4752528" cy="3372762"/>
          </a:xfrm>
        </p:grpSpPr>
        <p:sp>
          <p:nvSpPr>
            <p:cNvPr id="16" name="矩形 15"/>
            <p:cNvSpPr/>
            <p:nvPr/>
          </p:nvSpPr>
          <p:spPr>
            <a:xfrm>
              <a:off x="539552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91680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67744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43808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19872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95936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91680" y="501317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91680" y="5445224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691680" y="5877272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91680" y="6309320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18" idx="2"/>
              <a:endCxn id="24" idx="0"/>
            </p:cNvCxnSpPr>
            <p:nvPr/>
          </p:nvCxnSpPr>
          <p:spPr>
            <a:xfrm>
              <a:off x="1979712" y="436510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5536" y="336860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samples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调试</a:t>
            </a:r>
            <a:r>
              <a:rPr lang="en-US" altLang="zh-CN" sz="2800" dirty="0" err="1" smtClean="0"/>
              <a:t>sample_array</a:t>
            </a:r>
            <a:r>
              <a:rPr lang="zh-CN" altLang="en-US" sz="2800" dirty="0" smtClean="0"/>
              <a:t>写出生成的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Sample</a:t>
            </a:r>
            <a:r>
              <a:rPr lang="zh-CN" altLang="en-US" sz="2800" dirty="0" smtClean="0"/>
              <a:t>变量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27168" cy="748680"/>
          </a:xfrm>
        </p:spPr>
        <p:txBody>
          <a:bodyPr/>
          <a:lstStyle/>
          <a:p>
            <a:r>
              <a:rPr lang="zh-CN" altLang="en-US" dirty="0" smtClean="0"/>
              <a:t>找出第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个学生的信息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20574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492896"/>
            <a:ext cx="38862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363518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xmlDoc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内存结构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490" y="1283965"/>
            <a:ext cx="45529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140577" y="479715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doc</a:t>
            </a:r>
            <a:r>
              <a:rPr lang="zh-CN" altLang="en-US" dirty="0" smtClean="0"/>
              <a:t>中各个成员变量的值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800" i="1" dirty="0" err="1" smtClean="0"/>
              <a:t>xmlNode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内存结构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1268760"/>
            <a:ext cx="36766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96752"/>
            <a:ext cx="4555205" cy="47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266</Words>
  <Application>Microsoft Office PowerPoint</Application>
  <PresentationFormat>全屏显示(4:3)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练习一</vt:lpstr>
      <vt:lpstr>幻灯片 5</vt:lpstr>
      <vt:lpstr>练习二</vt:lpstr>
      <vt:lpstr>练习三</vt:lpstr>
      <vt:lpstr>幻灯片 8</vt:lpstr>
      <vt:lpstr>幻灯片 9</vt:lpstr>
      <vt:lpstr>幻灯片 10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445</cp:revision>
  <dcterms:created xsi:type="dcterms:W3CDTF">2013-10-30T09:04:50Z</dcterms:created>
  <dcterms:modified xsi:type="dcterms:W3CDTF">2015-12-04T14:22:15Z</dcterms:modified>
</cp:coreProperties>
</file>