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76" r:id="rId6"/>
    <p:sldId id="261" r:id="rId7"/>
    <p:sldId id="265" r:id="rId8"/>
    <p:sldId id="277" r:id="rId9"/>
    <p:sldId id="260" r:id="rId10"/>
    <p:sldId id="263" r:id="rId11"/>
    <p:sldId id="264" r:id="rId12"/>
    <p:sldId id="278" r:id="rId13"/>
    <p:sldId id="34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5997D-54C1-460F-AB9A-D91FC42150CD}" type="doc">
      <dgm:prSet loTypeId="urn:microsoft.com/office/officeart/2005/8/layout/vList4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DA508688-0B15-4CBE-AEF5-D893943478EF}">
      <dgm:prSet phldrT="[Текст]"/>
      <dgm:spPr/>
      <dgm:t>
        <a:bodyPr/>
        <a:lstStyle/>
        <a:p>
          <a:r>
            <a:rPr lang="ru-RU" dirty="0"/>
            <a:t>Системная модель</a:t>
          </a:r>
        </a:p>
      </dgm:t>
    </dgm:pt>
    <dgm:pt modelId="{D13727C4-E1C2-465C-8677-EC9092F990B5}" type="parTrans" cxnId="{5E3D5834-B58C-4DA0-B2E2-0C3A82D3389E}">
      <dgm:prSet/>
      <dgm:spPr/>
      <dgm:t>
        <a:bodyPr/>
        <a:lstStyle/>
        <a:p>
          <a:endParaRPr lang="ru-RU"/>
        </a:p>
      </dgm:t>
    </dgm:pt>
    <dgm:pt modelId="{5374C849-DC90-47C5-BBF9-10AE3A29E6E1}" type="sibTrans" cxnId="{5E3D5834-B58C-4DA0-B2E2-0C3A82D3389E}">
      <dgm:prSet/>
      <dgm:spPr/>
      <dgm:t>
        <a:bodyPr/>
        <a:lstStyle/>
        <a:p>
          <a:endParaRPr lang="ru-RU"/>
        </a:p>
      </dgm:t>
    </dgm:pt>
    <dgm:pt modelId="{FC21A77E-3303-4E7A-86C2-274BD1B07983}">
      <dgm:prSet phldrT="[Текст]"/>
      <dgm:spPr/>
      <dgm:t>
        <a:bodyPr/>
        <a:lstStyle/>
        <a:p>
          <a:r>
            <a:rPr lang="ru-RU" dirty="0"/>
            <a:t>Совместная оптимизация программно-аппаратных средств</a:t>
          </a:r>
        </a:p>
      </dgm:t>
    </dgm:pt>
    <dgm:pt modelId="{3E1C409E-94C3-410D-B56B-9D07FE224379}" type="parTrans" cxnId="{F1FD9C91-2DAF-4447-B5FB-B7AFF0187BC6}">
      <dgm:prSet/>
      <dgm:spPr/>
      <dgm:t>
        <a:bodyPr/>
        <a:lstStyle/>
        <a:p>
          <a:endParaRPr lang="ru-RU"/>
        </a:p>
      </dgm:t>
    </dgm:pt>
    <dgm:pt modelId="{67A92A89-159C-4ED2-9356-5BEC8EB67FD9}" type="sibTrans" cxnId="{F1FD9C91-2DAF-4447-B5FB-B7AFF0187BC6}">
      <dgm:prSet/>
      <dgm:spPr/>
      <dgm:t>
        <a:bodyPr/>
        <a:lstStyle/>
        <a:p>
          <a:endParaRPr lang="ru-RU"/>
        </a:p>
      </dgm:t>
    </dgm:pt>
    <dgm:pt modelId="{0B0FA7EF-4F24-4394-8D47-EA6059C3525B}">
      <dgm:prSet phldrT="[Текст]"/>
      <dgm:spPr/>
      <dgm:t>
        <a:bodyPr/>
        <a:lstStyle/>
        <a:p>
          <a:r>
            <a:rPr lang="ru-RU" dirty="0"/>
            <a:t>Система на кристалле</a:t>
          </a:r>
        </a:p>
      </dgm:t>
    </dgm:pt>
    <dgm:pt modelId="{63029E6C-C842-4539-B915-43A528270427}" type="parTrans" cxnId="{2667F4B3-EB71-4552-9D33-79AFA4616291}">
      <dgm:prSet/>
      <dgm:spPr/>
      <dgm:t>
        <a:bodyPr/>
        <a:lstStyle/>
        <a:p>
          <a:endParaRPr lang="ru-RU"/>
        </a:p>
      </dgm:t>
    </dgm:pt>
    <dgm:pt modelId="{4D0FB72D-2FC2-4CF4-A078-10546BC1089B}" type="sibTrans" cxnId="{2667F4B3-EB71-4552-9D33-79AFA4616291}">
      <dgm:prSet/>
      <dgm:spPr/>
      <dgm:t>
        <a:bodyPr/>
        <a:lstStyle/>
        <a:p>
          <a:endParaRPr lang="ru-RU"/>
        </a:p>
      </dgm:t>
    </dgm:pt>
    <dgm:pt modelId="{6A0F5752-B054-429A-8806-36D39938B470}">
      <dgm:prSet phldrT="[Текст]"/>
      <dgm:spPr/>
      <dgm:t>
        <a:bodyPr/>
        <a:lstStyle/>
        <a:p>
          <a:r>
            <a:rPr lang="en-US" dirty="0"/>
            <a:t>RTL</a:t>
          </a:r>
          <a:endParaRPr lang="ru-RU" dirty="0"/>
        </a:p>
      </dgm:t>
    </dgm:pt>
    <dgm:pt modelId="{203681F4-DB64-4DAB-8521-6CBE8A357AD1}" type="parTrans" cxnId="{69752517-5B26-4B9C-A453-051D55A5A493}">
      <dgm:prSet/>
      <dgm:spPr/>
      <dgm:t>
        <a:bodyPr/>
        <a:lstStyle/>
        <a:p>
          <a:endParaRPr lang="ru-RU"/>
        </a:p>
      </dgm:t>
    </dgm:pt>
    <dgm:pt modelId="{7CAF4AE4-9598-4480-8CCE-DA49A61D7E42}" type="sibTrans" cxnId="{69752517-5B26-4B9C-A453-051D55A5A493}">
      <dgm:prSet/>
      <dgm:spPr/>
      <dgm:t>
        <a:bodyPr/>
        <a:lstStyle/>
        <a:p>
          <a:endParaRPr lang="ru-RU"/>
        </a:p>
      </dgm:t>
    </dgm:pt>
    <dgm:pt modelId="{85DA1F40-D425-4C99-B777-41D3EA48848B}">
      <dgm:prSet phldrT="[Текст]"/>
      <dgm:spPr/>
      <dgm:t>
        <a:bodyPr/>
        <a:lstStyle/>
        <a:p>
          <a:r>
            <a:rPr lang="ru-RU" dirty="0"/>
            <a:t>Синхронный дизайн</a:t>
          </a:r>
        </a:p>
      </dgm:t>
    </dgm:pt>
    <dgm:pt modelId="{8B938BD5-56B7-46C3-861F-EE5380A5B277}" type="parTrans" cxnId="{DE50D1DA-991E-4EAD-8B78-02B3AC9CB61C}">
      <dgm:prSet/>
      <dgm:spPr/>
      <dgm:t>
        <a:bodyPr/>
        <a:lstStyle/>
        <a:p>
          <a:endParaRPr lang="ru-RU"/>
        </a:p>
      </dgm:t>
    </dgm:pt>
    <dgm:pt modelId="{77E98386-6BAA-46D6-8E18-71779ABDEAA4}" type="sibTrans" cxnId="{DE50D1DA-991E-4EAD-8B78-02B3AC9CB61C}">
      <dgm:prSet/>
      <dgm:spPr/>
      <dgm:t>
        <a:bodyPr/>
        <a:lstStyle/>
        <a:p>
          <a:endParaRPr lang="ru-RU"/>
        </a:p>
      </dgm:t>
    </dgm:pt>
    <dgm:pt modelId="{3FC481B4-696B-45DF-BB45-EC2B892D0D16}">
      <dgm:prSet phldrT="[Текст]"/>
      <dgm:spPr/>
      <dgm:t>
        <a:bodyPr/>
        <a:lstStyle/>
        <a:p>
          <a:r>
            <a:rPr lang="en-US" dirty="0"/>
            <a:t>GALS</a:t>
          </a:r>
          <a:endParaRPr lang="ru-RU" dirty="0"/>
        </a:p>
      </dgm:t>
    </dgm:pt>
    <dgm:pt modelId="{A3384ABB-8A8B-4AF2-902F-E4CF72E4B4F0}" type="parTrans" cxnId="{51935D76-7680-40B7-A097-FFD7FB9782EA}">
      <dgm:prSet/>
      <dgm:spPr/>
      <dgm:t>
        <a:bodyPr/>
        <a:lstStyle/>
        <a:p>
          <a:endParaRPr lang="ru-RU"/>
        </a:p>
      </dgm:t>
    </dgm:pt>
    <dgm:pt modelId="{3DFFF23D-E135-415E-AA99-B15C265A0303}" type="sibTrans" cxnId="{51935D76-7680-40B7-A097-FFD7FB9782EA}">
      <dgm:prSet/>
      <dgm:spPr/>
      <dgm:t>
        <a:bodyPr/>
        <a:lstStyle/>
        <a:p>
          <a:endParaRPr lang="ru-RU"/>
        </a:p>
      </dgm:t>
    </dgm:pt>
    <dgm:pt modelId="{7AB16D48-C82C-4973-A3A3-F56C0372D800}">
      <dgm:prSet phldrT="[Текст]"/>
      <dgm:spPr/>
      <dgm:t>
        <a:bodyPr/>
        <a:lstStyle/>
        <a:p>
          <a:r>
            <a:rPr lang="ru-RU" dirty="0"/>
            <a:t>Топологический уровень</a:t>
          </a:r>
        </a:p>
      </dgm:t>
    </dgm:pt>
    <dgm:pt modelId="{62ACDDF7-D20A-4CA8-9EE4-F9772A293344}" type="parTrans" cxnId="{30D39BB9-7B12-4155-8B35-F6D3467630C1}">
      <dgm:prSet/>
      <dgm:spPr/>
      <dgm:t>
        <a:bodyPr/>
        <a:lstStyle/>
        <a:p>
          <a:endParaRPr lang="ru-RU"/>
        </a:p>
      </dgm:t>
    </dgm:pt>
    <dgm:pt modelId="{4F4B6784-6B46-4D1B-A7CE-C4969894FFD7}" type="sibTrans" cxnId="{30D39BB9-7B12-4155-8B35-F6D3467630C1}">
      <dgm:prSet/>
      <dgm:spPr/>
      <dgm:t>
        <a:bodyPr/>
        <a:lstStyle/>
        <a:p>
          <a:endParaRPr lang="ru-RU"/>
        </a:p>
      </dgm:t>
    </dgm:pt>
    <dgm:pt modelId="{8FD874C7-F06E-4F99-A7BB-1B1A83ECBF71}">
      <dgm:prSet phldrT="[Текст]"/>
      <dgm:spPr/>
      <dgm:t>
        <a:bodyPr/>
        <a:lstStyle/>
        <a:p>
          <a:r>
            <a:rPr lang="ru-RU" dirty="0"/>
            <a:t>Проблема «темного кремния»</a:t>
          </a:r>
        </a:p>
      </dgm:t>
    </dgm:pt>
    <dgm:pt modelId="{5B421DC1-D6BE-47E1-8523-BEBDE18197C4}" type="parTrans" cxnId="{7FD57CB4-5795-43E9-B27F-25286CF93E59}">
      <dgm:prSet/>
      <dgm:spPr/>
      <dgm:t>
        <a:bodyPr/>
        <a:lstStyle/>
        <a:p>
          <a:endParaRPr lang="ru-RU"/>
        </a:p>
      </dgm:t>
    </dgm:pt>
    <dgm:pt modelId="{2FFBB8B6-3695-41F8-9D9C-4568B1A4A298}" type="sibTrans" cxnId="{7FD57CB4-5795-43E9-B27F-25286CF93E59}">
      <dgm:prSet/>
      <dgm:spPr/>
      <dgm:t>
        <a:bodyPr/>
        <a:lstStyle/>
        <a:p>
          <a:endParaRPr lang="ru-RU"/>
        </a:p>
      </dgm:t>
    </dgm:pt>
    <dgm:pt modelId="{CE19745A-740D-48C3-B04C-DDF4CE29F80B}">
      <dgm:prSet phldrT="[Текст]"/>
      <dgm:spPr/>
      <dgm:t>
        <a:bodyPr/>
        <a:lstStyle/>
        <a:p>
          <a:r>
            <a:rPr lang="ru-RU" dirty="0"/>
            <a:t>Недостаток практического опыта освоения современных технологических процессов</a:t>
          </a:r>
        </a:p>
      </dgm:t>
    </dgm:pt>
    <dgm:pt modelId="{01AC7E29-1334-43D6-B52A-684F59786D48}" type="parTrans" cxnId="{B331F76F-8965-403D-BDD6-2323021DE0F3}">
      <dgm:prSet/>
      <dgm:spPr/>
      <dgm:t>
        <a:bodyPr/>
        <a:lstStyle/>
        <a:p>
          <a:endParaRPr lang="ru-RU"/>
        </a:p>
      </dgm:t>
    </dgm:pt>
    <dgm:pt modelId="{393898C6-E263-4543-BAE2-05C2A3EE59C3}" type="sibTrans" cxnId="{B331F76F-8965-403D-BDD6-2323021DE0F3}">
      <dgm:prSet/>
      <dgm:spPr/>
      <dgm:t>
        <a:bodyPr/>
        <a:lstStyle/>
        <a:p>
          <a:endParaRPr lang="ru-RU"/>
        </a:p>
      </dgm:t>
    </dgm:pt>
    <dgm:pt modelId="{D4E00E6A-8C2F-4876-8452-29A58E3FF30B}">
      <dgm:prSet phldrT="[Текст]"/>
      <dgm:spPr/>
      <dgm:t>
        <a:bodyPr/>
        <a:lstStyle/>
        <a:p>
          <a:r>
            <a:rPr lang="ru-RU" dirty="0"/>
            <a:t>Длительное время моделирования на физическом уровне</a:t>
          </a:r>
        </a:p>
      </dgm:t>
    </dgm:pt>
    <dgm:pt modelId="{5E9FFFA3-AD3B-442A-9212-8DA89B9E29CA}" type="parTrans" cxnId="{FA651B8A-FB20-4F54-8984-18B17F3734A2}">
      <dgm:prSet/>
      <dgm:spPr/>
      <dgm:t>
        <a:bodyPr/>
        <a:lstStyle/>
        <a:p>
          <a:endParaRPr lang="ru-RU"/>
        </a:p>
      </dgm:t>
    </dgm:pt>
    <dgm:pt modelId="{2E2DFF40-120D-4D56-8FB8-F94188AA5B58}" type="sibTrans" cxnId="{FA651B8A-FB20-4F54-8984-18B17F3734A2}">
      <dgm:prSet/>
      <dgm:spPr/>
      <dgm:t>
        <a:bodyPr/>
        <a:lstStyle/>
        <a:p>
          <a:endParaRPr lang="ru-RU"/>
        </a:p>
      </dgm:t>
    </dgm:pt>
    <dgm:pt modelId="{B75DCDC8-809A-4E0D-9709-624A5A3A459E}" type="pres">
      <dgm:prSet presAssocID="{6FA5997D-54C1-460F-AB9A-D91FC42150CD}" presName="linear" presStyleCnt="0">
        <dgm:presLayoutVars>
          <dgm:dir/>
          <dgm:resizeHandles val="exact"/>
        </dgm:presLayoutVars>
      </dgm:prSet>
      <dgm:spPr/>
    </dgm:pt>
    <dgm:pt modelId="{A4745645-0DB3-448A-9CBF-F81DF0C834F3}" type="pres">
      <dgm:prSet presAssocID="{DA508688-0B15-4CBE-AEF5-D893943478EF}" presName="comp" presStyleCnt="0"/>
      <dgm:spPr/>
    </dgm:pt>
    <dgm:pt modelId="{CDF09E1A-9915-4D94-8F8A-ADBEC67C60BA}" type="pres">
      <dgm:prSet presAssocID="{DA508688-0B15-4CBE-AEF5-D893943478EF}" presName="box" presStyleLbl="node1" presStyleIdx="0" presStyleCnt="3"/>
      <dgm:spPr/>
    </dgm:pt>
    <dgm:pt modelId="{1976CBBC-FE72-4C17-9499-C7C115D8B39A}" type="pres">
      <dgm:prSet presAssocID="{DA508688-0B15-4CBE-AEF5-D893943478EF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9995E33-640F-4BA3-ACB8-1C0A9E3BD645}" type="pres">
      <dgm:prSet presAssocID="{DA508688-0B15-4CBE-AEF5-D893943478EF}" presName="text" presStyleLbl="node1" presStyleIdx="0" presStyleCnt="3">
        <dgm:presLayoutVars>
          <dgm:bulletEnabled val="1"/>
        </dgm:presLayoutVars>
      </dgm:prSet>
      <dgm:spPr/>
    </dgm:pt>
    <dgm:pt modelId="{B8B1D0C0-BC0A-4727-A51B-96D4F87FB488}" type="pres">
      <dgm:prSet presAssocID="{5374C849-DC90-47C5-BBF9-10AE3A29E6E1}" presName="spacer" presStyleCnt="0"/>
      <dgm:spPr/>
    </dgm:pt>
    <dgm:pt modelId="{BFE8A0A8-97D8-438B-BF3D-D81343DB6245}" type="pres">
      <dgm:prSet presAssocID="{6A0F5752-B054-429A-8806-36D39938B470}" presName="comp" presStyleCnt="0"/>
      <dgm:spPr/>
    </dgm:pt>
    <dgm:pt modelId="{36FBF835-7BE2-4C2A-A476-2D797399583D}" type="pres">
      <dgm:prSet presAssocID="{6A0F5752-B054-429A-8806-36D39938B470}" presName="box" presStyleLbl="node1" presStyleIdx="1" presStyleCnt="3"/>
      <dgm:spPr/>
    </dgm:pt>
    <dgm:pt modelId="{2128442B-F9CB-49C0-9204-051E71786C15}" type="pres">
      <dgm:prSet presAssocID="{6A0F5752-B054-429A-8806-36D39938B470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D760216-3F88-40C7-82A3-13D50FE2E112}" type="pres">
      <dgm:prSet presAssocID="{6A0F5752-B054-429A-8806-36D39938B470}" presName="text" presStyleLbl="node1" presStyleIdx="1" presStyleCnt="3">
        <dgm:presLayoutVars>
          <dgm:bulletEnabled val="1"/>
        </dgm:presLayoutVars>
      </dgm:prSet>
      <dgm:spPr/>
    </dgm:pt>
    <dgm:pt modelId="{521BBF88-CF45-48C3-A7B0-0C8F66CE1150}" type="pres">
      <dgm:prSet presAssocID="{7CAF4AE4-9598-4480-8CCE-DA49A61D7E42}" presName="spacer" presStyleCnt="0"/>
      <dgm:spPr/>
    </dgm:pt>
    <dgm:pt modelId="{FAEF8646-52DF-484B-9EB6-27B1719C0CA9}" type="pres">
      <dgm:prSet presAssocID="{7AB16D48-C82C-4973-A3A3-F56C0372D800}" presName="comp" presStyleCnt="0"/>
      <dgm:spPr/>
    </dgm:pt>
    <dgm:pt modelId="{7F2C2856-49E8-490A-89B3-F53EF3D55A61}" type="pres">
      <dgm:prSet presAssocID="{7AB16D48-C82C-4973-A3A3-F56C0372D800}" presName="box" presStyleLbl="node1" presStyleIdx="2" presStyleCnt="3"/>
      <dgm:spPr/>
    </dgm:pt>
    <dgm:pt modelId="{3E5F5170-8688-4FD1-8E7D-498B7C97D947}" type="pres">
      <dgm:prSet presAssocID="{7AB16D48-C82C-4973-A3A3-F56C0372D800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22320A0-9545-4BD8-9592-500D4D7C1136}" type="pres">
      <dgm:prSet presAssocID="{7AB16D48-C82C-4973-A3A3-F56C0372D800}" presName="text" presStyleLbl="node1" presStyleIdx="2" presStyleCnt="3">
        <dgm:presLayoutVars>
          <dgm:bulletEnabled val="1"/>
        </dgm:presLayoutVars>
      </dgm:prSet>
      <dgm:spPr/>
    </dgm:pt>
  </dgm:ptLst>
  <dgm:cxnLst>
    <dgm:cxn modelId="{25105C04-4A1C-4C86-90FA-426EDE7BE536}" type="presOf" srcId="{FC21A77E-3303-4E7A-86C2-274BD1B07983}" destId="{CDF09E1A-9915-4D94-8F8A-ADBEC67C60BA}" srcOrd="0" destOrd="1" presId="urn:microsoft.com/office/officeart/2005/8/layout/vList4"/>
    <dgm:cxn modelId="{69752517-5B26-4B9C-A453-051D55A5A493}" srcId="{6FA5997D-54C1-460F-AB9A-D91FC42150CD}" destId="{6A0F5752-B054-429A-8806-36D39938B470}" srcOrd="1" destOrd="0" parTransId="{203681F4-DB64-4DAB-8521-6CBE8A357AD1}" sibTransId="{7CAF4AE4-9598-4480-8CCE-DA49A61D7E42}"/>
    <dgm:cxn modelId="{FC72A819-2B7B-496A-A8CB-D56FC3042855}" type="presOf" srcId="{3FC481B4-696B-45DF-BB45-EC2B892D0D16}" destId="{36FBF835-7BE2-4C2A-A476-2D797399583D}" srcOrd="0" destOrd="2" presId="urn:microsoft.com/office/officeart/2005/8/layout/vList4"/>
    <dgm:cxn modelId="{A9C82128-60D0-4594-9BAE-17D414244336}" type="presOf" srcId="{8FD874C7-F06E-4F99-A7BB-1B1A83ECBF71}" destId="{B22320A0-9545-4BD8-9592-500D4D7C1136}" srcOrd="1" destOrd="1" presId="urn:microsoft.com/office/officeart/2005/8/layout/vList4"/>
    <dgm:cxn modelId="{5E3D5834-B58C-4DA0-B2E2-0C3A82D3389E}" srcId="{6FA5997D-54C1-460F-AB9A-D91FC42150CD}" destId="{DA508688-0B15-4CBE-AEF5-D893943478EF}" srcOrd="0" destOrd="0" parTransId="{D13727C4-E1C2-465C-8677-EC9092F990B5}" sibTransId="{5374C849-DC90-47C5-BBF9-10AE3A29E6E1}"/>
    <dgm:cxn modelId="{67BAF463-50E0-44A4-9881-9B5CF33E435E}" type="presOf" srcId="{DA508688-0B15-4CBE-AEF5-D893943478EF}" destId="{99995E33-640F-4BA3-ACB8-1C0A9E3BD645}" srcOrd="1" destOrd="0" presId="urn:microsoft.com/office/officeart/2005/8/layout/vList4"/>
    <dgm:cxn modelId="{655D7E64-1E9A-4E03-B6BE-43C4DD57F88A}" type="presOf" srcId="{0B0FA7EF-4F24-4394-8D47-EA6059C3525B}" destId="{CDF09E1A-9915-4D94-8F8A-ADBEC67C60BA}" srcOrd="0" destOrd="2" presId="urn:microsoft.com/office/officeart/2005/8/layout/vList4"/>
    <dgm:cxn modelId="{9315C644-0FAD-4622-B579-07C18AEFBC98}" type="presOf" srcId="{6A0F5752-B054-429A-8806-36D39938B470}" destId="{36FBF835-7BE2-4C2A-A476-2D797399583D}" srcOrd="0" destOrd="0" presId="urn:microsoft.com/office/officeart/2005/8/layout/vList4"/>
    <dgm:cxn modelId="{ECDC2F6A-9D00-4D9A-ACAF-4FC5704ACA1F}" type="presOf" srcId="{85DA1F40-D425-4C99-B777-41D3EA48848B}" destId="{0D760216-3F88-40C7-82A3-13D50FE2E112}" srcOrd="1" destOrd="1" presId="urn:microsoft.com/office/officeart/2005/8/layout/vList4"/>
    <dgm:cxn modelId="{B331F76F-8965-403D-BDD6-2323021DE0F3}" srcId="{7AB16D48-C82C-4973-A3A3-F56C0372D800}" destId="{CE19745A-740D-48C3-B04C-DDF4CE29F80B}" srcOrd="2" destOrd="0" parTransId="{01AC7E29-1334-43D6-B52A-684F59786D48}" sibTransId="{393898C6-E263-4543-BAE2-05C2A3EE59C3}"/>
    <dgm:cxn modelId="{40B9FF51-5CB9-4CD4-BFEA-B2E5CFE40ECC}" type="presOf" srcId="{8FD874C7-F06E-4F99-A7BB-1B1A83ECBF71}" destId="{7F2C2856-49E8-490A-89B3-F53EF3D55A61}" srcOrd="0" destOrd="1" presId="urn:microsoft.com/office/officeart/2005/8/layout/vList4"/>
    <dgm:cxn modelId="{A5B5B153-7F0A-4E04-9206-2391E7BB6426}" type="presOf" srcId="{DA508688-0B15-4CBE-AEF5-D893943478EF}" destId="{CDF09E1A-9915-4D94-8F8A-ADBEC67C60BA}" srcOrd="0" destOrd="0" presId="urn:microsoft.com/office/officeart/2005/8/layout/vList4"/>
    <dgm:cxn modelId="{51935D76-7680-40B7-A097-FFD7FB9782EA}" srcId="{6A0F5752-B054-429A-8806-36D39938B470}" destId="{3FC481B4-696B-45DF-BB45-EC2B892D0D16}" srcOrd="1" destOrd="0" parTransId="{A3384ABB-8A8B-4AF2-902F-E4CF72E4B4F0}" sibTransId="{3DFFF23D-E135-415E-AA99-B15C265A0303}"/>
    <dgm:cxn modelId="{35D5A85A-F212-4048-A5E4-75C946E8A056}" type="presOf" srcId="{CE19745A-740D-48C3-B04C-DDF4CE29F80B}" destId="{7F2C2856-49E8-490A-89B3-F53EF3D55A61}" srcOrd="0" destOrd="3" presId="urn:microsoft.com/office/officeart/2005/8/layout/vList4"/>
    <dgm:cxn modelId="{DF0A5082-E7D0-44CF-8AD7-3571B6C654E0}" type="presOf" srcId="{0B0FA7EF-4F24-4394-8D47-EA6059C3525B}" destId="{99995E33-640F-4BA3-ACB8-1C0A9E3BD645}" srcOrd="1" destOrd="2" presId="urn:microsoft.com/office/officeart/2005/8/layout/vList4"/>
    <dgm:cxn modelId="{0C425684-F370-4B00-AEC0-94EA74BFFC49}" type="presOf" srcId="{85DA1F40-D425-4C99-B777-41D3EA48848B}" destId="{36FBF835-7BE2-4C2A-A476-2D797399583D}" srcOrd="0" destOrd="1" presId="urn:microsoft.com/office/officeart/2005/8/layout/vList4"/>
    <dgm:cxn modelId="{FA651B8A-FB20-4F54-8984-18B17F3734A2}" srcId="{7AB16D48-C82C-4973-A3A3-F56C0372D800}" destId="{D4E00E6A-8C2F-4876-8452-29A58E3FF30B}" srcOrd="1" destOrd="0" parTransId="{5E9FFFA3-AD3B-442A-9212-8DA89B9E29CA}" sibTransId="{2E2DFF40-120D-4D56-8FB8-F94188AA5B58}"/>
    <dgm:cxn modelId="{F1FD9C91-2DAF-4447-B5FB-B7AFF0187BC6}" srcId="{DA508688-0B15-4CBE-AEF5-D893943478EF}" destId="{FC21A77E-3303-4E7A-86C2-274BD1B07983}" srcOrd="0" destOrd="0" parTransId="{3E1C409E-94C3-410D-B56B-9D07FE224379}" sibTransId="{67A92A89-159C-4ED2-9356-5BEC8EB67FD9}"/>
    <dgm:cxn modelId="{509F3197-4239-446C-ACF6-9EE4A8704F57}" type="presOf" srcId="{6FA5997D-54C1-460F-AB9A-D91FC42150CD}" destId="{B75DCDC8-809A-4E0D-9709-624A5A3A459E}" srcOrd="0" destOrd="0" presId="urn:microsoft.com/office/officeart/2005/8/layout/vList4"/>
    <dgm:cxn modelId="{19B0059E-C569-405C-854D-39DAC740B68A}" type="presOf" srcId="{D4E00E6A-8C2F-4876-8452-29A58E3FF30B}" destId="{B22320A0-9545-4BD8-9592-500D4D7C1136}" srcOrd="1" destOrd="2" presId="urn:microsoft.com/office/officeart/2005/8/layout/vList4"/>
    <dgm:cxn modelId="{D8CCFEAD-6AEF-45E8-9237-340323CDD1F2}" type="presOf" srcId="{D4E00E6A-8C2F-4876-8452-29A58E3FF30B}" destId="{7F2C2856-49E8-490A-89B3-F53EF3D55A61}" srcOrd="0" destOrd="2" presId="urn:microsoft.com/office/officeart/2005/8/layout/vList4"/>
    <dgm:cxn modelId="{9B34CEAF-0B00-47B1-8296-03A2D823B6EB}" type="presOf" srcId="{6A0F5752-B054-429A-8806-36D39938B470}" destId="{0D760216-3F88-40C7-82A3-13D50FE2E112}" srcOrd="1" destOrd="0" presId="urn:microsoft.com/office/officeart/2005/8/layout/vList4"/>
    <dgm:cxn modelId="{2667F4B3-EB71-4552-9D33-79AFA4616291}" srcId="{DA508688-0B15-4CBE-AEF5-D893943478EF}" destId="{0B0FA7EF-4F24-4394-8D47-EA6059C3525B}" srcOrd="1" destOrd="0" parTransId="{63029E6C-C842-4539-B915-43A528270427}" sibTransId="{4D0FB72D-2FC2-4CF4-A078-10546BC1089B}"/>
    <dgm:cxn modelId="{7FD57CB4-5795-43E9-B27F-25286CF93E59}" srcId="{7AB16D48-C82C-4973-A3A3-F56C0372D800}" destId="{8FD874C7-F06E-4F99-A7BB-1B1A83ECBF71}" srcOrd="0" destOrd="0" parTransId="{5B421DC1-D6BE-47E1-8523-BEBDE18197C4}" sibTransId="{2FFBB8B6-3695-41F8-9D9C-4568B1A4A298}"/>
    <dgm:cxn modelId="{30D39BB9-7B12-4155-8B35-F6D3467630C1}" srcId="{6FA5997D-54C1-460F-AB9A-D91FC42150CD}" destId="{7AB16D48-C82C-4973-A3A3-F56C0372D800}" srcOrd="2" destOrd="0" parTransId="{62ACDDF7-D20A-4CA8-9EE4-F9772A293344}" sibTransId="{4F4B6784-6B46-4D1B-A7CE-C4969894FFD7}"/>
    <dgm:cxn modelId="{A6818BBB-B045-49BA-A108-F54F7A752AD5}" type="presOf" srcId="{3FC481B4-696B-45DF-BB45-EC2B892D0D16}" destId="{0D760216-3F88-40C7-82A3-13D50FE2E112}" srcOrd="1" destOrd="2" presId="urn:microsoft.com/office/officeart/2005/8/layout/vList4"/>
    <dgm:cxn modelId="{DE50D1DA-991E-4EAD-8B78-02B3AC9CB61C}" srcId="{6A0F5752-B054-429A-8806-36D39938B470}" destId="{85DA1F40-D425-4C99-B777-41D3EA48848B}" srcOrd="0" destOrd="0" parTransId="{8B938BD5-56B7-46C3-861F-EE5380A5B277}" sibTransId="{77E98386-6BAA-46D6-8E18-71779ABDEAA4}"/>
    <dgm:cxn modelId="{CD925EDC-DCF9-4A0D-9169-89703781879E}" type="presOf" srcId="{CE19745A-740D-48C3-B04C-DDF4CE29F80B}" destId="{B22320A0-9545-4BD8-9592-500D4D7C1136}" srcOrd="1" destOrd="3" presId="urn:microsoft.com/office/officeart/2005/8/layout/vList4"/>
    <dgm:cxn modelId="{3BEB1EFC-508A-4B55-BD82-235904EC68B1}" type="presOf" srcId="{FC21A77E-3303-4E7A-86C2-274BD1B07983}" destId="{99995E33-640F-4BA3-ACB8-1C0A9E3BD645}" srcOrd="1" destOrd="1" presId="urn:microsoft.com/office/officeart/2005/8/layout/vList4"/>
    <dgm:cxn modelId="{89FE1DFE-8CDF-4955-B80C-E813128A9AA1}" type="presOf" srcId="{7AB16D48-C82C-4973-A3A3-F56C0372D800}" destId="{7F2C2856-49E8-490A-89B3-F53EF3D55A61}" srcOrd="0" destOrd="0" presId="urn:microsoft.com/office/officeart/2005/8/layout/vList4"/>
    <dgm:cxn modelId="{C165D7FE-833C-4E0A-A5DD-AC8DE418EFBF}" type="presOf" srcId="{7AB16D48-C82C-4973-A3A3-F56C0372D800}" destId="{B22320A0-9545-4BD8-9592-500D4D7C1136}" srcOrd="1" destOrd="0" presId="urn:microsoft.com/office/officeart/2005/8/layout/vList4"/>
    <dgm:cxn modelId="{EC3CE593-1376-4ED9-8C0A-21C40BE6D29C}" type="presParOf" srcId="{B75DCDC8-809A-4E0D-9709-624A5A3A459E}" destId="{A4745645-0DB3-448A-9CBF-F81DF0C834F3}" srcOrd="0" destOrd="0" presId="urn:microsoft.com/office/officeart/2005/8/layout/vList4"/>
    <dgm:cxn modelId="{031C3D06-0E75-479E-9B72-4EA8762391CE}" type="presParOf" srcId="{A4745645-0DB3-448A-9CBF-F81DF0C834F3}" destId="{CDF09E1A-9915-4D94-8F8A-ADBEC67C60BA}" srcOrd="0" destOrd="0" presId="urn:microsoft.com/office/officeart/2005/8/layout/vList4"/>
    <dgm:cxn modelId="{216479F6-F2CE-4AFC-85D8-470AAC69D099}" type="presParOf" srcId="{A4745645-0DB3-448A-9CBF-F81DF0C834F3}" destId="{1976CBBC-FE72-4C17-9499-C7C115D8B39A}" srcOrd="1" destOrd="0" presId="urn:microsoft.com/office/officeart/2005/8/layout/vList4"/>
    <dgm:cxn modelId="{2C7059F7-664A-4B40-8061-C2AAF92EAB08}" type="presParOf" srcId="{A4745645-0DB3-448A-9CBF-F81DF0C834F3}" destId="{99995E33-640F-4BA3-ACB8-1C0A9E3BD645}" srcOrd="2" destOrd="0" presId="urn:microsoft.com/office/officeart/2005/8/layout/vList4"/>
    <dgm:cxn modelId="{CC931032-50CA-4EA8-8880-8139602E1B37}" type="presParOf" srcId="{B75DCDC8-809A-4E0D-9709-624A5A3A459E}" destId="{B8B1D0C0-BC0A-4727-A51B-96D4F87FB488}" srcOrd="1" destOrd="0" presId="urn:microsoft.com/office/officeart/2005/8/layout/vList4"/>
    <dgm:cxn modelId="{62842A0D-70E4-4FE0-B888-93467EDEFF53}" type="presParOf" srcId="{B75DCDC8-809A-4E0D-9709-624A5A3A459E}" destId="{BFE8A0A8-97D8-438B-BF3D-D81343DB6245}" srcOrd="2" destOrd="0" presId="urn:microsoft.com/office/officeart/2005/8/layout/vList4"/>
    <dgm:cxn modelId="{34EABCC0-6594-407C-AC82-5C821825A324}" type="presParOf" srcId="{BFE8A0A8-97D8-438B-BF3D-D81343DB6245}" destId="{36FBF835-7BE2-4C2A-A476-2D797399583D}" srcOrd="0" destOrd="0" presId="urn:microsoft.com/office/officeart/2005/8/layout/vList4"/>
    <dgm:cxn modelId="{8D35E2A9-05C9-4254-97CA-C1ACE259EF94}" type="presParOf" srcId="{BFE8A0A8-97D8-438B-BF3D-D81343DB6245}" destId="{2128442B-F9CB-49C0-9204-051E71786C15}" srcOrd="1" destOrd="0" presId="urn:microsoft.com/office/officeart/2005/8/layout/vList4"/>
    <dgm:cxn modelId="{9EE1C7F1-A00D-4345-B985-543947D3B706}" type="presParOf" srcId="{BFE8A0A8-97D8-438B-BF3D-D81343DB6245}" destId="{0D760216-3F88-40C7-82A3-13D50FE2E112}" srcOrd="2" destOrd="0" presId="urn:microsoft.com/office/officeart/2005/8/layout/vList4"/>
    <dgm:cxn modelId="{70F07255-F8C5-410D-92D2-C496D35E28EE}" type="presParOf" srcId="{B75DCDC8-809A-4E0D-9709-624A5A3A459E}" destId="{521BBF88-CF45-48C3-A7B0-0C8F66CE1150}" srcOrd="3" destOrd="0" presId="urn:microsoft.com/office/officeart/2005/8/layout/vList4"/>
    <dgm:cxn modelId="{1C0343BC-E255-450C-ACD3-34258E6FE067}" type="presParOf" srcId="{B75DCDC8-809A-4E0D-9709-624A5A3A459E}" destId="{FAEF8646-52DF-484B-9EB6-27B1719C0CA9}" srcOrd="4" destOrd="0" presId="urn:microsoft.com/office/officeart/2005/8/layout/vList4"/>
    <dgm:cxn modelId="{D5EDB420-E37A-4736-8DC4-E780D065DA47}" type="presParOf" srcId="{FAEF8646-52DF-484B-9EB6-27B1719C0CA9}" destId="{7F2C2856-49E8-490A-89B3-F53EF3D55A61}" srcOrd="0" destOrd="0" presId="urn:microsoft.com/office/officeart/2005/8/layout/vList4"/>
    <dgm:cxn modelId="{B0660CC1-2069-4BEE-BB68-230183934129}" type="presParOf" srcId="{FAEF8646-52DF-484B-9EB6-27B1719C0CA9}" destId="{3E5F5170-8688-4FD1-8E7D-498B7C97D947}" srcOrd="1" destOrd="0" presId="urn:microsoft.com/office/officeart/2005/8/layout/vList4"/>
    <dgm:cxn modelId="{CDB482C6-2DF7-432B-B645-F228DA90EBA8}" type="presParOf" srcId="{FAEF8646-52DF-484B-9EB6-27B1719C0CA9}" destId="{B22320A0-9545-4BD8-9592-500D4D7C113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6C3867-D585-4137-AD1B-38C5FE675A3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B38F48-3FB1-4B93-AE84-BF63285B1AC9}">
      <dgm:prSet phldrT="[Текст]"/>
      <dgm:spPr/>
      <dgm:t>
        <a:bodyPr/>
        <a:lstStyle/>
        <a:p>
          <a:r>
            <a:rPr lang="ru-RU" dirty="0"/>
            <a:t>Системная модель</a:t>
          </a:r>
        </a:p>
      </dgm:t>
    </dgm:pt>
    <dgm:pt modelId="{AF680A79-9E55-43DE-A231-A88116F09BAD}" type="parTrans" cxnId="{F93262E0-3D58-471E-B916-4D8DA0746838}">
      <dgm:prSet/>
      <dgm:spPr/>
      <dgm:t>
        <a:bodyPr/>
        <a:lstStyle/>
        <a:p>
          <a:endParaRPr lang="ru-RU"/>
        </a:p>
      </dgm:t>
    </dgm:pt>
    <dgm:pt modelId="{184AFDB1-EAD3-4F9D-9030-49ABAA94DE8B}" type="sibTrans" cxnId="{F93262E0-3D58-471E-B916-4D8DA0746838}">
      <dgm:prSet/>
      <dgm:spPr/>
      <dgm:t>
        <a:bodyPr/>
        <a:lstStyle/>
        <a:p>
          <a:endParaRPr lang="ru-RU"/>
        </a:p>
      </dgm:t>
    </dgm:pt>
    <dgm:pt modelId="{15D1FE44-74D5-4402-B2A6-C90D5BD0549D}">
      <dgm:prSet phldrT="[Текст]"/>
      <dgm:spPr/>
      <dgm:t>
        <a:bodyPr/>
        <a:lstStyle/>
        <a:p>
          <a:r>
            <a:rPr lang="ru-RU" dirty="0"/>
            <a:t>Представление компонента в виде высокоуровневых моделей</a:t>
          </a:r>
        </a:p>
      </dgm:t>
    </dgm:pt>
    <dgm:pt modelId="{0115A6E5-677C-4D4C-9AFC-46FF99BA5D77}" type="parTrans" cxnId="{15F6488A-0EB6-48E6-A98E-AED1BB749B01}">
      <dgm:prSet/>
      <dgm:spPr/>
      <dgm:t>
        <a:bodyPr/>
        <a:lstStyle/>
        <a:p>
          <a:endParaRPr lang="ru-RU"/>
        </a:p>
      </dgm:t>
    </dgm:pt>
    <dgm:pt modelId="{59EBD4B7-AC21-4A62-B63E-18F0AB1684F8}" type="sibTrans" cxnId="{15F6488A-0EB6-48E6-A98E-AED1BB749B01}">
      <dgm:prSet/>
      <dgm:spPr/>
      <dgm:t>
        <a:bodyPr/>
        <a:lstStyle/>
        <a:p>
          <a:endParaRPr lang="ru-RU"/>
        </a:p>
      </dgm:t>
    </dgm:pt>
    <dgm:pt modelId="{24F8D659-3ECE-4042-854B-4AD9E468048F}">
      <dgm:prSet phldrT="[Текст]"/>
      <dgm:spPr/>
      <dgm:t>
        <a:bodyPr/>
        <a:lstStyle/>
        <a:p>
          <a:r>
            <a:rPr lang="en-US" dirty="0"/>
            <a:t>RTL</a:t>
          </a:r>
          <a:r>
            <a:rPr lang="ru-RU" dirty="0"/>
            <a:t>-представление</a:t>
          </a:r>
        </a:p>
      </dgm:t>
    </dgm:pt>
    <dgm:pt modelId="{3A0E51E8-2413-43E2-AD35-D41B796DA5B6}" type="parTrans" cxnId="{2A7AABEC-F313-4012-95A4-2F2200D3727F}">
      <dgm:prSet/>
      <dgm:spPr/>
      <dgm:t>
        <a:bodyPr/>
        <a:lstStyle/>
        <a:p>
          <a:endParaRPr lang="ru-RU"/>
        </a:p>
      </dgm:t>
    </dgm:pt>
    <dgm:pt modelId="{DB559921-72C2-480D-8E35-6BB4FAD3D9E0}" type="sibTrans" cxnId="{2A7AABEC-F313-4012-95A4-2F2200D3727F}">
      <dgm:prSet/>
      <dgm:spPr/>
      <dgm:t>
        <a:bodyPr/>
        <a:lstStyle/>
        <a:p>
          <a:endParaRPr lang="ru-RU"/>
        </a:p>
      </dgm:t>
    </dgm:pt>
    <dgm:pt modelId="{6C487C1F-A359-4E9F-844B-5466ADC72C24}">
      <dgm:prSet phldrT="[Текст]"/>
      <dgm:spPr/>
      <dgm:t>
        <a:bodyPr/>
        <a:lstStyle/>
        <a:p>
          <a:r>
            <a:rPr lang="ru-RU" dirty="0"/>
            <a:t>Описание схемы на языках описания аппаратуры</a:t>
          </a:r>
        </a:p>
      </dgm:t>
    </dgm:pt>
    <dgm:pt modelId="{1B93ABF4-F853-4D69-86D6-B186EC62CE0D}" type="parTrans" cxnId="{D7332303-69AB-4E96-8C29-716F0104025D}">
      <dgm:prSet/>
      <dgm:spPr/>
      <dgm:t>
        <a:bodyPr/>
        <a:lstStyle/>
        <a:p>
          <a:endParaRPr lang="ru-RU"/>
        </a:p>
      </dgm:t>
    </dgm:pt>
    <dgm:pt modelId="{9CDA6888-6268-4A5C-B46F-1966AA61FFF6}" type="sibTrans" cxnId="{D7332303-69AB-4E96-8C29-716F0104025D}">
      <dgm:prSet/>
      <dgm:spPr/>
      <dgm:t>
        <a:bodyPr/>
        <a:lstStyle/>
        <a:p>
          <a:endParaRPr lang="ru-RU"/>
        </a:p>
      </dgm:t>
    </dgm:pt>
    <dgm:pt modelId="{C2DB3E7C-61AD-4760-87B2-0BE35E2B4201}">
      <dgm:prSet phldrT="[Текст]"/>
      <dgm:spPr/>
      <dgm:t>
        <a:bodyPr/>
        <a:lstStyle/>
        <a:p>
          <a:r>
            <a:rPr lang="ru-RU" dirty="0"/>
            <a:t>Топологическое представление</a:t>
          </a:r>
        </a:p>
      </dgm:t>
    </dgm:pt>
    <dgm:pt modelId="{88B2D09F-5FB8-4C90-BCA5-9F55CC0B2F36}" type="parTrans" cxnId="{2640000A-D35F-4446-9422-7E2DFB9C2DDB}">
      <dgm:prSet/>
      <dgm:spPr/>
      <dgm:t>
        <a:bodyPr/>
        <a:lstStyle/>
        <a:p>
          <a:endParaRPr lang="ru-RU"/>
        </a:p>
      </dgm:t>
    </dgm:pt>
    <dgm:pt modelId="{EC741032-E189-46AC-AE3B-EBB4E80EDD8C}" type="sibTrans" cxnId="{2640000A-D35F-4446-9422-7E2DFB9C2DDB}">
      <dgm:prSet/>
      <dgm:spPr/>
      <dgm:t>
        <a:bodyPr/>
        <a:lstStyle/>
        <a:p>
          <a:endParaRPr lang="ru-RU"/>
        </a:p>
      </dgm:t>
    </dgm:pt>
    <dgm:pt modelId="{9196872D-D4A5-4BE2-818A-EEE97EC14007}">
      <dgm:prSet phldrT="[Текст]"/>
      <dgm:spPr/>
      <dgm:t>
        <a:bodyPr/>
        <a:lstStyle/>
        <a:p>
          <a:r>
            <a:rPr lang="ru-RU" dirty="0"/>
            <a:t>Представление микросхемы в виде полигонов на отдельных слоях полупроводникового кристалла</a:t>
          </a:r>
        </a:p>
      </dgm:t>
    </dgm:pt>
    <dgm:pt modelId="{685779E7-95F6-4C75-90AC-5E0ACB891B20}" type="parTrans" cxnId="{B7357353-4947-42E4-BA5E-6315704C58C8}">
      <dgm:prSet/>
      <dgm:spPr/>
      <dgm:t>
        <a:bodyPr/>
        <a:lstStyle/>
        <a:p>
          <a:endParaRPr lang="ru-RU"/>
        </a:p>
      </dgm:t>
    </dgm:pt>
    <dgm:pt modelId="{64F7B763-A921-43F6-81A0-FA7311A0F32D}" type="sibTrans" cxnId="{B7357353-4947-42E4-BA5E-6315704C58C8}">
      <dgm:prSet/>
      <dgm:spPr/>
      <dgm:t>
        <a:bodyPr/>
        <a:lstStyle/>
        <a:p>
          <a:endParaRPr lang="ru-RU"/>
        </a:p>
      </dgm:t>
    </dgm:pt>
    <dgm:pt modelId="{05F3F7E2-863C-4DC5-B84A-4149940D8FC9}">
      <dgm:prSet phldrT="[Текст]"/>
      <dgm:spPr/>
      <dgm:t>
        <a:bodyPr/>
        <a:lstStyle/>
        <a:p>
          <a:r>
            <a:rPr lang="ru-RU" dirty="0"/>
            <a:t>Выходом является список связей (</a:t>
          </a:r>
          <a:r>
            <a:rPr lang="en-US" dirty="0"/>
            <a:t>netlist)</a:t>
          </a:r>
          <a:endParaRPr lang="ru-RU" dirty="0"/>
        </a:p>
      </dgm:t>
    </dgm:pt>
    <dgm:pt modelId="{F9AD71B4-906E-4A1F-90E7-530EC79EB1BC}" type="parTrans" cxnId="{ECE57D6A-985E-4335-AC1A-9E8CBDCFEBF5}">
      <dgm:prSet/>
      <dgm:spPr/>
      <dgm:t>
        <a:bodyPr/>
        <a:lstStyle/>
        <a:p>
          <a:endParaRPr lang="ru-RU"/>
        </a:p>
      </dgm:t>
    </dgm:pt>
    <dgm:pt modelId="{9B14A217-2C43-424B-A539-31E5D6828BCD}" type="sibTrans" cxnId="{ECE57D6A-985E-4335-AC1A-9E8CBDCFEBF5}">
      <dgm:prSet/>
      <dgm:spPr/>
      <dgm:t>
        <a:bodyPr/>
        <a:lstStyle/>
        <a:p>
          <a:endParaRPr lang="ru-RU"/>
        </a:p>
      </dgm:t>
    </dgm:pt>
    <dgm:pt modelId="{1415DCFB-9CA7-4210-982F-1367E3E73D55}">
      <dgm:prSet phldrT="[Текст]"/>
      <dgm:spPr/>
      <dgm:t>
        <a:bodyPr/>
        <a:lstStyle/>
        <a:p>
          <a:r>
            <a:rPr lang="ru-RU" dirty="0"/>
            <a:t>Для САПР ПЛИС </a:t>
          </a:r>
          <a:r>
            <a:rPr lang="en-US" dirty="0"/>
            <a:t>RTL</a:t>
          </a:r>
          <a:r>
            <a:rPr lang="ru-RU" dirty="0"/>
            <a:t>-представление преобразуется в конфигурацию ПЛИС, образуя готовую микросхему</a:t>
          </a:r>
        </a:p>
      </dgm:t>
    </dgm:pt>
    <dgm:pt modelId="{D910A5AE-1A09-4445-A2CB-60059F1B65D9}" type="parTrans" cxnId="{F4D7B3BC-936A-4E06-ABC4-60786246BFA3}">
      <dgm:prSet/>
      <dgm:spPr/>
      <dgm:t>
        <a:bodyPr/>
        <a:lstStyle/>
        <a:p>
          <a:endParaRPr lang="ru-RU"/>
        </a:p>
      </dgm:t>
    </dgm:pt>
    <dgm:pt modelId="{2969B79A-2E97-47AA-AEC2-72600F501B90}" type="sibTrans" cxnId="{F4D7B3BC-936A-4E06-ABC4-60786246BFA3}">
      <dgm:prSet/>
      <dgm:spPr/>
      <dgm:t>
        <a:bodyPr/>
        <a:lstStyle/>
        <a:p>
          <a:endParaRPr lang="ru-RU"/>
        </a:p>
      </dgm:t>
    </dgm:pt>
    <dgm:pt modelId="{A609A231-0699-4378-86B2-3A12B1FAA94D}">
      <dgm:prSet phldrT="[Текст]"/>
      <dgm:spPr/>
      <dgm:t>
        <a:bodyPr/>
        <a:lstStyle/>
        <a:p>
          <a:r>
            <a:rPr lang="ru-RU" dirty="0"/>
            <a:t>Формат </a:t>
          </a:r>
          <a:r>
            <a:rPr lang="en-US" dirty="0"/>
            <a:t>GDSII</a:t>
          </a:r>
          <a:endParaRPr lang="ru-RU" dirty="0"/>
        </a:p>
      </dgm:t>
    </dgm:pt>
    <dgm:pt modelId="{14EC16AE-8790-4A85-928F-FE6F63320A98}" type="parTrans" cxnId="{4C1D35BC-1D5E-465D-8F85-8EB2B32FBFDC}">
      <dgm:prSet/>
      <dgm:spPr/>
      <dgm:t>
        <a:bodyPr/>
        <a:lstStyle/>
        <a:p>
          <a:endParaRPr lang="ru-RU"/>
        </a:p>
      </dgm:t>
    </dgm:pt>
    <dgm:pt modelId="{4BB1ABA3-CB95-40F4-8521-7C280F1E529C}" type="sibTrans" cxnId="{4C1D35BC-1D5E-465D-8F85-8EB2B32FBFDC}">
      <dgm:prSet/>
      <dgm:spPr/>
      <dgm:t>
        <a:bodyPr/>
        <a:lstStyle/>
        <a:p>
          <a:endParaRPr lang="ru-RU"/>
        </a:p>
      </dgm:t>
    </dgm:pt>
    <dgm:pt modelId="{B6080846-1835-4A63-85FD-1E800B65E738}">
      <dgm:prSet phldrT="[Текст]"/>
      <dgm:spPr/>
      <dgm:t>
        <a:bodyPr/>
        <a:lstStyle/>
        <a:p>
          <a:r>
            <a:rPr lang="ru-RU" dirty="0"/>
            <a:t>Определяется фабрикой-производителем на основе </a:t>
          </a:r>
          <a:r>
            <a:rPr lang="en-US" dirty="0"/>
            <a:t>PDK</a:t>
          </a:r>
          <a:endParaRPr lang="ru-RU" dirty="0"/>
        </a:p>
      </dgm:t>
    </dgm:pt>
    <dgm:pt modelId="{1466A890-952E-40E8-912F-6541E5CCD9A0}" type="parTrans" cxnId="{CA76C3B9-C09E-4D30-8FBF-DD9AF6E77577}">
      <dgm:prSet/>
      <dgm:spPr/>
      <dgm:t>
        <a:bodyPr/>
        <a:lstStyle/>
        <a:p>
          <a:endParaRPr lang="ru-RU"/>
        </a:p>
      </dgm:t>
    </dgm:pt>
    <dgm:pt modelId="{96494C1E-EEB7-4413-A2DB-CF8E9F9C0684}" type="sibTrans" cxnId="{CA76C3B9-C09E-4D30-8FBF-DD9AF6E77577}">
      <dgm:prSet/>
      <dgm:spPr/>
      <dgm:t>
        <a:bodyPr/>
        <a:lstStyle/>
        <a:p>
          <a:endParaRPr lang="ru-RU"/>
        </a:p>
      </dgm:t>
    </dgm:pt>
    <dgm:pt modelId="{57CE80E4-7636-4B2E-8E19-190CBAE61C02}">
      <dgm:prSet phldrT="[Текст]"/>
      <dgm:spPr/>
      <dgm:t>
        <a:bodyPr/>
        <a:lstStyle/>
        <a:p>
          <a:r>
            <a:rPr lang="ru-RU" dirty="0"/>
            <a:t>Длительный и дорогостоящий процесс</a:t>
          </a:r>
        </a:p>
      </dgm:t>
    </dgm:pt>
    <dgm:pt modelId="{06D1F641-3628-49D6-BA15-2DAFD5A29F70}" type="parTrans" cxnId="{B5F10D38-6EEA-4009-9925-D036A87FE927}">
      <dgm:prSet/>
      <dgm:spPr/>
      <dgm:t>
        <a:bodyPr/>
        <a:lstStyle/>
        <a:p>
          <a:endParaRPr lang="ru-RU"/>
        </a:p>
      </dgm:t>
    </dgm:pt>
    <dgm:pt modelId="{207AA020-75F4-4FD8-BB0C-8AE76683ED5C}" type="sibTrans" cxnId="{B5F10D38-6EEA-4009-9925-D036A87FE927}">
      <dgm:prSet/>
      <dgm:spPr/>
      <dgm:t>
        <a:bodyPr/>
        <a:lstStyle/>
        <a:p>
          <a:endParaRPr lang="ru-RU"/>
        </a:p>
      </dgm:t>
    </dgm:pt>
    <dgm:pt modelId="{748F8981-3449-4F50-A757-4F35EE86B766}">
      <dgm:prSet phldrT="[Текст]"/>
      <dgm:spPr/>
      <dgm:t>
        <a:bodyPr/>
        <a:lstStyle/>
        <a:p>
          <a:r>
            <a:rPr lang="ru-RU" dirty="0"/>
            <a:t>Разновидность моделей – </a:t>
          </a:r>
          <a:r>
            <a:rPr lang="en-US" dirty="0"/>
            <a:t>TLM (Transaction Level Model)</a:t>
          </a:r>
          <a:endParaRPr lang="ru-RU" dirty="0"/>
        </a:p>
      </dgm:t>
    </dgm:pt>
    <dgm:pt modelId="{396FE09B-A8CC-4CA5-A51E-32EEE6EF9268}" type="parTrans" cxnId="{FD869528-8DFC-45DE-876B-4CCA4A3729B6}">
      <dgm:prSet/>
      <dgm:spPr/>
      <dgm:t>
        <a:bodyPr/>
        <a:lstStyle/>
        <a:p>
          <a:endParaRPr lang="ru-RU"/>
        </a:p>
      </dgm:t>
    </dgm:pt>
    <dgm:pt modelId="{76C66BB3-160F-40D0-8A34-F02D39B9404F}" type="sibTrans" cxnId="{FD869528-8DFC-45DE-876B-4CCA4A3729B6}">
      <dgm:prSet/>
      <dgm:spPr/>
      <dgm:t>
        <a:bodyPr/>
        <a:lstStyle/>
        <a:p>
          <a:endParaRPr lang="ru-RU"/>
        </a:p>
      </dgm:t>
    </dgm:pt>
    <dgm:pt modelId="{3D9544C6-E36E-479B-A020-7061255675F5}" type="pres">
      <dgm:prSet presAssocID="{CF6C3867-D585-4137-AD1B-38C5FE675A32}" presName="rootnode" presStyleCnt="0">
        <dgm:presLayoutVars>
          <dgm:chMax/>
          <dgm:chPref/>
          <dgm:dir/>
          <dgm:animLvl val="lvl"/>
        </dgm:presLayoutVars>
      </dgm:prSet>
      <dgm:spPr/>
    </dgm:pt>
    <dgm:pt modelId="{8AC60140-2FD4-4CEA-8E02-B3F10687F774}" type="pres">
      <dgm:prSet presAssocID="{3EB38F48-3FB1-4B93-AE84-BF63285B1AC9}" presName="composite" presStyleCnt="0"/>
      <dgm:spPr/>
    </dgm:pt>
    <dgm:pt modelId="{3F699564-FADE-4022-B492-EBB480D329F3}" type="pres">
      <dgm:prSet presAssocID="{3EB38F48-3FB1-4B93-AE84-BF63285B1AC9}" presName="bentUpArrow1" presStyleLbl="alignImgPlace1" presStyleIdx="0" presStyleCnt="2" custScaleX="150127" custLinFactNeighborX="51024" custLinFactNeighborY="-1815"/>
      <dgm:spPr/>
    </dgm:pt>
    <dgm:pt modelId="{FA06E8BC-F744-4ECF-A9F7-60C1A27D2CF6}" type="pres">
      <dgm:prSet presAssocID="{3EB38F48-3FB1-4B93-AE84-BF63285B1AC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EBB1FBC-742B-4601-BBE2-A62557DAFF98}" type="pres">
      <dgm:prSet presAssocID="{3EB38F48-3FB1-4B93-AE84-BF63285B1AC9}" presName="ChildText" presStyleLbl="revTx" presStyleIdx="0" presStyleCnt="3" custScaleX="402432" custLinFactX="51527" custLinFactNeighborX="100000" custLinFactNeighborY="-762">
        <dgm:presLayoutVars>
          <dgm:chMax val="0"/>
          <dgm:chPref val="0"/>
          <dgm:bulletEnabled val="1"/>
        </dgm:presLayoutVars>
      </dgm:prSet>
      <dgm:spPr/>
    </dgm:pt>
    <dgm:pt modelId="{61029DE0-34BA-4181-902B-08CAAB8318C8}" type="pres">
      <dgm:prSet presAssocID="{184AFDB1-EAD3-4F9D-9030-49ABAA94DE8B}" presName="sibTrans" presStyleCnt="0"/>
      <dgm:spPr/>
    </dgm:pt>
    <dgm:pt modelId="{169DDF3F-6A7A-4C8C-8F88-DD4F0D39381F}" type="pres">
      <dgm:prSet presAssocID="{24F8D659-3ECE-4042-854B-4AD9E468048F}" presName="composite" presStyleCnt="0"/>
      <dgm:spPr/>
    </dgm:pt>
    <dgm:pt modelId="{8709C5B4-6D5E-4EB6-96AC-98E6FA9469FD}" type="pres">
      <dgm:prSet presAssocID="{24F8D659-3ECE-4042-854B-4AD9E468048F}" presName="bentUpArrow1" presStyleLbl="alignImgPlace1" presStyleIdx="1" presStyleCnt="2"/>
      <dgm:spPr/>
    </dgm:pt>
    <dgm:pt modelId="{A8AFB51F-0B2D-46B4-B11E-6E9D7E5A6AB0}" type="pres">
      <dgm:prSet presAssocID="{24F8D659-3ECE-4042-854B-4AD9E46804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047881D-5D10-4C60-871F-5A6E25CAC758}" type="pres">
      <dgm:prSet presAssocID="{24F8D659-3ECE-4042-854B-4AD9E468048F}" presName="ChildText" presStyleLbl="revTx" presStyleIdx="1" presStyleCnt="3" custScaleX="376892" custLinFactX="90076" custLinFactNeighborX="100000" custLinFactNeighborY="1144">
        <dgm:presLayoutVars>
          <dgm:chMax val="0"/>
          <dgm:chPref val="0"/>
          <dgm:bulletEnabled val="1"/>
        </dgm:presLayoutVars>
      </dgm:prSet>
      <dgm:spPr/>
    </dgm:pt>
    <dgm:pt modelId="{A2FCE707-5AE7-4C76-858E-337C3C031498}" type="pres">
      <dgm:prSet presAssocID="{DB559921-72C2-480D-8E35-6BB4FAD3D9E0}" presName="sibTrans" presStyleCnt="0"/>
      <dgm:spPr/>
    </dgm:pt>
    <dgm:pt modelId="{5404C383-08FB-42F5-A05B-38D90B7CD119}" type="pres">
      <dgm:prSet presAssocID="{C2DB3E7C-61AD-4760-87B2-0BE35E2B4201}" presName="composite" presStyleCnt="0"/>
      <dgm:spPr/>
    </dgm:pt>
    <dgm:pt modelId="{F60C6FFE-A9F7-422C-AFC2-15B2A894BF8F}" type="pres">
      <dgm:prSet presAssocID="{C2DB3E7C-61AD-4760-87B2-0BE35E2B4201}" presName="ParentText" presStyleLbl="node1" presStyleIdx="2" presStyleCnt="3" custLinFactNeighborX="-56505" custLinFactNeighborY="924">
        <dgm:presLayoutVars>
          <dgm:chMax val="1"/>
          <dgm:chPref val="1"/>
          <dgm:bulletEnabled val="1"/>
        </dgm:presLayoutVars>
      </dgm:prSet>
      <dgm:spPr/>
    </dgm:pt>
    <dgm:pt modelId="{A1F4F2BC-6EA4-43C4-88EE-5625637B847F}" type="pres">
      <dgm:prSet presAssocID="{C2DB3E7C-61AD-4760-87B2-0BE35E2B4201}" presName="FinalChildText" presStyleLbl="revTx" presStyleIdx="2" presStyleCnt="3" custScaleX="290731" custLinFactNeighborX="96373" custLinFactNeighborY="381">
        <dgm:presLayoutVars>
          <dgm:chMax val="0"/>
          <dgm:chPref val="0"/>
          <dgm:bulletEnabled val="1"/>
        </dgm:presLayoutVars>
      </dgm:prSet>
      <dgm:spPr/>
    </dgm:pt>
  </dgm:ptLst>
  <dgm:cxnLst>
    <dgm:cxn modelId="{D7332303-69AB-4E96-8C29-716F0104025D}" srcId="{24F8D659-3ECE-4042-854B-4AD9E468048F}" destId="{6C487C1F-A359-4E9F-844B-5466ADC72C24}" srcOrd="0" destOrd="0" parTransId="{1B93ABF4-F853-4D69-86D6-B186EC62CE0D}" sibTransId="{9CDA6888-6268-4A5C-B46F-1966AA61FFF6}"/>
    <dgm:cxn modelId="{2640000A-D35F-4446-9422-7E2DFB9C2DDB}" srcId="{CF6C3867-D585-4137-AD1B-38C5FE675A32}" destId="{C2DB3E7C-61AD-4760-87B2-0BE35E2B4201}" srcOrd="2" destOrd="0" parTransId="{88B2D09F-5FB8-4C90-BCA5-9F55CC0B2F36}" sibTransId="{EC741032-E189-46AC-AE3B-EBB4E80EDD8C}"/>
    <dgm:cxn modelId="{FD869528-8DFC-45DE-876B-4CCA4A3729B6}" srcId="{3EB38F48-3FB1-4B93-AE84-BF63285B1AC9}" destId="{748F8981-3449-4F50-A757-4F35EE86B766}" srcOrd="1" destOrd="0" parTransId="{396FE09B-A8CC-4CA5-A51E-32EEE6EF9268}" sibTransId="{76C66BB3-160F-40D0-8A34-F02D39B9404F}"/>
    <dgm:cxn modelId="{A7DEA32C-299C-40E6-BC16-63470096F604}" type="presOf" srcId="{6C487C1F-A359-4E9F-844B-5466ADC72C24}" destId="{D047881D-5D10-4C60-871F-5A6E25CAC758}" srcOrd="0" destOrd="0" presId="urn:microsoft.com/office/officeart/2005/8/layout/StepDownProcess"/>
    <dgm:cxn modelId="{B5F10D38-6EEA-4009-9925-D036A87FE927}" srcId="{C2DB3E7C-61AD-4760-87B2-0BE35E2B4201}" destId="{57CE80E4-7636-4B2E-8E19-190CBAE61C02}" srcOrd="3" destOrd="0" parTransId="{06D1F641-3628-49D6-BA15-2DAFD5A29F70}" sibTransId="{207AA020-75F4-4FD8-BB0C-8AE76683ED5C}"/>
    <dgm:cxn modelId="{DB85F95F-BFEC-4C0B-9A27-5703D85EDC37}" type="presOf" srcId="{A609A231-0699-4378-86B2-3A12B1FAA94D}" destId="{A1F4F2BC-6EA4-43C4-88EE-5625637B847F}" srcOrd="0" destOrd="1" presId="urn:microsoft.com/office/officeart/2005/8/layout/StepDownProcess"/>
    <dgm:cxn modelId="{65EBE466-72C8-4CD4-A874-0B7CD6BDE9C8}" type="presOf" srcId="{1415DCFB-9CA7-4210-982F-1367E3E73D55}" destId="{D047881D-5D10-4C60-871F-5A6E25CAC758}" srcOrd="0" destOrd="2" presId="urn:microsoft.com/office/officeart/2005/8/layout/StepDownProcess"/>
    <dgm:cxn modelId="{736EDC48-C4B1-41DD-8D2F-49A05D9034AE}" type="presOf" srcId="{3EB38F48-3FB1-4B93-AE84-BF63285B1AC9}" destId="{FA06E8BC-F744-4ECF-A9F7-60C1A27D2CF6}" srcOrd="0" destOrd="0" presId="urn:microsoft.com/office/officeart/2005/8/layout/StepDownProcess"/>
    <dgm:cxn modelId="{ECE57D6A-985E-4335-AC1A-9E8CBDCFEBF5}" srcId="{24F8D659-3ECE-4042-854B-4AD9E468048F}" destId="{05F3F7E2-863C-4DC5-B84A-4149940D8FC9}" srcOrd="1" destOrd="0" parTransId="{F9AD71B4-906E-4A1F-90E7-530EC79EB1BC}" sibTransId="{9B14A217-2C43-424B-A539-31E5D6828BCD}"/>
    <dgm:cxn modelId="{B7357353-4947-42E4-BA5E-6315704C58C8}" srcId="{C2DB3E7C-61AD-4760-87B2-0BE35E2B4201}" destId="{9196872D-D4A5-4BE2-818A-EEE97EC14007}" srcOrd="0" destOrd="0" parTransId="{685779E7-95F6-4C75-90AC-5E0ACB891B20}" sibTransId="{64F7B763-A921-43F6-81A0-FA7311A0F32D}"/>
    <dgm:cxn modelId="{15F6488A-0EB6-48E6-A98E-AED1BB749B01}" srcId="{3EB38F48-3FB1-4B93-AE84-BF63285B1AC9}" destId="{15D1FE44-74D5-4402-B2A6-C90D5BD0549D}" srcOrd="0" destOrd="0" parTransId="{0115A6E5-677C-4D4C-9AFC-46FF99BA5D77}" sibTransId="{59EBD4B7-AC21-4A62-B63E-18F0AB1684F8}"/>
    <dgm:cxn modelId="{E7E341B5-241D-41DB-9B1C-705276F57BE3}" type="presOf" srcId="{C2DB3E7C-61AD-4760-87B2-0BE35E2B4201}" destId="{F60C6FFE-A9F7-422C-AFC2-15B2A894BF8F}" srcOrd="0" destOrd="0" presId="urn:microsoft.com/office/officeart/2005/8/layout/StepDownProcess"/>
    <dgm:cxn modelId="{7AC050B8-B1E3-4866-B2D0-4C6A0FFE8EA7}" type="presOf" srcId="{748F8981-3449-4F50-A757-4F35EE86B766}" destId="{3EBB1FBC-742B-4601-BBE2-A62557DAFF98}" srcOrd="0" destOrd="1" presId="urn:microsoft.com/office/officeart/2005/8/layout/StepDownProcess"/>
    <dgm:cxn modelId="{CA76C3B9-C09E-4D30-8FBF-DD9AF6E77577}" srcId="{C2DB3E7C-61AD-4760-87B2-0BE35E2B4201}" destId="{B6080846-1835-4A63-85FD-1E800B65E738}" srcOrd="2" destOrd="0" parTransId="{1466A890-952E-40E8-912F-6541E5CCD9A0}" sibTransId="{96494C1E-EEB7-4413-A2DB-CF8E9F9C0684}"/>
    <dgm:cxn modelId="{B58BC3BB-E133-4583-A7F5-8A89D7583C1A}" type="presOf" srcId="{15D1FE44-74D5-4402-B2A6-C90D5BD0549D}" destId="{3EBB1FBC-742B-4601-BBE2-A62557DAFF98}" srcOrd="0" destOrd="0" presId="urn:microsoft.com/office/officeart/2005/8/layout/StepDownProcess"/>
    <dgm:cxn modelId="{4C1D35BC-1D5E-465D-8F85-8EB2B32FBFDC}" srcId="{C2DB3E7C-61AD-4760-87B2-0BE35E2B4201}" destId="{A609A231-0699-4378-86B2-3A12B1FAA94D}" srcOrd="1" destOrd="0" parTransId="{14EC16AE-8790-4A85-928F-FE6F63320A98}" sibTransId="{4BB1ABA3-CB95-40F4-8521-7C280F1E529C}"/>
    <dgm:cxn modelId="{F4D7B3BC-936A-4E06-ABC4-60786246BFA3}" srcId="{24F8D659-3ECE-4042-854B-4AD9E468048F}" destId="{1415DCFB-9CA7-4210-982F-1367E3E73D55}" srcOrd="2" destOrd="0" parTransId="{D910A5AE-1A09-4445-A2CB-60059F1B65D9}" sibTransId="{2969B79A-2E97-47AA-AEC2-72600F501B90}"/>
    <dgm:cxn modelId="{B4CF55BF-DCC0-46FA-AA38-62423001F24C}" type="presOf" srcId="{B6080846-1835-4A63-85FD-1E800B65E738}" destId="{A1F4F2BC-6EA4-43C4-88EE-5625637B847F}" srcOrd="0" destOrd="2" presId="urn:microsoft.com/office/officeart/2005/8/layout/StepDownProcess"/>
    <dgm:cxn modelId="{A3CC9CC4-8624-4DDE-8BFC-58ED56E96F50}" type="presOf" srcId="{CF6C3867-D585-4137-AD1B-38C5FE675A32}" destId="{3D9544C6-E36E-479B-A020-7061255675F5}" srcOrd="0" destOrd="0" presId="urn:microsoft.com/office/officeart/2005/8/layout/StepDownProcess"/>
    <dgm:cxn modelId="{F93262E0-3D58-471E-B916-4D8DA0746838}" srcId="{CF6C3867-D585-4137-AD1B-38C5FE675A32}" destId="{3EB38F48-3FB1-4B93-AE84-BF63285B1AC9}" srcOrd="0" destOrd="0" parTransId="{AF680A79-9E55-43DE-A231-A88116F09BAD}" sibTransId="{184AFDB1-EAD3-4F9D-9030-49ABAA94DE8B}"/>
    <dgm:cxn modelId="{FC471BE4-843B-4D18-87BF-37BD7E244E77}" type="presOf" srcId="{57CE80E4-7636-4B2E-8E19-190CBAE61C02}" destId="{A1F4F2BC-6EA4-43C4-88EE-5625637B847F}" srcOrd="0" destOrd="3" presId="urn:microsoft.com/office/officeart/2005/8/layout/StepDownProcess"/>
    <dgm:cxn modelId="{2A7AABEC-F313-4012-95A4-2F2200D3727F}" srcId="{CF6C3867-D585-4137-AD1B-38C5FE675A32}" destId="{24F8D659-3ECE-4042-854B-4AD9E468048F}" srcOrd="1" destOrd="0" parTransId="{3A0E51E8-2413-43E2-AD35-D41B796DA5B6}" sibTransId="{DB559921-72C2-480D-8E35-6BB4FAD3D9E0}"/>
    <dgm:cxn modelId="{3B1EE7F7-0D09-4AB6-9198-43FF5A6B2A49}" type="presOf" srcId="{24F8D659-3ECE-4042-854B-4AD9E468048F}" destId="{A8AFB51F-0B2D-46B4-B11E-6E9D7E5A6AB0}" srcOrd="0" destOrd="0" presId="urn:microsoft.com/office/officeart/2005/8/layout/StepDownProcess"/>
    <dgm:cxn modelId="{453253FA-03C5-4A43-8707-AE482978C93B}" type="presOf" srcId="{9196872D-D4A5-4BE2-818A-EEE97EC14007}" destId="{A1F4F2BC-6EA4-43C4-88EE-5625637B847F}" srcOrd="0" destOrd="0" presId="urn:microsoft.com/office/officeart/2005/8/layout/StepDownProcess"/>
    <dgm:cxn modelId="{06C580FE-62D1-4462-BD67-F7BDB0E08318}" type="presOf" srcId="{05F3F7E2-863C-4DC5-B84A-4149940D8FC9}" destId="{D047881D-5D10-4C60-871F-5A6E25CAC758}" srcOrd="0" destOrd="1" presId="urn:microsoft.com/office/officeart/2005/8/layout/StepDownProcess"/>
    <dgm:cxn modelId="{EF183B56-7843-42B6-8350-7B46D643D0BC}" type="presParOf" srcId="{3D9544C6-E36E-479B-A020-7061255675F5}" destId="{8AC60140-2FD4-4CEA-8E02-B3F10687F774}" srcOrd="0" destOrd="0" presId="urn:microsoft.com/office/officeart/2005/8/layout/StepDownProcess"/>
    <dgm:cxn modelId="{2F635F55-7387-4CEB-A33D-F655F0B4D6DE}" type="presParOf" srcId="{8AC60140-2FD4-4CEA-8E02-B3F10687F774}" destId="{3F699564-FADE-4022-B492-EBB480D329F3}" srcOrd="0" destOrd="0" presId="urn:microsoft.com/office/officeart/2005/8/layout/StepDownProcess"/>
    <dgm:cxn modelId="{B0E79EBC-61B1-4F22-8363-8F9B3734C091}" type="presParOf" srcId="{8AC60140-2FD4-4CEA-8E02-B3F10687F774}" destId="{FA06E8BC-F744-4ECF-A9F7-60C1A27D2CF6}" srcOrd="1" destOrd="0" presId="urn:microsoft.com/office/officeart/2005/8/layout/StepDownProcess"/>
    <dgm:cxn modelId="{38DA27A1-8376-49EF-AE91-2A8929EB925B}" type="presParOf" srcId="{8AC60140-2FD4-4CEA-8E02-B3F10687F774}" destId="{3EBB1FBC-742B-4601-BBE2-A62557DAFF98}" srcOrd="2" destOrd="0" presId="urn:microsoft.com/office/officeart/2005/8/layout/StepDownProcess"/>
    <dgm:cxn modelId="{8320240C-46E0-4BF7-861E-ABFDFCA48065}" type="presParOf" srcId="{3D9544C6-E36E-479B-A020-7061255675F5}" destId="{61029DE0-34BA-4181-902B-08CAAB8318C8}" srcOrd="1" destOrd="0" presId="urn:microsoft.com/office/officeart/2005/8/layout/StepDownProcess"/>
    <dgm:cxn modelId="{DBFC6DCA-E2B3-42C9-9FFB-39B85AC87BC3}" type="presParOf" srcId="{3D9544C6-E36E-479B-A020-7061255675F5}" destId="{169DDF3F-6A7A-4C8C-8F88-DD4F0D39381F}" srcOrd="2" destOrd="0" presId="urn:microsoft.com/office/officeart/2005/8/layout/StepDownProcess"/>
    <dgm:cxn modelId="{3B976F8E-42AF-4FEB-AEEF-BB48F36281E2}" type="presParOf" srcId="{169DDF3F-6A7A-4C8C-8F88-DD4F0D39381F}" destId="{8709C5B4-6D5E-4EB6-96AC-98E6FA9469FD}" srcOrd="0" destOrd="0" presId="urn:microsoft.com/office/officeart/2005/8/layout/StepDownProcess"/>
    <dgm:cxn modelId="{8198A205-6369-4B5A-BBF4-66D57BA2AC22}" type="presParOf" srcId="{169DDF3F-6A7A-4C8C-8F88-DD4F0D39381F}" destId="{A8AFB51F-0B2D-46B4-B11E-6E9D7E5A6AB0}" srcOrd="1" destOrd="0" presId="urn:microsoft.com/office/officeart/2005/8/layout/StepDownProcess"/>
    <dgm:cxn modelId="{47906DEF-C1D6-480F-8FD9-BD3699CC0C0C}" type="presParOf" srcId="{169DDF3F-6A7A-4C8C-8F88-DD4F0D39381F}" destId="{D047881D-5D10-4C60-871F-5A6E25CAC758}" srcOrd="2" destOrd="0" presId="urn:microsoft.com/office/officeart/2005/8/layout/StepDownProcess"/>
    <dgm:cxn modelId="{B79E243E-4C39-4C3E-9DD8-8DC83915FFC0}" type="presParOf" srcId="{3D9544C6-E36E-479B-A020-7061255675F5}" destId="{A2FCE707-5AE7-4C76-858E-337C3C031498}" srcOrd="3" destOrd="0" presId="urn:microsoft.com/office/officeart/2005/8/layout/StepDownProcess"/>
    <dgm:cxn modelId="{C7B14F87-3A64-4EA2-B924-6A4108C19AC2}" type="presParOf" srcId="{3D9544C6-E36E-479B-A020-7061255675F5}" destId="{5404C383-08FB-42F5-A05B-38D90B7CD119}" srcOrd="4" destOrd="0" presId="urn:microsoft.com/office/officeart/2005/8/layout/StepDownProcess"/>
    <dgm:cxn modelId="{C2E03044-D9BA-4A53-9600-24ED241AFA70}" type="presParOf" srcId="{5404C383-08FB-42F5-A05B-38D90B7CD119}" destId="{F60C6FFE-A9F7-422C-AFC2-15B2A894BF8F}" srcOrd="0" destOrd="0" presId="urn:microsoft.com/office/officeart/2005/8/layout/StepDownProcess"/>
    <dgm:cxn modelId="{243B3FA7-1000-4EB0-81AF-8207CE898665}" type="presParOf" srcId="{5404C383-08FB-42F5-A05B-38D90B7CD119}" destId="{A1F4F2BC-6EA4-43C4-88EE-5625637B847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09E1A-9915-4D94-8F8A-ADBEC67C60BA}">
      <dsp:nvSpPr>
        <dsp:cNvPr id="0" name=""/>
        <dsp:cNvSpPr/>
      </dsp:nvSpPr>
      <dsp:spPr>
        <a:xfrm>
          <a:off x="0" y="0"/>
          <a:ext cx="8229600" cy="14143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Системная модель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Совместная оптимизация программно-аппаратных средств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Система на кристалле</a:t>
          </a:r>
        </a:p>
      </dsp:txBody>
      <dsp:txXfrm>
        <a:off x="1787356" y="0"/>
        <a:ext cx="6442243" cy="1414363"/>
      </dsp:txXfrm>
    </dsp:sp>
    <dsp:sp modelId="{1976CBBC-FE72-4C17-9499-C7C115D8B39A}">
      <dsp:nvSpPr>
        <dsp:cNvPr id="0" name=""/>
        <dsp:cNvSpPr/>
      </dsp:nvSpPr>
      <dsp:spPr>
        <a:xfrm>
          <a:off x="141436" y="141436"/>
          <a:ext cx="1645920" cy="113149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BF835-7BE2-4C2A-A476-2D797399583D}">
      <dsp:nvSpPr>
        <dsp:cNvPr id="0" name=""/>
        <dsp:cNvSpPr/>
      </dsp:nvSpPr>
      <dsp:spPr>
        <a:xfrm>
          <a:off x="0" y="1555799"/>
          <a:ext cx="8229600" cy="14143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RTL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Синхронный дизайн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GALS</a:t>
          </a:r>
          <a:endParaRPr lang="ru-RU" sz="1400" kern="1200" dirty="0"/>
        </a:p>
      </dsp:txBody>
      <dsp:txXfrm>
        <a:off x="1787356" y="1555799"/>
        <a:ext cx="6442243" cy="1414363"/>
      </dsp:txXfrm>
    </dsp:sp>
    <dsp:sp modelId="{2128442B-F9CB-49C0-9204-051E71786C15}">
      <dsp:nvSpPr>
        <dsp:cNvPr id="0" name=""/>
        <dsp:cNvSpPr/>
      </dsp:nvSpPr>
      <dsp:spPr>
        <a:xfrm>
          <a:off x="141436" y="1697236"/>
          <a:ext cx="1645920" cy="113149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C2856-49E8-490A-89B3-F53EF3D55A61}">
      <dsp:nvSpPr>
        <dsp:cNvPr id="0" name=""/>
        <dsp:cNvSpPr/>
      </dsp:nvSpPr>
      <dsp:spPr>
        <a:xfrm>
          <a:off x="0" y="3111599"/>
          <a:ext cx="8229600" cy="14143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Топологический уровень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Проблема «темного кремния»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Длительное время моделирования на физическом уровне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Недостаток практического опыта освоения современных технологических процессов</a:t>
          </a:r>
        </a:p>
      </dsp:txBody>
      <dsp:txXfrm>
        <a:off x="1787356" y="3111599"/>
        <a:ext cx="6442243" cy="1414363"/>
      </dsp:txXfrm>
    </dsp:sp>
    <dsp:sp modelId="{3E5F5170-8688-4FD1-8E7D-498B7C97D947}">
      <dsp:nvSpPr>
        <dsp:cNvPr id="0" name=""/>
        <dsp:cNvSpPr/>
      </dsp:nvSpPr>
      <dsp:spPr>
        <a:xfrm>
          <a:off x="141436" y="3253035"/>
          <a:ext cx="1645920" cy="113149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99564-FADE-4022-B492-EBB480D329F3}">
      <dsp:nvSpPr>
        <dsp:cNvPr id="0" name=""/>
        <dsp:cNvSpPr/>
      </dsp:nvSpPr>
      <dsp:spPr>
        <a:xfrm rot="5400000">
          <a:off x="1447390" y="930090"/>
          <a:ext cx="1124378" cy="1921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E8BC-F744-4ECF-A9F7-60C1A27D2CF6}">
      <dsp:nvSpPr>
        <dsp:cNvPr id="0" name=""/>
        <dsp:cNvSpPr/>
      </dsp:nvSpPr>
      <dsp:spPr>
        <a:xfrm>
          <a:off x="49635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Системная модель</a:t>
          </a:r>
        </a:p>
      </dsp:txBody>
      <dsp:txXfrm>
        <a:off x="561045" y="89618"/>
        <a:ext cx="1763416" cy="1195517"/>
      </dsp:txXfrm>
    </dsp:sp>
    <dsp:sp modelId="{3EBB1FBC-742B-4601-BBE2-A62557DAFF98}">
      <dsp:nvSpPr>
        <dsp:cNvPr id="0" name=""/>
        <dsp:cNvSpPr/>
      </dsp:nvSpPr>
      <dsp:spPr>
        <a:xfrm>
          <a:off x="2393430" y="143129"/>
          <a:ext cx="554002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Представление компонента в виде высокоуровневых моделей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Разновидность моделей – </a:t>
          </a:r>
          <a:r>
            <a:rPr lang="en-US" sz="1400" kern="1200" dirty="0"/>
            <a:t>TLM (Transaction Level Model)</a:t>
          </a:r>
          <a:endParaRPr lang="ru-RU" sz="1400" kern="1200" dirty="0"/>
        </a:p>
      </dsp:txBody>
      <dsp:txXfrm>
        <a:off x="2393430" y="143129"/>
        <a:ext cx="5540026" cy="1070837"/>
      </dsp:txXfrm>
    </dsp:sp>
    <dsp:sp modelId="{8709C5B4-6D5E-4EB6-96AC-98E6FA9469FD}">
      <dsp:nvSpPr>
        <dsp:cNvPr id="0" name=""/>
        <dsp:cNvSpPr/>
      </dsp:nvSpPr>
      <dsp:spPr>
        <a:xfrm rot="5400000">
          <a:off x="3277665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FB51F-0B2D-46B4-B11E-6E9D7E5A6AB0}">
      <dsp:nvSpPr>
        <dsp:cNvPr id="0" name=""/>
        <dsp:cNvSpPr/>
      </dsp:nvSpPr>
      <dsp:spPr>
        <a:xfrm>
          <a:off x="2979773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RTL</a:t>
          </a:r>
          <a:r>
            <a:rPr lang="ru-RU" sz="1800" kern="1200" dirty="0"/>
            <a:t>-представление</a:t>
          </a:r>
        </a:p>
      </dsp:txBody>
      <dsp:txXfrm>
        <a:off x="3044461" y="1577910"/>
        <a:ext cx="1763416" cy="1195517"/>
      </dsp:txXfrm>
    </dsp:sp>
    <dsp:sp modelId="{D047881D-5D10-4C60-871F-5A6E25CAC758}">
      <dsp:nvSpPr>
        <dsp:cNvPr id="0" name=""/>
        <dsp:cNvSpPr/>
      </dsp:nvSpPr>
      <dsp:spPr>
        <a:xfrm>
          <a:off x="5327166" y="1651831"/>
          <a:ext cx="5188433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Описание схемы на языках описания аппаратуры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Выходом является список связей (</a:t>
          </a:r>
          <a:r>
            <a:rPr lang="en-US" sz="1400" kern="1200" dirty="0"/>
            <a:t>netlist)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Для САПР ПЛИС </a:t>
          </a:r>
          <a:r>
            <a:rPr lang="en-US" sz="1400" kern="1200" dirty="0"/>
            <a:t>RTL</a:t>
          </a:r>
          <a:r>
            <a:rPr lang="ru-RU" sz="1400" kern="1200" dirty="0"/>
            <a:t>-представление преобразуется в конфигурацию ПЛИС, образуя готовую микросхему</a:t>
          </a:r>
        </a:p>
      </dsp:txBody>
      <dsp:txXfrm>
        <a:off x="5327166" y="1651831"/>
        <a:ext cx="5188433" cy="1070837"/>
      </dsp:txXfrm>
    </dsp:sp>
    <dsp:sp modelId="{F60C6FFE-A9F7-422C-AFC2-15B2A894BF8F}">
      <dsp:nvSpPr>
        <dsp:cNvPr id="0" name=""/>
        <dsp:cNvSpPr/>
      </dsp:nvSpPr>
      <dsp:spPr>
        <a:xfrm>
          <a:off x="4556357" y="3013756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Топологическое представление</a:t>
          </a:r>
        </a:p>
      </dsp:txBody>
      <dsp:txXfrm>
        <a:off x="4621045" y="3078444"/>
        <a:ext cx="1763416" cy="1195517"/>
      </dsp:txXfrm>
    </dsp:sp>
    <dsp:sp modelId="{A1F4F2BC-6EA4-43C4-88EE-5625637B847F}">
      <dsp:nvSpPr>
        <dsp:cNvPr id="0" name=""/>
        <dsp:cNvSpPr/>
      </dsp:nvSpPr>
      <dsp:spPr>
        <a:xfrm>
          <a:off x="6513290" y="3131953"/>
          <a:ext cx="4002309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Представление микросхемы в виде полигонов на отдельных слоях полупроводникового кристалла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Формат </a:t>
          </a:r>
          <a:r>
            <a:rPr lang="en-US" sz="1200" kern="1200" dirty="0"/>
            <a:t>GDSII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Определяется фабрикой-производителем на основе </a:t>
          </a:r>
          <a:r>
            <a:rPr lang="en-US" sz="1200" kern="1200" dirty="0"/>
            <a:t>PDK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Длительный и дорогостоящий процесс</a:t>
          </a:r>
        </a:p>
      </dsp:txBody>
      <dsp:txXfrm>
        <a:off x="6513290" y="3131953"/>
        <a:ext cx="4002309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2F991-A083-42E0-B0A6-878818CD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0EE19-4E71-4EE0-8797-1D33FD01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9FF88-CBC8-4DEC-BAAF-BD9687A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8D799-7FD1-4EC9-BF41-542859B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4407-F220-469E-9996-A9DBA18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6478-44DD-4EE5-B960-6EAE73C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4291D-3467-4068-BF48-2542327A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3B26A-C4FF-4132-B547-08B72CA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C102E-F99F-4750-8620-6B70D699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3048C-359E-4115-AD90-7CF64E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20793A-536E-41B9-BDFA-E1796C0D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889A1-7172-4CCC-8E97-0FEF9ECA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48869-D940-45BC-995E-045966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84E65-8469-4AAC-80D6-027C13B7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C398C-EDAC-4B66-8CB8-33D3B74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F44A-4310-4DEE-9AD5-9F28C6B83FFC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90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1FD2-F1B2-4017-872F-597B1A1E78AC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507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9AE-D464-422F-A570-F9E806222A98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83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42E-4FF5-4201-B317-3610837B6101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595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DE51-DA45-4E04-8F45-371A13BAC87F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5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A6D-4534-4E1D-8C84-11C853DB2B56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552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2D0-B25E-4F9E-9BDC-498DDE25CC6A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049-AC2B-4D64-A970-41E6E0E2C712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9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2883E-1095-4C20-9CDF-36D69CE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3AAD6-C6CB-4834-8D16-9BE79E82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C760-8FB7-443D-8096-1D13E45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1EBE8-A0F0-47D1-9E12-4F66D77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690D-2E98-40E8-96AD-9ABBAFE5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5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4E1-F3C2-469A-9D4F-C13290D80FA8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72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EE03-2058-408D-B903-61B1AB44C4C5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107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90FF-2C43-4444-AE30-8FA3E5BA49B1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05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7C4B-8956-430F-81E1-75A04BE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D4CAF-002A-4556-B8ED-C3464BF4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C8D77-A141-4AEE-BCBF-2D149F9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11DF-C045-43C6-A476-B9DCDC6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00CE-AF3A-44F3-B9E3-587363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1749-726F-4F98-92B3-C1EF581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C295D-BFDE-4CB9-A501-CBBB717D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80A6-151F-4BEA-A08C-7FD5132C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F5CD-C7D6-4BA5-8259-E7E59CD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447AA-941D-4D0E-9DB1-BFB2802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F10F1-7F07-40A9-BD97-795DF71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6000-1B41-417A-9007-E18B0A3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3F4A-DACF-4613-9EB2-FC08E8E5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DDBB2-E257-4DE8-87AB-A7E4611F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4DDA8-7D7B-4864-B14A-C0D0A2AB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4EF0C-E07A-4F4A-A758-F89CD0C8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1B68DF-7B08-4E2E-9A18-55328D6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B8F4FF-8551-4C05-B887-459872B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E88A8-8CA3-4578-B4F2-52AD5E0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FAD-0E9D-4A15-9A07-A9ED52B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7ED7FD-1E25-45BF-A6FF-511C340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992BF7-D0FF-4F36-9946-B5CEE777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A5424-530D-497A-BBC5-84763A6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935B85-9E47-4BF5-B138-CB1EC69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DE2494-B94C-40D7-91DB-57874DCA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CF5CA-B502-4568-9826-089A4F4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9DBA-957B-4B3D-A342-51808C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4C834-D8F9-4E0B-924F-AECFFA4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9B23D4-AF02-46FB-AD9C-9B97CFA8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312C0-2598-4BA9-B78F-A5FECBF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34847-17FB-4F06-8A2B-0A12715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7C1C6-0CA3-4659-B597-C6E9235E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8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C034-905C-402E-A55E-F99AACA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5EF11-ACDE-4226-A0C4-C65AAFBA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45454-4FB5-4520-85D4-5085AB4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026B5-2463-4333-B246-5CB958A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772D-8D8C-4271-91DC-380589CB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F67D5-801E-424F-8940-0FC02EF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A490F-D69A-4184-B5E8-D81E5D7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8552A-761D-463A-8AA2-EBC62B6F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BF88B-A150-4DC1-A65F-4FB75E7F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3FBB-4924-4630-8E4D-86219B750398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27505-612F-40CD-A79D-E9B959D2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5A9FC-E36C-4D47-8A58-0D0DA39A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2704-DAFD-41CB-9E31-BF99665FE668}" type="datetime1">
              <a:rPr lang="ru-RU" smtClean="0"/>
              <a:pPr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2E38-69A3-47CA-B6B2-325248DEE7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8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EDF2-1BDA-4129-84ED-213C2508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Схемотехника устройств 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455E5-96D4-474C-9CF6-71E123D86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1. Основные понятия курса</a:t>
            </a:r>
          </a:p>
        </p:txBody>
      </p:sp>
    </p:spTree>
    <p:extLst>
      <p:ext uri="{BB962C8B-B14F-4D97-AF65-F5344CB8AC3E}">
        <p14:creationId xmlns:p14="http://schemas.microsoft.com/office/powerpoint/2010/main" val="5480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D677C-33E1-48DB-ADAF-88C17AE3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44475"/>
            <a:ext cx="10515600" cy="1325563"/>
          </a:xfrm>
        </p:spPr>
        <p:txBody>
          <a:bodyPr/>
          <a:lstStyle/>
          <a:p>
            <a:r>
              <a:rPr lang="ru-RU" dirty="0"/>
              <a:t>Инструменты проектирования.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5A155-071D-4ED4-8C9A-FBFFDD30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20" y="1825624"/>
            <a:ext cx="4255179" cy="4456793"/>
          </a:xfrm>
        </p:spPr>
        <p:txBody>
          <a:bodyPr/>
          <a:lstStyle/>
          <a:p>
            <a:r>
              <a:rPr lang="ru-RU" dirty="0"/>
              <a:t>Маршрут проектирования на примере ПЛИС</a:t>
            </a:r>
          </a:p>
          <a:p>
            <a:r>
              <a:rPr lang="ru-RU" dirty="0"/>
              <a:t>Этап </a:t>
            </a:r>
            <a:r>
              <a:rPr lang="en-US" dirty="0"/>
              <a:t>implementation</a:t>
            </a:r>
            <a:r>
              <a:rPr lang="ru-RU" dirty="0"/>
              <a:t> зависит от используемой элементной базы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B55559-2A75-4F26-9BB8-BCB7D8742C49}"/>
              </a:ext>
            </a:extLst>
          </p:cNvPr>
          <p:cNvSpPr/>
          <p:nvPr/>
        </p:nvSpPr>
        <p:spPr>
          <a:xfrm>
            <a:off x="618445" y="2757486"/>
            <a:ext cx="3313112" cy="3522663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Блок-схема: процесс 4">
            <a:extLst>
              <a:ext uri="{FF2B5EF4-FFF2-40B4-BE49-F238E27FC236}">
                <a16:creationId xmlns:a16="http://schemas.microsoft.com/office/drawing/2014/main" id="{CFDB9B77-524A-40DC-9807-9F83721D7537}"/>
              </a:ext>
            </a:extLst>
          </p:cNvPr>
          <p:cNvSpPr/>
          <p:nvPr/>
        </p:nvSpPr>
        <p:spPr>
          <a:xfrm>
            <a:off x="4182382" y="1825624"/>
            <a:ext cx="2665413" cy="72072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Функциональное моделирование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B32DFEA4-357B-47D6-8904-E3E1C380CAE8}"/>
              </a:ext>
            </a:extLst>
          </p:cNvPr>
          <p:cNvSpPr/>
          <p:nvPr/>
        </p:nvSpPr>
        <p:spPr>
          <a:xfrm>
            <a:off x="942295" y="1825624"/>
            <a:ext cx="2663825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Ввод схемы</a:t>
            </a:r>
          </a:p>
        </p:txBody>
      </p:sp>
      <p:sp>
        <p:nvSpPr>
          <p:cNvPr id="7" name="Блок-схема: процесс 6">
            <a:extLst>
              <a:ext uri="{FF2B5EF4-FFF2-40B4-BE49-F238E27FC236}">
                <a16:creationId xmlns:a16="http://schemas.microsoft.com/office/drawing/2014/main" id="{9F1B6DD6-F1A0-493A-B61B-DA04412D6BDC}"/>
              </a:ext>
            </a:extLst>
          </p:cNvPr>
          <p:cNvSpPr/>
          <p:nvPr/>
        </p:nvSpPr>
        <p:spPr>
          <a:xfrm>
            <a:off x="942518" y="2967557"/>
            <a:ext cx="2664296" cy="72008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Синтез</a:t>
            </a:r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EC343F81-DC90-49EB-AA05-96B2D79B6C2A}"/>
              </a:ext>
            </a:extLst>
          </p:cNvPr>
          <p:cNvSpPr/>
          <p:nvPr/>
        </p:nvSpPr>
        <p:spPr>
          <a:xfrm>
            <a:off x="942518" y="3975669"/>
            <a:ext cx="2664296" cy="72008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Реализация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implementation)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95B693C3-BCF5-455B-AADF-1D5CF6A1778B}"/>
              </a:ext>
            </a:extLst>
          </p:cNvPr>
          <p:cNvSpPr/>
          <p:nvPr/>
        </p:nvSpPr>
        <p:spPr>
          <a:xfrm>
            <a:off x="4182382" y="3975099"/>
            <a:ext cx="2665413" cy="72072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Физическое моделирование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E35CF74-B1F9-4E8B-9795-139986FE187D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606120" y="2185986"/>
            <a:ext cx="5762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F7481AF-4FEF-41C6-8CE6-3FD4EE64E040}"/>
              </a:ext>
            </a:extLst>
          </p:cNvPr>
          <p:cNvCxnSpPr>
            <a:stCxn id="6" idx="2"/>
          </p:cNvCxnSpPr>
          <p:nvPr/>
        </p:nvCxnSpPr>
        <p:spPr>
          <a:xfrm>
            <a:off x="2274207" y="2546349"/>
            <a:ext cx="0" cy="4206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8216150-9000-4BBC-9BE7-3C685F8F4393}"/>
              </a:ext>
            </a:extLst>
          </p:cNvPr>
          <p:cNvCxnSpPr/>
          <p:nvPr/>
        </p:nvCxnSpPr>
        <p:spPr>
          <a:xfrm>
            <a:off x="2274207" y="3687761"/>
            <a:ext cx="0" cy="287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0112432-4B81-4261-A69D-D0A131C9763B}"/>
              </a:ext>
            </a:extLst>
          </p:cNvPr>
          <p:cNvCxnSpPr>
            <a:endCxn id="9" idx="1"/>
          </p:cNvCxnSpPr>
          <p:nvPr/>
        </p:nvCxnSpPr>
        <p:spPr>
          <a:xfrm>
            <a:off x="3606120" y="4335461"/>
            <a:ext cx="5762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21">
            <a:extLst>
              <a:ext uri="{FF2B5EF4-FFF2-40B4-BE49-F238E27FC236}">
                <a16:creationId xmlns:a16="http://schemas.microsoft.com/office/drawing/2014/main" id="{855432E1-3CC7-4B8C-9EA0-BE3E8A811281}"/>
              </a:ext>
            </a:extLst>
          </p:cNvPr>
          <p:cNvSpPr/>
          <p:nvPr/>
        </p:nvSpPr>
        <p:spPr>
          <a:xfrm>
            <a:off x="942295" y="5238749"/>
            <a:ext cx="2663825" cy="71913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Программирование ПЛИС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D631E04-0EA8-401B-892B-FE545AD15903}"/>
              </a:ext>
            </a:extLst>
          </p:cNvPr>
          <p:cNvCxnSpPr>
            <a:endCxn id="14" idx="0"/>
          </p:cNvCxnSpPr>
          <p:nvPr/>
        </p:nvCxnSpPr>
        <p:spPr>
          <a:xfrm>
            <a:off x="2274207" y="4695824"/>
            <a:ext cx="0" cy="542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C81AD-9787-4726-8E7E-3074A75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платы на базе ПЛИС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9589639-ED93-402C-BE44-71118F3686B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9426" t="18368" r="32850" b="39920"/>
          <a:stretch/>
        </p:blipFill>
        <p:spPr bwMode="auto">
          <a:xfrm>
            <a:off x="838200" y="1975683"/>
            <a:ext cx="2672515" cy="14206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1A24B6-8297-47FA-B31C-B5727FFEBD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77" y="1788750"/>
            <a:ext cx="2855188" cy="189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2C9E18-F308-4BB4-88CB-8EFADB0503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71" y="1924935"/>
            <a:ext cx="3756796" cy="16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00BF40-FF71-47C7-B3DB-18DE868FD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28" y="3914118"/>
            <a:ext cx="3810000" cy="2545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Современный маршрут проектирования на базе ПЛИС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82" y="1767501"/>
            <a:ext cx="6873836" cy="4191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1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4A07-8CA9-4862-9E76-AD187FE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437CF-6CBD-4EB2-BE88-8BFF6AD3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 и задачи курса. Состав компьютерной системы. Маршрут проектирования компьютерной системы. Цифровая, измерительная и силовая электроника в составе компьютерной системы, методы и инструменты их проектирования. Проектирование цифровых устройств. Уровни проектирования. Инструменты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0329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8C1A4-9E52-4C20-AB42-D69310F3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компьютерной системы.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DF715-1876-494F-98AF-F38AA37D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757" y="1825625"/>
            <a:ext cx="594904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Интернет вещей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Встраиваемые (</a:t>
            </a:r>
            <a:r>
              <a:rPr lang="en-US" dirty="0"/>
              <a:t>embedded)</a:t>
            </a:r>
            <a:r>
              <a:rPr lang="ru-RU" dirty="0"/>
              <a:t> 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Персональные компьютеры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Центры обработки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Суперкомпьютеры</a:t>
            </a:r>
          </a:p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B0E3DF-203F-461C-BA35-61FBEF9F23C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7969" t="24971" r="37266" b="24715"/>
          <a:stretch/>
        </p:blipFill>
        <p:spPr bwMode="auto">
          <a:xfrm>
            <a:off x="240844" y="1939699"/>
            <a:ext cx="4825094" cy="2343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F047E-B256-4FA6-8FD2-54E305EE4D41}"/>
              </a:ext>
            </a:extLst>
          </p:cNvPr>
          <p:cNvSpPr txBox="1"/>
          <p:nvPr/>
        </p:nvSpPr>
        <p:spPr>
          <a:xfrm>
            <a:off x="636814" y="4706711"/>
            <a:ext cx="384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Архитектура ЭВМ по фон Нейману</a:t>
            </a:r>
          </a:p>
        </p:txBody>
      </p:sp>
    </p:spTree>
    <p:extLst>
      <p:ext uri="{BB962C8B-B14F-4D97-AF65-F5344CB8AC3E}">
        <p14:creationId xmlns:p14="http://schemas.microsoft.com/office/powerpoint/2010/main" val="86172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Маршрут проектирования компьютерной системы.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92E38-69A3-47CA-B6B2-325248DEE7A9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1CB6B-9485-4A9E-8E77-5A35295D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Цифровая, измерительная и силовая электроника в составе компьютерной системы, методы и инструменты их проектирования.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5C6F0-73F3-4F25-8C42-916DE8DA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421618"/>
            <a:ext cx="10515600" cy="3787321"/>
          </a:xfrm>
        </p:spPr>
        <p:txBody>
          <a:bodyPr/>
          <a:lstStyle/>
          <a:p>
            <a:r>
              <a:rPr lang="ru-RU" dirty="0"/>
              <a:t>Логические уровни цифровых систем: 0 – 3,3 (0 – 5) В</a:t>
            </a:r>
          </a:p>
          <a:p>
            <a:r>
              <a:rPr lang="ru-RU" dirty="0"/>
              <a:t>Нагрузочная способность выхода цифровой микросхемы – типично до 12 мА (24 мА или 48 мА для буферных микросхем)</a:t>
            </a:r>
          </a:p>
          <a:p>
            <a:r>
              <a:rPr lang="ru-RU" dirty="0"/>
              <a:t>Подключение внешних сигналов требует преобразования</a:t>
            </a:r>
          </a:p>
          <a:p>
            <a:pPr lvl="1"/>
            <a:r>
              <a:rPr lang="ru-RU" dirty="0"/>
              <a:t>Аналого-цифровой преобразователь (АЦП)</a:t>
            </a:r>
          </a:p>
          <a:p>
            <a:pPr lvl="1"/>
            <a:r>
              <a:rPr lang="ru-RU" dirty="0"/>
              <a:t>Цифро-аналоговый преобразователь (ЦАП)</a:t>
            </a:r>
          </a:p>
          <a:p>
            <a:pPr lvl="1"/>
            <a:r>
              <a:rPr lang="ru-RU" dirty="0"/>
              <a:t>Широтно-импульсная модуляция (ШИМ)</a:t>
            </a:r>
          </a:p>
          <a:p>
            <a:r>
              <a:rPr lang="ru-RU" dirty="0"/>
              <a:t>Проектирование аналоговых устройств производится в САПР </a:t>
            </a:r>
          </a:p>
        </p:txBody>
      </p:sp>
    </p:spTree>
    <p:extLst>
      <p:ext uri="{BB962C8B-B14F-4D97-AF65-F5344CB8AC3E}">
        <p14:creationId xmlns:p14="http://schemas.microsoft.com/office/powerpoint/2010/main" val="79745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3E59C-7820-4B26-A64D-1825A205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– </a:t>
            </a:r>
            <a:r>
              <a:rPr lang="en-US" dirty="0" err="1"/>
              <a:t>LTSpice</a:t>
            </a:r>
            <a:r>
              <a:rPr lang="ru-RU" dirty="0"/>
              <a:t> и </a:t>
            </a:r>
            <a:r>
              <a:rPr lang="en-US" dirty="0" err="1"/>
              <a:t>EasyEDA</a:t>
            </a:r>
            <a:endParaRPr lang="ru-RU" dirty="0"/>
          </a:p>
        </p:txBody>
      </p:sp>
      <p:pic>
        <p:nvPicPr>
          <p:cNvPr id="1026" name="Picture 2" descr="LTspice simulation tutorial - YouTube">
            <a:extLst>
              <a:ext uri="{FF2B5EF4-FFF2-40B4-BE49-F238E27FC236}">
                <a16:creationId xmlns:a16="http://schemas.microsoft.com/office/drawing/2014/main" id="{06FC6293-4EF1-44DE-8C35-80A1CA7B2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1" b="5452"/>
          <a:stretch/>
        </p:blipFill>
        <p:spPr bwMode="auto">
          <a:xfrm>
            <a:off x="562229" y="2228849"/>
            <a:ext cx="5442603" cy="29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7E837-12A7-4522-8A6F-89A089325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21" t="31059" r="28864" b="23422"/>
          <a:stretch/>
        </p:blipFill>
        <p:spPr>
          <a:xfrm>
            <a:off x="6323240" y="2216602"/>
            <a:ext cx="5022165" cy="32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6D29-548D-4062-9C96-2CC6C99A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цифровых устройств.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2CF365-0358-4398-9C11-3E206AB881EE}"/>
              </a:ext>
            </a:extLst>
          </p:cNvPr>
          <p:cNvSpPr/>
          <p:nvPr/>
        </p:nvSpPr>
        <p:spPr>
          <a:xfrm>
            <a:off x="838201" y="3867604"/>
            <a:ext cx="4186918" cy="84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Аппаратная часть комплекса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1A9A40-1A83-4384-8F8F-22091DE6BFB3}"/>
              </a:ext>
            </a:extLst>
          </p:cNvPr>
          <p:cNvSpPr/>
          <p:nvPr/>
        </p:nvSpPr>
        <p:spPr>
          <a:xfrm>
            <a:off x="6410326" y="3867603"/>
            <a:ext cx="4186918" cy="8431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Программная часть комплекса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CF9045-5E21-4086-9CF5-4BAAE27D01D8}"/>
              </a:ext>
            </a:extLst>
          </p:cNvPr>
          <p:cNvSpPr/>
          <p:nvPr/>
        </p:nvSpPr>
        <p:spPr>
          <a:xfrm>
            <a:off x="2592161" y="2638879"/>
            <a:ext cx="2432958" cy="84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Разработанные компоненты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863AC225-6C8A-4D31-954A-B96DF55563D0}"/>
              </a:ext>
            </a:extLst>
          </p:cNvPr>
          <p:cNvSpPr/>
          <p:nvPr/>
        </p:nvSpPr>
        <p:spPr>
          <a:xfrm>
            <a:off x="1240971" y="2592161"/>
            <a:ext cx="518433" cy="1275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A2F6646C-6DE8-4353-B802-0003F39C41B9}"/>
              </a:ext>
            </a:extLst>
          </p:cNvPr>
          <p:cNvSpPr/>
          <p:nvPr/>
        </p:nvSpPr>
        <p:spPr>
          <a:xfrm>
            <a:off x="3490232" y="3482067"/>
            <a:ext cx="518433" cy="385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75A5C9-914F-4ADA-8F21-4B0B862BAE19}"/>
              </a:ext>
            </a:extLst>
          </p:cNvPr>
          <p:cNvSpPr/>
          <p:nvPr/>
        </p:nvSpPr>
        <p:spPr>
          <a:xfrm>
            <a:off x="3808640" y="5214711"/>
            <a:ext cx="4186918" cy="843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Интеграция аппаратного и программного обеспечения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97A29-64C7-4C2F-8678-CCEABA1B494B}"/>
              </a:ext>
            </a:extLst>
          </p:cNvPr>
          <p:cNvSpPr txBox="1"/>
          <p:nvPr/>
        </p:nvSpPr>
        <p:spPr>
          <a:xfrm>
            <a:off x="951138" y="2008414"/>
            <a:ext cx="237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Готовые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45327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BC4EF-C6B1-4FA3-A87C-E29F60E9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 компонентов аппаратного обеспечения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DD7BF7B-9CF2-4A99-B85E-CC9211321A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75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AE889-62CF-428D-AEA2-599CE666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проектирования.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F8099-7B59-4E7D-8DA9-E6D1C3AE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1. Поведенческий (</a:t>
            </a:r>
            <a:r>
              <a:rPr lang="en-US" b="1" dirty="0"/>
              <a:t>behavioral level)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ru-RU" b="1" dirty="0"/>
              <a:t>Уровень регистровых передач (</a:t>
            </a:r>
            <a:r>
              <a:rPr lang="en-US" b="1" dirty="0"/>
              <a:t>RTL, register transfer level)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ru-RU" dirty="0"/>
              <a:t>Вентильный уровень (</a:t>
            </a:r>
            <a:r>
              <a:rPr lang="en-US" dirty="0"/>
              <a:t>gate level)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ru-RU" dirty="0"/>
              <a:t>Топологический уровень (</a:t>
            </a:r>
            <a:r>
              <a:rPr lang="en-US" dirty="0"/>
              <a:t>cells level)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ru-RU" dirty="0"/>
              <a:t>Физический уровень (</a:t>
            </a:r>
            <a:r>
              <a:rPr lang="en-US" dirty="0"/>
              <a:t>switch/mask level)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22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Широкоэкранный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1_Тема Office</vt:lpstr>
      <vt:lpstr>Схемотехника устройств компьютерных систем</vt:lpstr>
      <vt:lpstr>Презентация PowerPoint</vt:lpstr>
      <vt:lpstr>Состав компьютерной системы.</vt:lpstr>
      <vt:lpstr>Маршрут проектирования компьютерной системы.</vt:lpstr>
      <vt:lpstr>Цифровая, измерительная и силовая электроника в составе компьютерной системы, методы и инструменты их проектирования.</vt:lpstr>
      <vt:lpstr>Примеры – LTSpice и EasyEDA</vt:lpstr>
      <vt:lpstr>Проектирование цифровых устройств.</vt:lpstr>
      <vt:lpstr>Этапы разработки компонентов аппаратного обеспечения</vt:lpstr>
      <vt:lpstr>Уровни проектирования.</vt:lpstr>
      <vt:lpstr>Инструменты проектирования.</vt:lpstr>
      <vt:lpstr>Отладочные платы на базе ПЛИС</vt:lpstr>
      <vt:lpstr>Современный маршрут проектирования на базе ПЛИС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устройств компьютерных систем</dc:title>
  <dc:creator>Ilya Tarasov</dc:creator>
  <cp:lastModifiedBy>Ilya Tarasov</cp:lastModifiedBy>
  <cp:revision>5</cp:revision>
  <dcterms:created xsi:type="dcterms:W3CDTF">2021-09-05T18:58:25Z</dcterms:created>
  <dcterms:modified xsi:type="dcterms:W3CDTF">2021-09-06T09:25:27Z</dcterms:modified>
</cp:coreProperties>
</file>