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56" r:id="rId3"/>
    <p:sldId id="257" r:id="rId4"/>
    <p:sldId id="349" r:id="rId5"/>
    <p:sldId id="352" r:id="rId6"/>
    <p:sldId id="353" r:id="rId7"/>
    <p:sldId id="350" r:id="rId8"/>
    <p:sldId id="259" r:id="rId9"/>
    <p:sldId id="264" r:id="rId10"/>
    <p:sldId id="263" r:id="rId11"/>
    <p:sldId id="265" r:id="rId12"/>
    <p:sldId id="351" r:id="rId13"/>
    <p:sldId id="34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33790C-883B-4716-88E4-BF9E5FDC52FA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3F97D9E1-DE63-41D7-9811-006CF6CDA4BD}">
      <dgm:prSet phldrT="[Текст]"/>
      <dgm:spPr>
        <a:solidFill>
          <a:srgbClr val="FF0000"/>
        </a:solidFill>
      </dgm:spPr>
      <dgm:t>
        <a:bodyPr/>
        <a:lstStyle/>
        <a:p>
          <a:r>
            <a:rPr lang="ru-RU" dirty="0"/>
            <a:t>Системная модель</a:t>
          </a:r>
        </a:p>
      </dgm:t>
    </dgm:pt>
    <dgm:pt modelId="{A1C0117E-1F4D-4FFB-9154-D661E536A894}" type="parTrans" cxnId="{DA1429AF-89AC-4BDA-9C1C-0E1478A46703}">
      <dgm:prSet/>
      <dgm:spPr/>
      <dgm:t>
        <a:bodyPr/>
        <a:lstStyle/>
        <a:p>
          <a:endParaRPr lang="ru-RU"/>
        </a:p>
      </dgm:t>
    </dgm:pt>
    <dgm:pt modelId="{B498515E-2D31-4D55-8CE5-AB0222A01A67}" type="sibTrans" cxnId="{DA1429AF-89AC-4BDA-9C1C-0E1478A46703}">
      <dgm:prSet/>
      <dgm:spPr/>
      <dgm:t>
        <a:bodyPr/>
        <a:lstStyle/>
        <a:p>
          <a:endParaRPr lang="ru-RU"/>
        </a:p>
      </dgm:t>
    </dgm:pt>
    <dgm:pt modelId="{4D8D5C77-0F6A-47C1-A647-5B491C428BEA}">
      <dgm:prSet phldrT="[Текст]"/>
      <dgm:spPr/>
      <dgm:t>
        <a:bodyPr/>
        <a:lstStyle/>
        <a:p>
          <a:r>
            <a:rPr lang="ru-RU" dirty="0"/>
            <a:t>Математические модели</a:t>
          </a:r>
        </a:p>
      </dgm:t>
    </dgm:pt>
    <dgm:pt modelId="{460C3B9A-4287-4EE9-A4B7-579B4B8FA2C3}" type="parTrans" cxnId="{8210A702-33F6-4186-BDAF-2C34DA406CA9}">
      <dgm:prSet/>
      <dgm:spPr/>
      <dgm:t>
        <a:bodyPr/>
        <a:lstStyle/>
        <a:p>
          <a:endParaRPr lang="ru-RU"/>
        </a:p>
      </dgm:t>
    </dgm:pt>
    <dgm:pt modelId="{C13640E5-5EDC-4BAE-A36E-CFCDA53DA06A}" type="sibTrans" cxnId="{8210A702-33F6-4186-BDAF-2C34DA406CA9}">
      <dgm:prSet/>
      <dgm:spPr/>
      <dgm:t>
        <a:bodyPr/>
        <a:lstStyle/>
        <a:p>
          <a:endParaRPr lang="ru-RU"/>
        </a:p>
      </dgm:t>
    </dgm:pt>
    <dgm:pt modelId="{9B3E41A5-934D-4D9D-AD1D-C8F215DFD9BA}">
      <dgm:prSet phldrT="[Текст]"/>
      <dgm:spPr/>
      <dgm:t>
        <a:bodyPr/>
        <a:lstStyle/>
        <a:p>
          <a:r>
            <a:rPr lang="en-US" dirty="0"/>
            <a:t>RTL</a:t>
          </a:r>
          <a:endParaRPr lang="ru-RU" dirty="0"/>
        </a:p>
      </dgm:t>
    </dgm:pt>
    <dgm:pt modelId="{E110CDD6-00A1-4DEE-A4DD-C5AF7D666AFF}" type="parTrans" cxnId="{94497DDB-2872-476E-9E27-FC2890B48780}">
      <dgm:prSet/>
      <dgm:spPr/>
      <dgm:t>
        <a:bodyPr/>
        <a:lstStyle/>
        <a:p>
          <a:endParaRPr lang="ru-RU"/>
        </a:p>
      </dgm:t>
    </dgm:pt>
    <dgm:pt modelId="{4019DC5D-CCE1-46FF-9D47-D0B758CD15DD}" type="sibTrans" cxnId="{94497DDB-2872-476E-9E27-FC2890B48780}">
      <dgm:prSet/>
      <dgm:spPr/>
      <dgm:t>
        <a:bodyPr/>
        <a:lstStyle/>
        <a:p>
          <a:endParaRPr lang="ru-RU"/>
        </a:p>
      </dgm:t>
    </dgm:pt>
    <dgm:pt modelId="{1B27A832-0F1E-4F3A-8399-9B0CB73E90A9}">
      <dgm:prSet phldrT="[Текст]"/>
      <dgm:spPr/>
      <dgm:t>
        <a:bodyPr/>
        <a:lstStyle/>
        <a:p>
          <a:r>
            <a:rPr lang="en-US" dirty="0"/>
            <a:t>Verilog/VHDL</a:t>
          </a:r>
          <a:endParaRPr lang="ru-RU" dirty="0"/>
        </a:p>
      </dgm:t>
    </dgm:pt>
    <dgm:pt modelId="{78A810FD-EFF7-42B1-9362-48D154600A37}" type="parTrans" cxnId="{87051F71-E7F9-46A9-98F9-767B0866393C}">
      <dgm:prSet/>
      <dgm:spPr/>
      <dgm:t>
        <a:bodyPr/>
        <a:lstStyle/>
        <a:p>
          <a:endParaRPr lang="ru-RU"/>
        </a:p>
      </dgm:t>
    </dgm:pt>
    <dgm:pt modelId="{45FA4DA9-3D96-49D6-8861-FC727FC291AB}" type="sibTrans" cxnId="{87051F71-E7F9-46A9-98F9-767B0866393C}">
      <dgm:prSet/>
      <dgm:spPr/>
      <dgm:t>
        <a:bodyPr/>
        <a:lstStyle/>
        <a:p>
          <a:endParaRPr lang="ru-RU"/>
        </a:p>
      </dgm:t>
    </dgm:pt>
    <dgm:pt modelId="{8213DB8C-6566-4859-ACFA-13137DAA6FBB}">
      <dgm:prSet phldrT="[Текст]"/>
      <dgm:spPr/>
      <dgm:t>
        <a:bodyPr/>
        <a:lstStyle/>
        <a:p>
          <a:r>
            <a:rPr lang="ru-RU" dirty="0"/>
            <a:t>Реализация</a:t>
          </a:r>
        </a:p>
      </dgm:t>
    </dgm:pt>
    <dgm:pt modelId="{F1E37C6B-35C2-42B4-BC28-3BEF517C7241}" type="parTrans" cxnId="{6E491562-4E7A-47F8-9406-A18834DAB77F}">
      <dgm:prSet/>
      <dgm:spPr/>
      <dgm:t>
        <a:bodyPr/>
        <a:lstStyle/>
        <a:p>
          <a:endParaRPr lang="ru-RU"/>
        </a:p>
      </dgm:t>
    </dgm:pt>
    <dgm:pt modelId="{1FD8FE10-4F3D-422B-8C13-9049704052BE}" type="sibTrans" cxnId="{6E491562-4E7A-47F8-9406-A18834DAB77F}">
      <dgm:prSet/>
      <dgm:spPr/>
      <dgm:t>
        <a:bodyPr/>
        <a:lstStyle/>
        <a:p>
          <a:endParaRPr lang="ru-RU"/>
        </a:p>
      </dgm:t>
    </dgm:pt>
    <dgm:pt modelId="{06E92921-B302-490C-B772-89B41F7E62CB}">
      <dgm:prSet phldrT="[Текст]"/>
      <dgm:spPr/>
      <dgm:t>
        <a:bodyPr/>
        <a:lstStyle/>
        <a:p>
          <a:r>
            <a:rPr lang="ru-RU" dirty="0"/>
            <a:t>Загрузка конфигурации ПЛИС</a:t>
          </a:r>
        </a:p>
      </dgm:t>
    </dgm:pt>
    <dgm:pt modelId="{A605F3F6-F845-47EC-99B5-29079203DE0B}" type="parTrans" cxnId="{F8BF27CA-F640-459D-8F1F-1A98782DC989}">
      <dgm:prSet/>
      <dgm:spPr/>
      <dgm:t>
        <a:bodyPr/>
        <a:lstStyle/>
        <a:p>
          <a:endParaRPr lang="ru-RU"/>
        </a:p>
      </dgm:t>
    </dgm:pt>
    <dgm:pt modelId="{45B9A9C4-2D03-45A1-9A12-DE8A0B36C793}" type="sibTrans" cxnId="{F8BF27CA-F640-459D-8F1F-1A98782DC989}">
      <dgm:prSet/>
      <dgm:spPr/>
      <dgm:t>
        <a:bodyPr/>
        <a:lstStyle/>
        <a:p>
          <a:endParaRPr lang="ru-RU"/>
        </a:p>
      </dgm:t>
    </dgm:pt>
    <dgm:pt modelId="{83A7BFD5-B2A5-4EE2-82B7-2EFF6D6107F2}">
      <dgm:prSet phldrT="[Текст]"/>
      <dgm:spPr/>
      <dgm:t>
        <a:bodyPr/>
        <a:lstStyle/>
        <a:p>
          <a:r>
            <a:rPr lang="ru-RU" dirty="0"/>
            <a:t>Разработка СБИС по </a:t>
          </a:r>
          <a:r>
            <a:rPr lang="en-US" dirty="0"/>
            <a:t>RTL</a:t>
          </a:r>
          <a:r>
            <a:rPr lang="ru-RU" dirty="0"/>
            <a:t>-описанию</a:t>
          </a:r>
        </a:p>
      </dgm:t>
    </dgm:pt>
    <dgm:pt modelId="{11869BB7-89FB-4C60-A7C2-7E02EF4CD564}" type="parTrans" cxnId="{CA2B79D8-E631-4F61-A905-327A6F0BE009}">
      <dgm:prSet/>
      <dgm:spPr/>
      <dgm:t>
        <a:bodyPr/>
        <a:lstStyle/>
        <a:p>
          <a:endParaRPr lang="ru-RU"/>
        </a:p>
      </dgm:t>
    </dgm:pt>
    <dgm:pt modelId="{2BA8724A-71EA-4752-B837-AB38221307AD}" type="sibTrans" cxnId="{CA2B79D8-E631-4F61-A905-327A6F0BE009}">
      <dgm:prSet/>
      <dgm:spPr/>
      <dgm:t>
        <a:bodyPr/>
        <a:lstStyle/>
        <a:p>
          <a:endParaRPr lang="ru-RU"/>
        </a:p>
      </dgm:t>
    </dgm:pt>
    <dgm:pt modelId="{11BAB9F2-3244-4512-91FA-35898E2AA121}">
      <dgm:prSet phldrT="[Текст]"/>
      <dgm:spPr/>
      <dgm:t>
        <a:bodyPr/>
        <a:lstStyle/>
        <a:p>
          <a:r>
            <a:rPr lang="ru-RU" dirty="0"/>
            <a:t>Программы</a:t>
          </a:r>
        </a:p>
      </dgm:t>
    </dgm:pt>
    <dgm:pt modelId="{9B39FF60-DC69-4E24-BD36-04165550A2AE}" type="parTrans" cxnId="{06AF61DC-FD65-4C52-950A-373F0535F453}">
      <dgm:prSet/>
      <dgm:spPr/>
      <dgm:t>
        <a:bodyPr/>
        <a:lstStyle/>
        <a:p>
          <a:endParaRPr lang="ru-RU"/>
        </a:p>
      </dgm:t>
    </dgm:pt>
    <dgm:pt modelId="{19E83E6D-994C-4709-A8FF-C1C5AD18E9F4}" type="sibTrans" cxnId="{06AF61DC-FD65-4C52-950A-373F0535F453}">
      <dgm:prSet/>
      <dgm:spPr/>
      <dgm:t>
        <a:bodyPr/>
        <a:lstStyle/>
        <a:p>
          <a:endParaRPr lang="ru-RU"/>
        </a:p>
      </dgm:t>
    </dgm:pt>
    <dgm:pt modelId="{457527A6-A624-4390-BB7A-20E93F7108BB}">
      <dgm:prSet phldrT="[Текст]"/>
      <dgm:spPr/>
      <dgm:t>
        <a:bodyPr/>
        <a:lstStyle/>
        <a:p>
          <a:r>
            <a:rPr lang="ru-RU" dirty="0"/>
            <a:t>Датчики и экспериментальные характеристики</a:t>
          </a:r>
        </a:p>
      </dgm:t>
    </dgm:pt>
    <dgm:pt modelId="{DB3274C9-02E8-44BF-88B0-D94FBF8987E1}" type="parTrans" cxnId="{BCE64DE4-6FDD-4892-9D04-8CB106F6A045}">
      <dgm:prSet/>
      <dgm:spPr/>
      <dgm:t>
        <a:bodyPr/>
        <a:lstStyle/>
        <a:p>
          <a:endParaRPr lang="ru-RU"/>
        </a:p>
      </dgm:t>
    </dgm:pt>
    <dgm:pt modelId="{2C49DD74-41F3-4714-B351-413990455C73}" type="sibTrans" cxnId="{BCE64DE4-6FDD-4892-9D04-8CB106F6A045}">
      <dgm:prSet/>
      <dgm:spPr/>
      <dgm:t>
        <a:bodyPr/>
        <a:lstStyle/>
        <a:p>
          <a:endParaRPr lang="ru-RU"/>
        </a:p>
      </dgm:t>
    </dgm:pt>
    <dgm:pt modelId="{4BC4DFA6-5B21-4ABB-861D-BFD149CD2A40}">
      <dgm:prSet phldrT="[Текст]"/>
      <dgm:spPr/>
      <dgm:t>
        <a:bodyPr/>
        <a:lstStyle/>
        <a:p>
          <a:r>
            <a:rPr lang="ru-RU" dirty="0"/>
            <a:t>Программы для процессоров в ПЛИС</a:t>
          </a:r>
        </a:p>
      </dgm:t>
    </dgm:pt>
    <dgm:pt modelId="{21A5F293-C884-49D6-94B0-4A727F4BAF9E}" type="parTrans" cxnId="{21B36D50-1222-4118-BC9D-8CCB849E414C}">
      <dgm:prSet/>
      <dgm:spPr/>
      <dgm:t>
        <a:bodyPr/>
        <a:lstStyle/>
        <a:p>
          <a:endParaRPr lang="ru-RU"/>
        </a:p>
      </dgm:t>
    </dgm:pt>
    <dgm:pt modelId="{3FAF28DC-FAFB-4326-B47A-B7CCFC9E16A9}" type="sibTrans" cxnId="{21B36D50-1222-4118-BC9D-8CCB849E414C}">
      <dgm:prSet/>
      <dgm:spPr/>
      <dgm:t>
        <a:bodyPr/>
        <a:lstStyle/>
        <a:p>
          <a:endParaRPr lang="ru-RU"/>
        </a:p>
      </dgm:t>
    </dgm:pt>
    <dgm:pt modelId="{800A54F4-22FF-4C98-B8C2-5B94923CD687}">
      <dgm:prSet phldrT="[Текст]"/>
      <dgm:spPr/>
      <dgm:t>
        <a:bodyPr/>
        <a:lstStyle/>
        <a:p>
          <a:r>
            <a:rPr lang="en-US" dirty="0"/>
            <a:t>HLS</a:t>
          </a:r>
          <a:endParaRPr lang="ru-RU" dirty="0"/>
        </a:p>
      </dgm:t>
    </dgm:pt>
    <dgm:pt modelId="{9335DB90-CB1E-448D-9880-BE6793C78071}" type="parTrans" cxnId="{A7EC63BC-C9EB-485B-BBA5-A97BF483A97F}">
      <dgm:prSet/>
      <dgm:spPr/>
      <dgm:t>
        <a:bodyPr/>
        <a:lstStyle/>
        <a:p>
          <a:endParaRPr lang="ru-RU"/>
        </a:p>
      </dgm:t>
    </dgm:pt>
    <dgm:pt modelId="{9895EFE9-08F5-4F89-BE95-FC168DBAA083}" type="sibTrans" cxnId="{A7EC63BC-C9EB-485B-BBA5-A97BF483A97F}">
      <dgm:prSet/>
      <dgm:spPr/>
      <dgm:t>
        <a:bodyPr/>
        <a:lstStyle/>
        <a:p>
          <a:endParaRPr lang="ru-RU"/>
        </a:p>
      </dgm:t>
    </dgm:pt>
    <dgm:pt modelId="{5287E998-FEF5-4D23-ADD3-070E5BD91562}" type="pres">
      <dgm:prSet presAssocID="{8433790C-883B-4716-88E4-BF9E5FDC52FA}" presName="rootnode" presStyleCnt="0">
        <dgm:presLayoutVars>
          <dgm:chMax/>
          <dgm:chPref/>
          <dgm:dir/>
          <dgm:animLvl val="lvl"/>
        </dgm:presLayoutVars>
      </dgm:prSet>
      <dgm:spPr/>
    </dgm:pt>
    <dgm:pt modelId="{E19E000A-6E23-42E7-8677-F8DF6B66EE7E}" type="pres">
      <dgm:prSet presAssocID="{3F97D9E1-DE63-41D7-9811-006CF6CDA4BD}" presName="composite" presStyleCnt="0"/>
      <dgm:spPr/>
    </dgm:pt>
    <dgm:pt modelId="{2FF20B0B-A71F-4DE3-9505-8DAF528B03BE}" type="pres">
      <dgm:prSet presAssocID="{3F97D9E1-DE63-41D7-9811-006CF6CDA4BD}" presName="bentUpArrow1" presStyleLbl="alignImgPlace1" presStyleIdx="0" presStyleCnt="2"/>
      <dgm:spPr/>
    </dgm:pt>
    <dgm:pt modelId="{163CD07E-26CF-4BA8-880F-BA537D4F995D}" type="pres">
      <dgm:prSet presAssocID="{3F97D9E1-DE63-41D7-9811-006CF6CDA4BD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DE0AC6FA-7E4D-44F3-9AC2-05EFD4379970}" type="pres">
      <dgm:prSet presAssocID="{3F97D9E1-DE63-41D7-9811-006CF6CDA4BD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C6E706FA-B991-4F9E-A1BE-C68FCD9689D8}" type="pres">
      <dgm:prSet presAssocID="{B498515E-2D31-4D55-8CE5-AB0222A01A67}" presName="sibTrans" presStyleCnt="0"/>
      <dgm:spPr/>
    </dgm:pt>
    <dgm:pt modelId="{C0EB9B19-29CC-4EC4-AFFC-35527C2170D9}" type="pres">
      <dgm:prSet presAssocID="{9B3E41A5-934D-4D9D-AD1D-C8F215DFD9BA}" presName="composite" presStyleCnt="0"/>
      <dgm:spPr/>
    </dgm:pt>
    <dgm:pt modelId="{034F4B1F-22A5-4C63-BD02-6C4030AC42D3}" type="pres">
      <dgm:prSet presAssocID="{9B3E41A5-934D-4D9D-AD1D-C8F215DFD9BA}" presName="bentUpArrow1" presStyleLbl="alignImgPlace1" presStyleIdx="1" presStyleCnt="2"/>
      <dgm:spPr/>
    </dgm:pt>
    <dgm:pt modelId="{92D53DC6-5946-4C83-A558-A0C6D66019E3}" type="pres">
      <dgm:prSet presAssocID="{9B3E41A5-934D-4D9D-AD1D-C8F215DFD9BA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C829772E-67AB-4C12-A423-620F0061A27B}" type="pres">
      <dgm:prSet presAssocID="{9B3E41A5-934D-4D9D-AD1D-C8F215DFD9BA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91A60D99-6A26-45B8-9F78-DEFF751C009C}" type="pres">
      <dgm:prSet presAssocID="{4019DC5D-CCE1-46FF-9D47-D0B758CD15DD}" presName="sibTrans" presStyleCnt="0"/>
      <dgm:spPr/>
    </dgm:pt>
    <dgm:pt modelId="{B3B19D14-A492-40B6-8A09-7CD036B97730}" type="pres">
      <dgm:prSet presAssocID="{8213DB8C-6566-4859-ACFA-13137DAA6FBB}" presName="composite" presStyleCnt="0"/>
      <dgm:spPr/>
    </dgm:pt>
    <dgm:pt modelId="{4EFF9362-B2FC-4ADA-8563-EF2CD57A15FE}" type="pres">
      <dgm:prSet presAssocID="{8213DB8C-6566-4859-ACFA-13137DAA6FBB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1EB20681-91E5-4D57-85C3-03DA9BBA1866}" type="pres">
      <dgm:prSet presAssocID="{8213DB8C-6566-4859-ACFA-13137DAA6FBB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5C93500-E5D4-4EB9-B4A9-DBF69E905931}" type="presOf" srcId="{1B27A832-0F1E-4F3A-8399-9B0CB73E90A9}" destId="{C829772E-67AB-4C12-A423-620F0061A27B}" srcOrd="0" destOrd="0" presId="urn:microsoft.com/office/officeart/2005/8/layout/StepDownProcess"/>
    <dgm:cxn modelId="{8210A702-33F6-4186-BDAF-2C34DA406CA9}" srcId="{3F97D9E1-DE63-41D7-9811-006CF6CDA4BD}" destId="{4D8D5C77-0F6A-47C1-A647-5B491C428BEA}" srcOrd="0" destOrd="0" parTransId="{460C3B9A-4287-4EE9-A4B7-579B4B8FA2C3}" sibTransId="{C13640E5-5EDC-4BAE-A36E-CFCDA53DA06A}"/>
    <dgm:cxn modelId="{F12D122F-B26B-40CF-AD32-4E1E4849F428}" type="presOf" srcId="{8213DB8C-6566-4859-ACFA-13137DAA6FBB}" destId="{4EFF9362-B2FC-4ADA-8563-EF2CD57A15FE}" srcOrd="0" destOrd="0" presId="urn:microsoft.com/office/officeart/2005/8/layout/StepDownProcess"/>
    <dgm:cxn modelId="{84220A41-A7E2-4AD2-91CE-4230966193DD}" type="presOf" srcId="{06E92921-B302-490C-B772-89B41F7E62CB}" destId="{1EB20681-91E5-4D57-85C3-03DA9BBA1866}" srcOrd="0" destOrd="0" presId="urn:microsoft.com/office/officeart/2005/8/layout/StepDownProcess"/>
    <dgm:cxn modelId="{6E491562-4E7A-47F8-9406-A18834DAB77F}" srcId="{8433790C-883B-4716-88E4-BF9E5FDC52FA}" destId="{8213DB8C-6566-4859-ACFA-13137DAA6FBB}" srcOrd="2" destOrd="0" parTransId="{F1E37C6B-35C2-42B4-BC28-3BEF517C7241}" sibTransId="{1FD8FE10-4F3D-422B-8C13-9049704052BE}"/>
    <dgm:cxn modelId="{1BB0F06C-B6E1-4DFD-A0B0-C23BF5BA3DE0}" type="presOf" srcId="{11BAB9F2-3244-4512-91FA-35898E2AA121}" destId="{DE0AC6FA-7E4D-44F3-9AC2-05EFD4379970}" srcOrd="0" destOrd="1" presId="urn:microsoft.com/office/officeart/2005/8/layout/StepDownProcess"/>
    <dgm:cxn modelId="{21B36D50-1222-4118-BC9D-8CCB849E414C}" srcId="{9B3E41A5-934D-4D9D-AD1D-C8F215DFD9BA}" destId="{4BC4DFA6-5B21-4ABB-861D-BFD149CD2A40}" srcOrd="2" destOrd="0" parTransId="{21A5F293-C884-49D6-94B0-4A727F4BAF9E}" sibTransId="{3FAF28DC-FAFB-4326-B47A-B7CCFC9E16A9}"/>
    <dgm:cxn modelId="{87051F71-E7F9-46A9-98F9-767B0866393C}" srcId="{9B3E41A5-934D-4D9D-AD1D-C8F215DFD9BA}" destId="{1B27A832-0F1E-4F3A-8399-9B0CB73E90A9}" srcOrd="0" destOrd="0" parTransId="{78A810FD-EFF7-42B1-9362-48D154600A37}" sibTransId="{45FA4DA9-3D96-49D6-8861-FC727FC291AB}"/>
    <dgm:cxn modelId="{6B43A958-22A7-49D0-AA73-3924AFAF4F96}" type="presOf" srcId="{9B3E41A5-934D-4D9D-AD1D-C8F215DFD9BA}" destId="{92D53DC6-5946-4C83-A558-A0C6D66019E3}" srcOrd="0" destOrd="0" presId="urn:microsoft.com/office/officeart/2005/8/layout/StepDownProcess"/>
    <dgm:cxn modelId="{4B34B15A-57B9-427D-9A5F-93AC4AA610FD}" type="presOf" srcId="{83A7BFD5-B2A5-4EE2-82B7-2EFF6D6107F2}" destId="{1EB20681-91E5-4D57-85C3-03DA9BBA1866}" srcOrd="0" destOrd="1" presId="urn:microsoft.com/office/officeart/2005/8/layout/StepDownProcess"/>
    <dgm:cxn modelId="{2076177D-BE6C-4046-AB38-13F782F37B2A}" type="presOf" srcId="{800A54F4-22FF-4C98-B8C2-5B94923CD687}" destId="{C829772E-67AB-4C12-A423-620F0061A27B}" srcOrd="0" destOrd="1" presId="urn:microsoft.com/office/officeart/2005/8/layout/StepDownProcess"/>
    <dgm:cxn modelId="{02CC278A-631C-435B-9960-36D7601611D2}" type="presOf" srcId="{3F97D9E1-DE63-41D7-9811-006CF6CDA4BD}" destId="{163CD07E-26CF-4BA8-880F-BA537D4F995D}" srcOrd="0" destOrd="0" presId="urn:microsoft.com/office/officeart/2005/8/layout/StepDownProcess"/>
    <dgm:cxn modelId="{C23195A0-3D9F-48C9-A585-362D066F87D8}" type="presOf" srcId="{457527A6-A624-4390-BB7A-20E93F7108BB}" destId="{DE0AC6FA-7E4D-44F3-9AC2-05EFD4379970}" srcOrd="0" destOrd="2" presId="urn:microsoft.com/office/officeart/2005/8/layout/StepDownProcess"/>
    <dgm:cxn modelId="{291BC4A4-B8DF-4588-B58A-FCEADDB54F32}" type="presOf" srcId="{8433790C-883B-4716-88E4-BF9E5FDC52FA}" destId="{5287E998-FEF5-4D23-ADD3-070E5BD91562}" srcOrd="0" destOrd="0" presId="urn:microsoft.com/office/officeart/2005/8/layout/StepDownProcess"/>
    <dgm:cxn modelId="{DA1429AF-89AC-4BDA-9C1C-0E1478A46703}" srcId="{8433790C-883B-4716-88E4-BF9E5FDC52FA}" destId="{3F97D9E1-DE63-41D7-9811-006CF6CDA4BD}" srcOrd="0" destOrd="0" parTransId="{A1C0117E-1F4D-4FFB-9154-D661E536A894}" sibTransId="{B498515E-2D31-4D55-8CE5-AB0222A01A67}"/>
    <dgm:cxn modelId="{A7EC63BC-C9EB-485B-BBA5-A97BF483A97F}" srcId="{9B3E41A5-934D-4D9D-AD1D-C8F215DFD9BA}" destId="{800A54F4-22FF-4C98-B8C2-5B94923CD687}" srcOrd="1" destOrd="0" parTransId="{9335DB90-CB1E-448D-9880-BE6793C78071}" sibTransId="{9895EFE9-08F5-4F89-BE95-FC168DBAA083}"/>
    <dgm:cxn modelId="{A4355EC3-38E3-4A7E-8D1F-E0275E762BF0}" type="presOf" srcId="{4BC4DFA6-5B21-4ABB-861D-BFD149CD2A40}" destId="{C829772E-67AB-4C12-A423-620F0061A27B}" srcOrd="0" destOrd="2" presId="urn:microsoft.com/office/officeart/2005/8/layout/StepDownProcess"/>
    <dgm:cxn modelId="{F8BF27CA-F640-459D-8F1F-1A98782DC989}" srcId="{8213DB8C-6566-4859-ACFA-13137DAA6FBB}" destId="{06E92921-B302-490C-B772-89B41F7E62CB}" srcOrd="0" destOrd="0" parTransId="{A605F3F6-F845-47EC-99B5-29079203DE0B}" sibTransId="{45B9A9C4-2D03-45A1-9A12-DE8A0B36C793}"/>
    <dgm:cxn modelId="{CA2B79D8-E631-4F61-A905-327A6F0BE009}" srcId="{8213DB8C-6566-4859-ACFA-13137DAA6FBB}" destId="{83A7BFD5-B2A5-4EE2-82B7-2EFF6D6107F2}" srcOrd="1" destOrd="0" parTransId="{11869BB7-89FB-4C60-A7C2-7E02EF4CD564}" sibTransId="{2BA8724A-71EA-4752-B837-AB38221307AD}"/>
    <dgm:cxn modelId="{94497DDB-2872-476E-9E27-FC2890B48780}" srcId="{8433790C-883B-4716-88E4-BF9E5FDC52FA}" destId="{9B3E41A5-934D-4D9D-AD1D-C8F215DFD9BA}" srcOrd="1" destOrd="0" parTransId="{E110CDD6-00A1-4DEE-A4DD-C5AF7D666AFF}" sibTransId="{4019DC5D-CCE1-46FF-9D47-D0B758CD15DD}"/>
    <dgm:cxn modelId="{06AF61DC-FD65-4C52-950A-373F0535F453}" srcId="{3F97D9E1-DE63-41D7-9811-006CF6CDA4BD}" destId="{11BAB9F2-3244-4512-91FA-35898E2AA121}" srcOrd="1" destOrd="0" parTransId="{9B39FF60-DC69-4E24-BD36-04165550A2AE}" sibTransId="{19E83E6D-994C-4709-A8FF-C1C5AD18E9F4}"/>
    <dgm:cxn modelId="{51A00FE1-8013-424B-B125-32545EC78F40}" type="presOf" srcId="{4D8D5C77-0F6A-47C1-A647-5B491C428BEA}" destId="{DE0AC6FA-7E4D-44F3-9AC2-05EFD4379970}" srcOrd="0" destOrd="0" presId="urn:microsoft.com/office/officeart/2005/8/layout/StepDownProcess"/>
    <dgm:cxn modelId="{BCE64DE4-6FDD-4892-9D04-8CB106F6A045}" srcId="{3F97D9E1-DE63-41D7-9811-006CF6CDA4BD}" destId="{457527A6-A624-4390-BB7A-20E93F7108BB}" srcOrd="2" destOrd="0" parTransId="{DB3274C9-02E8-44BF-88B0-D94FBF8987E1}" sibTransId="{2C49DD74-41F3-4714-B351-413990455C73}"/>
    <dgm:cxn modelId="{3C8BC7BA-088F-44CB-B625-28E36FE3B5CD}" type="presParOf" srcId="{5287E998-FEF5-4D23-ADD3-070E5BD91562}" destId="{E19E000A-6E23-42E7-8677-F8DF6B66EE7E}" srcOrd="0" destOrd="0" presId="urn:microsoft.com/office/officeart/2005/8/layout/StepDownProcess"/>
    <dgm:cxn modelId="{72F0A527-BC11-4FCF-A08B-0478B0E3A071}" type="presParOf" srcId="{E19E000A-6E23-42E7-8677-F8DF6B66EE7E}" destId="{2FF20B0B-A71F-4DE3-9505-8DAF528B03BE}" srcOrd="0" destOrd="0" presId="urn:microsoft.com/office/officeart/2005/8/layout/StepDownProcess"/>
    <dgm:cxn modelId="{409F6BF9-C2A9-4357-9575-F755EE700313}" type="presParOf" srcId="{E19E000A-6E23-42E7-8677-F8DF6B66EE7E}" destId="{163CD07E-26CF-4BA8-880F-BA537D4F995D}" srcOrd="1" destOrd="0" presId="urn:microsoft.com/office/officeart/2005/8/layout/StepDownProcess"/>
    <dgm:cxn modelId="{D774C81C-F00B-4F66-A6BE-F954C42C2E05}" type="presParOf" srcId="{E19E000A-6E23-42E7-8677-F8DF6B66EE7E}" destId="{DE0AC6FA-7E4D-44F3-9AC2-05EFD4379970}" srcOrd="2" destOrd="0" presId="urn:microsoft.com/office/officeart/2005/8/layout/StepDownProcess"/>
    <dgm:cxn modelId="{05C3A464-A3D3-4004-BD44-9B2A7FA367A1}" type="presParOf" srcId="{5287E998-FEF5-4D23-ADD3-070E5BD91562}" destId="{C6E706FA-B991-4F9E-A1BE-C68FCD9689D8}" srcOrd="1" destOrd="0" presId="urn:microsoft.com/office/officeart/2005/8/layout/StepDownProcess"/>
    <dgm:cxn modelId="{D2941DD0-C5A7-4481-8D89-78EF78E87326}" type="presParOf" srcId="{5287E998-FEF5-4D23-ADD3-070E5BD91562}" destId="{C0EB9B19-29CC-4EC4-AFFC-35527C2170D9}" srcOrd="2" destOrd="0" presId="urn:microsoft.com/office/officeart/2005/8/layout/StepDownProcess"/>
    <dgm:cxn modelId="{55003AFC-77BC-4B53-965C-0D4BB6102B8C}" type="presParOf" srcId="{C0EB9B19-29CC-4EC4-AFFC-35527C2170D9}" destId="{034F4B1F-22A5-4C63-BD02-6C4030AC42D3}" srcOrd="0" destOrd="0" presId="urn:microsoft.com/office/officeart/2005/8/layout/StepDownProcess"/>
    <dgm:cxn modelId="{D58607BB-3C1C-45AF-8AC5-646A97E6A11D}" type="presParOf" srcId="{C0EB9B19-29CC-4EC4-AFFC-35527C2170D9}" destId="{92D53DC6-5946-4C83-A558-A0C6D66019E3}" srcOrd="1" destOrd="0" presId="urn:microsoft.com/office/officeart/2005/8/layout/StepDownProcess"/>
    <dgm:cxn modelId="{C1204F81-0598-48AB-9F54-DCD1EBA3A7E1}" type="presParOf" srcId="{C0EB9B19-29CC-4EC4-AFFC-35527C2170D9}" destId="{C829772E-67AB-4C12-A423-620F0061A27B}" srcOrd="2" destOrd="0" presId="urn:microsoft.com/office/officeart/2005/8/layout/StepDownProcess"/>
    <dgm:cxn modelId="{9E62A95B-DFE6-40B0-A7A2-0C86F676FE74}" type="presParOf" srcId="{5287E998-FEF5-4D23-ADD3-070E5BD91562}" destId="{91A60D99-6A26-45B8-9F78-DEFF751C009C}" srcOrd="3" destOrd="0" presId="urn:microsoft.com/office/officeart/2005/8/layout/StepDownProcess"/>
    <dgm:cxn modelId="{0E62A353-C721-4B82-BFC5-4FF4F336EAA0}" type="presParOf" srcId="{5287E998-FEF5-4D23-ADD3-070E5BD91562}" destId="{B3B19D14-A492-40B6-8A09-7CD036B97730}" srcOrd="4" destOrd="0" presId="urn:microsoft.com/office/officeart/2005/8/layout/StepDownProcess"/>
    <dgm:cxn modelId="{D7ECD232-C582-47CB-A715-73719DDDDCDB}" type="presParOf" srcId="{B3B19D14-A492-40B6-8A09-7CD036B97730}" destId="{4EFF9362-B2FC-4ADA-8563-EF2CD57A15FE}" srcOrd="0" destOrd="0" presId="urn:microsoft.com/office/officeart/2005/8/layout/StepDownProcess"/>
    <dgm:cxn modelId="{7F25ED19-2347-4B13-A80B-7BB54D361CF9}" type="presParOf" srcId="{B3B19D14-A492-40B6-8A09-7CD036B97730}" destId="{1EB20681-91E5-4D57-85C3-03DA9BBA1866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A5997D-54C1-460F-AB9A-D91FC42150CD}" type="doc">
      <dgm:prSet loTypeId="urn:microsoft.com/office/officeart/2005/8/layout/vList4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ru-RU"/>
        </a:p>
      </dgm:t>
    </dgm:pt>
    <dgm:pt modelId="{DA508688-0B15-4CBE-AEF5-D893943478EF}">
      <dgm:prSet phldrT="[Текст]"/>
      <dgm:spPr/>
      <dgm:t>
        <a:bodyPr/>
        <a:lstStyle/>
        <a:p>
          <a:r>
            <a:rPr lang="ru-RU" dirty="0"/>
            <a:t>Системная модель</a:t>
          </a:r>
        </a:p>
      </dgm:t>
    </dgm:pt>
    <dgm:pt modelId="{D13727C4-E1C2-465C-8677-EC9092F990B5}" type="parTrans" cxnId="{5E3D5834-B58C-4DA0-B2E2-0C3A82D3389E}">
      <dgm:prSet/>
      <dgm:spPr/>
      <dgm:t>
        <a:bodyPr/>
        <a:lstStyle/>
        <a:p>
          <a:endParaRPr lang="ru-RU"/>
        </a:p>
      </dgm:t>
    </dgm:pt>
    <dgm:pt modelId="{5374C849-DC90-47C5-BBF9-10AE3A29E6E1}" type="sibTrans" cxnId="{5E3D5834-B58C-4DA0-B2E2-0C3A82D3389E}">
      <dgm:prSet/>
      <dgm:spPr/>
      <dgm:t>
        <a:bodyPr/>
        <a:lstStyle/>
        <a:p>
          <a:endParaRPr lang="ru-RU"/>
        </a:p>
      </dgm:t>
    </dgm:pt>
    <dgm:pt modelId="{FC21A77E-3303-4E7A-86C2-274BD1B07983}">
      <dgm:prSet phldrT="[Текст]"/>
      <dgm:spPr/>
      <dgm:t>
        <a:bodyPr/>
        <a:lstStyle/>
        <a:p>
          <a:r>
            <a:rPr lang="ru-RU" dirty="0"/>
            <a:t>Совместная оптимизация программно-аппаратных средств</a:t>
          </a:r>
        </a:p>
      </dgm:t>
    </dgm:pt>
    <dgm:pt modelId="{3E1C409E-94C3-410D-B56B-9D07FE224379}" type="parTrans" cxnId="{F1FD9C91-2DAF-4447-B5FB-B7AFF0187BC6}">
      <dgm:prSet/>
      <dgm:spPr/>
      <dgm:t>
        <a:bodyPr/>
        <a:lstStyle/>
        <a:p>
          <a:endParaRPr lang="ru-RU"/>
        </a:p>
      </dgm:t>
    </dgm:pt>
    <dgm:pt modelId="{67A92A89-159C-4ED2-9356-5BEC8EB67FD9}" type="sibTrans" cxnId="{F1FD9C91-2DAF-4447-B5FB-B7AFF0187BC6}">
      <dgm:prSet/>
      <dgm:spPr/>
      <dgm:t>
        <a:bodyPr/>
        <a:lstStyle/>
        <a:p>
          <a:endParaRPr lang="ru-RU"/>
        </a:p>
      </dgm:t>
    </dgm:pt>
    <dgm:pt modelId="{0B0FA7EF-4F24-4394-8D47-EA6059C3525B}">
      <dgm:prSet phldrT="[Текст]"/>
      <dgm:spPr/>
      <dgm:t>
        <a:bodyPr/>
        <a:lstStyle/>
        <a:p>
          <a:r>
            <a:rPr lang="ru-RU" dirty="0"/>
            <a:t>Система на кристалле</a:t>
          </a:r>
        </a:p>
      </dgm:t>
    </dgm:pt>
    <dgm:pt modelId="{63029E6C-C842-4539-B915-43A528270427}" type="parTrans" cxnId="{2667F4B3-EB71-4552-9D33-79AFA4616291}">
      <dgm:prSet/>
      <dgm:spPr/>
      <dgm:t>
        <a:bodyPr/>
        <a:lstStyle/>
        <a:p>
          <a:endParaRPr lang="ru-RU"/>
        </a:p>
      </dgm:t>
    </dgm:pt>
    <dgm:pt modelId="{4D0FB72D-2FC2-4CF4-A078-10546BC1089B}" type="sibTrans" cxnId="{2667F4B3-EB71-4552-9D33-79AFA4616291}">
      <dgm:prSet/>
      <dgm:spPr/>
      <dgm:t>
        <a:bodyPr/>
        <a:lstStyle/>
        <a:p>
          <a:endParaRPr lang="ru-RU"/>
        </a:p>
      </dgm:t>
    </dgm:pt>
    <dgm:pt modelId="{6A0F5752-B054-429A-8806-36D39938B470}">
      <dgm:prSet phldrT="[Текст]"/>
      <dgm:spPr/>
      <dgm:t>
        <a:bodyPr/>
        <a:lstStyle/>
        <a:p>
          <a:r>
            <a:rPr lang="en-US" dirty="0"/>
            <a:t>RTL</a:t>
          </a:r>
          <a:endParaRPr lang="ru-RU" dirty="0"/>
        </a:p>
      </dgm:t>
    </dgm:pt>
    <dgm:pt modelId="{203681F4-DB64-4DAB-8521-6CBE8A357AD1}" type="parTrans" cxnId="{69752517-5B26-4B9C-A453-051D55A5A493}">
      <dgm:prSet/>
      <dgm:spPr/>
      <dgm:t>
        <a:bodyPr/>
        <a:lstStyle/>
        <a:p>
          <a:endParaRPr lang="ru-RU"/>
        </a:p>
      </dgm:t>
    </dgm:pt>
    <dgm:pt modelId="{7CAF4AE4-9598-4480-8CCE-DA49A61D7E42}" type="sibTrans" cxnId="{69752517-5B26-4B9C-A453-051D55A5A493}">
      <dgm:prSet/>
      <dgm:spPr/>
      <dgm:t>
        <a:bodyPr/>
        <a:lstStyle/>
        <a:p>
          <a:endParaRPr lang="ru-RU"/>
        </a:p>
      </dgm:t>
    </dgm:pt>
    <dgm:pt modelId="{85DA1F40-D425-4C99-B777-41D3EA48848B}">
      <dgm:prSet phldrT="[Текст]"/>
      <dgm:spPr/>
      <dgm:t>
        <a:bodyPr/>
        <a:lstStyle/>
        <a:p>
          <a:r>
            <a:rPr lang="ru-RU" dirty="0"/>
            <a:t>Синхронный дизайн</a:t>
          </a:r>
        </a:p>
      </dgm:t>
    </dgm:pt>
    <dgm:pt modelId="{8B938BD5-56B7-46C3-861F-EE5380A5B277}" type="parTrans" cxnId="{DE50D1DA-991E-4EAD-8B78-02B3AC9CB61C}">
      <dgm:prSet/>
      <dgm:spPr/>
      <dgm:t>
        <a:bodyPr/>
        <a:lstStyle/>
        <a:p>
          <a:endParaRPr lang="ru-RU"/>
        </a:p>
      </dgm:t>
    </dgm:pt>
    <dgm:pt modelId="{77E98386-6BAA-46D6-8E18-71779ABDEAA4}" type="sibTrans" cxnId="{DE50D1DA-991E-4EAD-8B78-02B3AC9CB61C}">
      <dgm:prSet/>
      <dgm:spPr/>
      <dgm:t>
        <a:bodyPr/>
        <a:lstStyle/>
        <a:p>
          <a:endParaRPr lang="ru-RU"/>
        </a:p>
      </dgm:t>
    </dgm:pt>
    <dgm:pt modelId="{3FC481B4-696B-45DF-BB45-EC2B892D0D16}">
      <dgm:prSet phldrT="[Текст]"/>
      <dgm:spPr/>
      <dgm:t>
        <a:bodyPr/>
        <a:lstStyle/>
        <a:p>
          <a:r>
            <a:rPr lang="en-US" dirty="0"/>
            <a:t>GALS</a:t>
          </a:r>
          <a:endParaRPr lang="ru-RU" dirty="0"/>
        </a:p>
      </dgm:t>
    </dgm:pt>
    <dgm:pt modelId="{A3384ABB-8A8B-4AF2-902F-E4CF72E4B4F0}" type="parTrans" cxnId="{51935D76-7680-40B7-A097-FFD7FB9782EA}">
      <dgm:prSet/>
      <dgm:spPr/>
      <dgm:t>
        <a:bodyPr/>
        <a:lstStyle/>
        <a:p>
          <a:endParaRPr lang="ru-RU"/>
        </a:p>
      </dgm:t>
    </dgm:pt>
    <dgm:pt modelId="{3DFFF23D-E135-415E-AA99-B15C265A0303}" type="sibTrans" cxnId="{51935D76-7680-40B7-A097-FFD7FB9782EA}">
      <dgm:prSet/>
      <dgm:spPr/>
      <dgm:t>
        <a:bodyPr/>
        <a:lstStyle/>
        <a:p>
          <a:endParaRPr lang="ru-RU"/>
        </a:p>
      </dgm:t>
    </dgm:pt>
    <dgm:pt modelId="{7AB16D48-C82C-4973-A3A3-F56C0372D800}">
      <dgm:prSet phldrT="[Текст]"/>
      <dgm:spPr/>
      <dgm:t>
        <a:bodyPr/>
        <a:lstStyle/>
        <a:p>
          <a:r>
            <a:rPr lang="ru-RU" dirty="0"/>
            <a:t>Топологический уровень</a:t>
          </a:r>
        </a:p>
      </dgm:t>
    </dgm:pt>
    <dgm:pt modelId="{62ACDDF7-D20A-4CA8-9EE4-F9772A293344}" type="parTrans" cxnId="{30D39BB9-7B12-4155-8B35-F6D3467630C1}">
      <dgm:prSet/>
      <dgm:spPr/>
      <dgm:t>
        <a:bodyPr/>
        <a:lstStyle/>
        <a:p>
          <a:endParaRPr lang="ru-RU"/>
        </a:p>
      </dgm:t>
    </dgm:pt>
    <dgm:pt modelId="{4F4B6784-6B46-4D1B-A7CE-C4969894FFD7}" type="sibTrans" cxnId="{30D39BB9-7B12-4155-8B35-F6D3467630C1}">
      <dgm:prSet/>
      <dgm:spPr/>
      <dgm:t>
        <a:bodyPr/>
        <a:lstStyle/>
        <a:p>
          <a:endParaRPr lang="ru-RU"/>
        </a:p>
      </dgm:t>
    </dgm:pt>
    <dgm:pt modelId="{8FD874C7-F06E-4F99-A7BB-1B1A83ECBF71}">
      <dgm:prSet phldrT="[Текст]"/>
      <dgm:spPr/>
      <dgm:t>
        <a:bodyPr/>
        <a:lstStyle/>
        <a:p>
          <a:r>
            <a:rPr lang="ru-RU" dirty="0"/>
            <a:t>Проблема «темного кремния»</a:t>
          </a:r>
        </a:p>
      </dgm:t>
    </dgm:pt>
    <dgm:pt modelId="{5B421DC1-D6BE-47E1-8523-BEBDE18197C4}" type="parTrans" cxnId="{7FD57CB4-5795-43E9-B27F-25286CF93E59}">
      <dgm:prSet/>
      <dgm:spPr/>
      <dgm:t>
        <a:bodyPr/>
        <a:lstStyle/>
        <a:p>
          <a:endParaRPr lang="ru-RU"/>
        </a:p>
      </dgm:t>
    </dgm:pt>
    <dgm:pt modelId="{2FFBB8B6-3695-41F8-9D9C-4568B1A4A298}" type="sibTrans" cxnId="{7FD57CB4-5795-43E9-B27F-25286CF93E59}">
      <dgm:prSet/>
      <dgm:spPr/>
      <dgm:t>
        <a:bodyPr/>
        <a:lstStyle/>
        <a:p>
          <a:endParaRPr lang="ru-RU"/>
        </a:p>
      </dgm:t>
    </dgm:pt>
    <dgm:pt modelId="{CE19745A-740D-48C3-B04C-DDF4CE29F80B}">
      <dgm:prSet phldrT="[Текст]"/>
      <dgm:spPr/>
      <dgm:t>
        <a:bodyPr/>
        <a:lstStyle/>
        <a:p>
          <a:r>
            <a:rPr lang="ru-RU" dirty="0"/>
            <a:t>Недостаток практического опыта освоения современных технологических процессов</a:t>
          </a:r>
        </a:p>
      </dgm:t>
    </dgm:pt>
    <dgm:pt modelId="{01AC7E29-1334-43D6-B52A-684F59786D48}" type="parTrans" cxnId="{B331F76F-8965-403D-BDD6-2323021DE0F3}">
      <dgm:prSet/>
      <dgm:spPr/>
      <dgm:t>
        <a:bodyPr/>
        <a:lstStyle/>
        <a:p>
          <a:endParaRPr lang="ru-RU"/>
        </a:p>
      </dgm:t>
    </dgm:pt>
    <dgm:pt modelId="{393898C6-E263-4543-BAE2-05C2A3EE59C3}" type="sibTrans" cxnId="{B331F76F-8965-403D-BDD6-2323021DE0F3}">
      <dgm:prSet/>
      <dgm:spPr/>
      <dgm:t>
        <a:bodyPr/>
        <a:lstStyle/>
        <a:p>
          <a:endParaRPr lang="ru-RU"/>
        </a:p>
      </dgm:t>
    </dgm:pt>
    <dgm:pt modelId="{D4E00E6A-8C2F-4876-8452-29A58E3FF30B}">
      <dgm:prSet phldrT="[Текст]"/>
      <dgm:spPr/>
      <dgm:t>
        <a:bodyPr/>
        <a:lstStyle/>
        <a:p>
          <a:r>
            <a:rPr lang="ru-RU" dirty="0"/>
            <a:t>Длительное время моделирования на физическом уровне</a:t>
          </a:r>
        </a:p>
      </dgm:t>
    </dgm:pt>
    <dgm:pt modelId="{5E9FFFA3-AD3B-442A-9212-8DA89B9E29CA}" type="parTrans" cxnId="{FA651B8A-FB20-4F54-8984-18B17F3734A2}">
      <dgm:prSet/>
      <dgm:spPr/>
      <dgm:t>
        <a:bodyPr/>
        <a:lstStyle/>
        <a:p>
          <a:endParaRPr lang="ru-RU"/>
        </a:p>
      </dgm:t>
    </dgm:pt>
    <dgm:pt modelId="{2E2DFF40-120D-4D56-8FB8-F94188AA5B58}" type="sibTrans" cxnId="{FA651B8A-FB20-4F54-8984-18B17F3734A2}">
      <dgm:prSet/>
      <dgm:spPr/>
      <dgm:t>
        <a:bodyPr/>
        <a:lstStyle/>
        <a:p>
          <a:endParaRPr lang="ru-RU"/>
        </a:p>
      </dgm:t>
    </dgm:pt>
    <dgm:pt modelId="{B75DCDC8-809A-4E0D-9709-624A5A3A459E}" type="pres">
      <dgm:prSet presAssocID="{6FA5997D-54C1-460F-AB9A-D91FC42150CD}" presName="linear" presStyleCnt="0">
        <dgm:presLayoutVars>
          <dgm:dir/>
          <dgm:resizeHandles val="exact"/>
        </dgm:presLayoutVars>
      </dgm:prSet>
      <dgm:spPr/>
    </dgm:pt>
    <dgm:pt modelId="{A4745645-0DB3-448A-9CBF-F81DF0C834F3}" type="pres">
      <dgm:prSet presAssocID="{DA508688-0B15-4CBE-AEF5-D893943478EF}" presName="comp" presStyleCnt="0"/>
      <dgm:spPr/>
    </dgm:pt>
    <dgm:pt modelId="{CDF09E1A-9915-4D94-8F8A-ADBEC67C60BA}" type="pres">
      <dgm:prSet presAssocID="{DA508688-0B15-4CBE-AEF5-D893943478EF}" presName="box" presStyleLbl="node1" presStyleIdx="0" presStyleCnt="3"/>
      <dgm:spPr/>
    </dgm:pt>
    <dgm:pt modelId="{1976CBBC-FE72-4C17-9499-C7C115D8B39A}" type="pres">
      <dgm:prSet presAssocID="{DA508688-0B15-4CBE-AEF5-D893943478EF}" presName="img" presStyleLbl="fgImgPlac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99995E33-640F-4BA3-ACB8-1C0A9E3BD645}" type="pres">
      <dgm:prSet presAssocID="{DA508688-0B15-4CBE-AEF5-D893943478EF}" presName="text" presStyleLbl="node1" presStyleIdx="0" presStyleCnt="3">
        <dgm:presLayoutVars>
          <dgm:bulletEnabled val="1"/>
        </dgm:presLayoutVars>
      </dgm:prSet>
      <dgm:spPr/>
    </dgm:pt>
    <dgm:pt modelId="{B8B1D0C0-BC0A-4727-A51B-96D4F87FB488}" type="pres">
      <dgm:prSet presAssocID="{5374C849-DC90-47C5-BBF9-10AE3A29E6E1}" presName="spacer" presStyleCnt="0"/>
      <dgm:spPr/>
    </dgm:pt>
    <dgm:pt modelId="{BFE8A0A8-97D8-438B-BF3D-D81343DB6245}" type="pres">
      <dgm:prSet presAssocID="{6A0F5752-B054-429A-8806-36D39938B470}" presName="comp" presStyleCnt="0"/>
      <dgm:spPr/>
    </dgm:pt>
    <dgm:pt modelId="{36FBF835-7BE2-4C2A-A476-2D797399583D}" type="pres">
      <dgm:prSet presAssocID="{6A0F5752-B054-429A-8806-36D39938B470}" presName="box" presStyleLbl="node1" presStyleIdx="1" presStyleCnt="3"/>
      <dgm:spPr/>
    </dgm:pt>
    <dgm:pt modelId="{2128442B-F9CB-49C0-9204-051E71786C15}" type="pres">
      <dgm:prSet presAssocID="{6A0F5752-B054-429A-8806-36D39938B470}" presName="img" presStyleLbl="fgImgPlace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0D760216-3F88-40C7-82A3-13D50FE2E112}" type="pres">
      <dgm:prSet presAssocID="{6A0F5752-B054-429A-8806-36D39938B470}" presName="text" presStyleLbl="node1" presStyleIdx="1" presStyleCnt="3">
        <dgm:presLayoutVars>
          <dgm:bulletEnabled val="1"/>
        </dgm:presLayoutVars>
      </dgm:prSet>
      <dgm:spPr/>
    </dgm:pt>
    <dgm:pt modelId="{521BBF88-CF45-48C3-A7B0-0C8F66CE1150}" type="pres">
      <dgm:prSet presAssocID="{7CAF4AE4-9598-4480-8CCE-DA49A61D7E42}" presName="spacer" presStyleCnt="0"/>
      <dgm:spPr/>
    </dgm:pt>
    <dgm:pt modelId="{FAEF8646-52DF-484B-9EB6-27B1719C0CA9}" type="pres">
      <dgm:prSet presAssocID="{7AB16D48-C82C-4973-A3A3-F56C0372D800}" presName="comp" presStyleCnt="0"/>
      <dgm:spPr/>
    </dgm:pt>
    <dgm:pt modelId="{7F2C2856-49E8-490A-89B3-F53EF3D55A61}" type="pres">
      <dgm:prSet presAssocID="{7AB16D48-C82C-4973-A3A3-F56C0372D800}" presName="box" presStyleLbl="node1" presStyleIdx="2" presStyleCnt="3"/>
      <dgm:spPr/>
    </dgm:pt>
    <dgm:pt modelId="{3E5F5170-8688-4FD1-8E7D-498B7C97D947}" type="pres">
      <dgm:prSet presAssocID="{7AB16D48-C82C-4973-A3A3-F56C0372D800}" presName="img" presStyleLbl="fgImgPlace1" presStyleIdx="2" presStyleCnt="3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B22320A0-9545-4BD8-9592-500D4D7C1136}" type="pres">
      <dgm:prSet presAssocID="{7AB16D48-C82C-4973-A3A3-F56C0372D800}" presName="text" presStyleLbl="node1" presStyleIdx="2" presStyleCnt="3">
        <dgm:presLayoutVars>
          <dgm:bulletEnabled val="1"/>
        </dgm:presLayoutVars>
      </dgm:prSet>
      <dgm:spPr/>
    </dgm:pt>
  </dgm:ptLst>
  <dgm:cxnLst>
    <dgm:cxn modelId="{25105C04-4A1C-4C86-90FA-426EDE7BE536}" type="presOf" srcId="{FC21A77E-3303-4E7A-86C2-274BD1B07983}" destId="{CDF09E1A-9915-4D94-8F8A-ADBEC67C60BA}" srcOrd="0" destOrd="1" presId="urn:microsoft.com/office/officeart/2005/8/layout/vList4"/>
    <dgm:cxn modelId="{69752517-5B26-4B9C-A453-051D55A5A493}" srcId="{6FA5997D-54C1-460F-AB9A-D91FC42150CD}" destId="{6A0F5752-B054-429A-8806-36D39938B470}" srcOrd="1" destOrd="0" parTransId="{203681F4-DB64-4DAB-8521-6CBE8A357AD1}" sibTransId="{7CAF4AE4-9598-4480-8CCE-DA49A61D7E42}"/>
    <dgm:cxn modelId="{FC72A819-2B7B-496A-A8CB-D56FC3042855}" type="presOf" srcId="{3FC481B4-696B-45DF-BB45-EC2B892D0D16}" destId="{36FBF835-7BE2-4C2A-A476-2D797399583D}" srcOrd="0" destOrd="2" presId="urn:microsoft.com/office/officeart/2005/8/layout/vList4"/>
    <dgm:cxn modelId="{A9C82128-60D0-4594-9BAE-17D414244336}" type="presOf" srcId="{8FD874C7-F06E-4F99-A7BB-1B1A83ECBF71}" destId="{B22320A0-9545-4BD8-9592-500D4D7C1136}" srcOrd="1" destOrd="1" presId="urn:microsoft.com/office/officeart/2005/8/layout/vList4"/>
    <dgm:cxn modelId="{5E3D5834-B58C-4DA0-B2E2-0C3A82D3389E}" srcId="{6FA5997D-54C1-460F-AB9A-D91FC42150CD}" destId="{DA508688-0B15-4CBE-AEF5-D893943478EF}" srcOrd="0" destOrd="0" parTransId="{D13727C4-E1C2-465C-8677-EC9092F990B5}" sibTransId="{5374C849-DC90-47C5-BBF9-10AE3A29E6E1}"/>
    <dgm:cxn modelId="{67BAF463-50E0-44A4-9881-9B5CF33E435E}" type="presOf" srcId="{DA508688-0B15-4CBE-AEF5-D893943478EF}" destId="{99995E33-640F-4BA3-ACB8-1C0A9E3BD645}" srcOrd="1" destOrd="0" presId="urn:microsoft.com/office/officeart/2005/8/layout/vList4"/>
    <dgm:cxn modelId="{655D7E64-1E9A-4E03-B6BE-43C4DD57F88A}" type="presOf" srcId="{0B0FA7EF-4F24-4394-8D47-EA6059C3525B}" destId="{CDF09E1A-9915-4D94-8F8A-ADBEC67C60BA}" srcOrd="0" destOrd="2" presId="urn:microsoft.com/office/officeart/2005/8/layout/vList4"/>
    <dgm:cxn modelId="{9315C644-0FAD-4622-B579-07C18AEFBC98}" type="presOf" srcId="{6A0F5752-B054-429A-8806-36D39938B470}" destId="{36FBF835-7BE2-4C2A-A476-2D797399583D}" srcOrd="0" destOrd="0" presId="urn:microsoft.com/office/officeart/2005/8/layout/vList4"/>
    <dgm:cxn modelId="{ECDC2F6A-9D00-4D9A-ACAF-4FC5704ACA1F}" type="presOf" srcId="{85DA1F40-D425-4C99-B777-41D3EA48848B}" destId="{0D760216-3F88-40C7-82A3-13D50FE2E112}" srcOrd="1" destOrd="1" presId="urn:microsoft.com/office/officeart/2005/8/layout/vList4"/>
    <dgm:cxn modelId="{B331F76F-8965-403D-BDD6-2323021DE0F3}" srcId="{7AB16D48-C82C-4973-A3A3-F56C0372D800}" destId="{CE19745A-740D-48C3-B04C-DDF4CE29F80B}" srcOrd="2" destOrd="0" parTransId="{01AC7E29-1334-43D6-B52A-684F59786D48}" sibTransId="{393898C6-E263-4543-BAE2-05C2A3EE59C3}"/>
    <dgm:cxn modelId="{40B9FF51-5CB9-4CD4-BFEA-B2E5CFE40ECC}" type="presOf" srcId="{8FD874C7-F06E-4F99-A7BB-1B1A83ECBF71}" destId="{7F2C2856-49E8-490A-89B3-F53EF3D55A61}" srcOrd="0" destOrd="1" presId="urn:microsoft.com/office/officeart/2005/8/layout/vList4"/>
    <dgm:cxn modelId="{A5B5B153-7F0A-4E04-9206-2391E7BB6426}" type="presOf" srcId="{DA508688-0B15-4CBE-AEF5-D893943478EF}" destId="{CDF09E1A-9915-4D94-8F8A-ADBEC67C60BA}" srcOrd="0" destOrd="0" presId="urn:microsoft.com/office/officeart/2005/8/layout/vList4"/>
    <dgm:cxn modelId="{51935D76-7680-40B7-A097-FFD7FB9782EA}" srcId="{6A0F5752-B054-429A-8806-36D39938B470}" destId="{3FC481B4-696B-45DF-BB45-EC2B892D0D16}" srcOrd="1" destOrd="0" parTransId="{A3384ABB-8A8B-4AF2-902F-E4CF72E4B4F0}" sibTransId="{3DFFF23D-E135-415E-AA99-B15C265A0303}"/>
    <dgm:cxn modelId="{35D5A85A-F212-4048-A5E4-75C946E8A056}" type="presOf" srcId="{CE19745A-740D-48C3-B04C-DDF4CE29F80B}" destId="{7F2C2856-49E8-490A-89B3-F53EF3D55A61}" srcOrd="0" destOrd="3" presId="urn:microsoft.com/office/officeart/2005/8/layout/vList4"/>
    <dgm:cxn modelId="{DF0A5082-E7D0-44CF-8AD7-3571B6C654E0}" type="presOf" srcId="{0B0FA7EF-4F24-4394-8D47-EA6059C3525B}" destId="{99995E33-640F-4BA3-ACB8-1C0A9E3BD645}" srcOrd="1" destOrd="2" presId="urn:microsoft.com/office/officeart/2005/8/layout/vList4"/>
    <dgm:cxn modelId="{0C425684-F370-4B00-AEC0-94EA74BFFC49}" type="presOf" srcId="{85DA1F40-D425-4C99-B777-41D3EA48848B}" destId="{36FBF835-7BE2-4C2A-A476-2D797399583D}" srcOrd="0" destOrd="1" presId="urn:microsoft.com/office/officeart/2005/8/layout/vList4"/>
    <dgm:cxn modelId="{FA651B8A-FB20-4F54-8984-18B17F3734A2}" srcId="{7AB16D48-C82C-4973-A3A3-F56C0372D800}" destId="{D4E00E6A-8C2F-4876-8452-29A58E3FF30B}" srcOrd="1" destOrd="0" parTransId="{5E9FFFA3-AD3B-442A-9212-8DA89B9E29CA}" sibTransId="{2E2DFF40-120D-4D56-8FB8-F94188AA5B58}"/>
    <dgm:cxn modelId="{F1FD9C91-2DAF-4447-B5FB-B7AFF0187BC6}" srcId="{DA508688-0B15-4CBE-AEF5-D893943478EF}" destId="{FC21A77E-3303-4E7A-86C2-274BD1B07983}" srcOrd="0" destOrd="0" parTransId="{3E1C409E-94C3-410D-B56B-9D07FE224379}" sibTransId="{67A92A89-159C-4ED2-9356-5BEC8EB67FD9}"/>
    <dgm:cxn modelId="{509F3197-4239-446C-ACF6-9EE4A8704F57}" type="presOf" srcId="{6FA5997D-54C1-460F-AB9A-D91FC42150CD}" destId="{B75DCDC8-809A-4E0D-9709-624A5A3A459E}" srcOrd="0" destOrd="0" presId="urn:microsoft.com/office/officeart/2005/8/layout/vList4"/>
    <dgm:cxn modelId="{19B0059E-C569-405C-854D-39DAC740B68A}" type="presOf" srcId="{D4E00E6A-8C2F-4876-8452-29A58E3FF30B}" destId="{B22320A0-9545-4BD8-9592-500D4D7C1136}" srcOrd="1" destOrd="2" presId="urn:microsoft.com/office/officeart/2005/8/layout/vList4"/>
    <dgm:cxn modelId="{D8CCFEAD-6AEF-45E8-9237-340323CDD1F2}" type="presOf" srcId="{D4E00E6A-8C2F-4876-8452-29A58E3FF30B}" destId="{7F2C2856-49E8-490A-89B3-F53EF3D55A61}" srcOrd="0" destOrd="2" presId="urn:microsoft.com/office/officeart/2005/8/layout/vList4"/>
    <dgm:cxn modelId="{9B34CEAF-0B00-47B1-8296-03A2D823B6EB}" type="presOf" srcId="{6A0F5752-B054-429A-8806-36D39938B470}" destId="{0D760216-3F88-40C7-82A3-13D50FE2E112}" srcOrd="1" destOrd="0" presId="urn:microsoft.com/office/officeart/2005/8/layout/vList4"/>
    <dgm:cxn modelId="{2667F4B3-EB71-4552-9D33-79AFA4616291}" srcId="{DA508688-0B15-4CBE-AEF5-D893943478EF}" destId="{0B0FA7EF-4F24-4394-8D47-EA6059C3525B}" srcOrd="1" destOrd="0" parTransId="{63029E6C-C842-4539-B915-43A528270427}" sibTransId="{4D0FB72D-2FC2-4CF4-A078-10546BC1089B}"/>
    <dgm:cxn modelId="{7FD57CB4-5795-43E9-B27F-25286CF93E59}" srcId="{7AB16D48-C82C-4973-A3A3-F56C0372D800}" destId="{8FD874C7-F06E-4F99-A7BB-1B1A83ECBF71}" srcOrd="0" destOrd="0" parTransId="{5B421DC1-D6BE-47E1-8523-BEBDE18197C4}" sibTransId="{2FFBB8B6-3695-41F8-9D9C-4568B1A4A298}"/>
    <dgm:cxn modelId="{30D39BB9-7B12-4155-8B35-F6D3467630C1}" srcId="{6FA5997D-54C1-460F-AB9A-D91FC42150CD}" destId="{7AB16D48-C82C-4973-A3A3-F56C0372D800}" srcOrd="2" destOrd="0" parTransId="{62ACDDF7-D20A-4CA8-9EE4-F9772A293344}" sibTransId="{4F4B6784-6B46-4D1B-A7CE-C4969894FFD7}"/>
    <dgm:cxn modelId="{A6818BBB-B045-49BA-A108-F54F7A752AD5}" type="presOf" srcId="{3FC481B4-696B-45DF-BB45-EC2B892D0D16}" destId="{0D760216-3F88-40C7-82A3-13D50FE2E112}" srcOrd="1" destOrd="2" presId="urn:microsoft.com/office/officeart/2005/8/layout/vList4"/>
    <dgm:cxn modelId="{DE50D1DA-991E-4EAD-8B78-02B3AC9CB61C}" srcId="{6A0F5752-B054-429A-8806-36D39938B470}" destId="{85DA1F40-D425-4C99-B777-41D3EA48848B}" srcOrd="0" destOrd="0" parTransId="{8B938BD5-56B7-46C3-861F-EE5380A5B277}" sibTransId="{77E98386-6BAA-46D6-8E18-71779ABDEAA4}"/>
    <dgm:cxn modelId="{CD925EDC-DCF9-4A0D-9169-89703781879E}" type="presOf" srcId="{CE19745A-740D-48C3-B04C-DDF4CE29F80B}" destId="{B22320A0-9545-4BD8-9592-500D4D7C1136}" srcOrd="1" destOrd="3" presId="urn:microsoft.com/office/officeart/2005/8/layout/vList4"/>
    <dgm:cxn modelId="{3BEB1EFC-508A-4B55-BD82-235904EC68B1}" type="presOf" srcId="{FC21A77E-3303-4E7A-86C2-274BD1B07983}" destId="{99995E33-640F-4BA3-ACB8-1C0A9E3BD645}" srcOrd="1" destOrd="1" presId="urn:microsoft.com/office/officeart/2005/8/layout/vList4"/>
    <dgm:cxn modelId="{89FE1DFE-8CDF-4955-B80C-E813128A9AA1}" type="presOf" srcId="{7AB16D48-C82C-4973-A3A3-F56C0372D800}" destId="{7F2C2856-49E8-490A-89B3-F53EF3D55A61}" srcOrd="0" destOrd="0" presId="urn:microsoft.com/office/officeart/2005/8/layout/vList4"/>
    <dgm:cxn modelId="{C165D7FE-833C-4E0A-A5DD-AC8DE418EFBF}" type="presOf" srcId="{7AB16D48-C82C-4973-A3A3-F56C0372D800}" destId="{B22320A0-9545-4BD8-9592-500D4D7C1136}" srcOrd="1" destOrd="0" presId="urn:microsoft.com/office/officeart/2005/8/layout/vList4"/>
    <dgm:cxn modelId="{EC3CE593-1376-4ED9-8C0A-21C40BE6D29C}" type="presParOf" srcId="{B75DCDC8-809A-4E0D-9709-624A5A3A459E}" destId="{A4745645-0DB3-448A-9CBF-F81DF0C834F3}" srcOrd="0" destOrd="0" presId="urn:microsoft.com/office/officeart/2005/8/layout/vList4"/>
    <dgm:cxn modelId="{031C3D06-0E75-479E-9B72-4EA8762391CE}" type="presParOf" srcId="{A4745645-0DB3-448A-9CBF-F81DF0C834F3}" destId="{CDF09E1A-9915-4D94-8F8A-ADBEC67C60BA}" srcOrd="0" destOrd="0" presId="urn:microsoft.com/office/officeart/2005/8/layout/vList4"/>
    <dgm:cxn modelId="{216479F6-F2CE-4AFC-85D8-470AAC69D099}" type="presParOf" srcId="{A4745645-0DB3-448A-9CBF-F81DF0C834F3}" destId="{1976CBBC-FE72-4C17-9499-C7C115D8B39A}" srcOrd="1" destOrd="0" presId="urn:microsoft.com/office/officeart/2005/8/layout/vList4"/>
    <dgm:cxn modelId="{2C7059F7-664A-4B40-8061-C2AAF92EAB08}" type="presParOf" srcId="{A4745645-0DB3-448A-9CBF-F81DF0C834F3}" destId="{99995E33-640F-4BA3-ACB8-1C0A9E3BD645}" srcOrd="2" destOrd="0" presId="urn:microsoft.com/office/officeart/2005/8/layout/vList4"/>
    <dgm:cxn modelId="{CC931032-50CA-4EA8-8880-8139602E1B37}" type="presParOf" srcId="{B75DCDC8-809A-4E0D-9709-624A5A3A459E}" destId="{B8B1D0C0-BC0A-4727-A51B-96D4F87FB488}" srcOrd="1" destOrd="0" presId="urn:microsoft.com/office/officeart/2005/8/layout/vList4"/>
    <dgm:cxn modelId="{62842A0D-70E4-4FE0-B888-93467EDEFF53}" type="presParOf" srcId="{B75DCDC8-809A-4E0D-9709-624A5A3A459E}" destId="{BFE8A0A8-97D8-438B-BF3D-D81343DB6245}" srcOrd="2" destOrd="0" presId="urn:microsoft.com/office/officeart/2005/8/layout/vList4"/>
    <dgm:cxn modelId="{34EABCC0-6594-407C-AC82-5C821825A324}" type="presParOf" srcId="{BFE8A0A8-97D8-438B-BF3D-D81343DB6245}" destId="{36FBF835-7BE2-4C2A-A476-2D797399583D}" srcOrd="0" destOrd="0" presId="urn:microsoft.com/office/officeart/2005/8/layout/vList4"/>
    <dgm:cxn modelId="{8D35E2A9-05C9-4254-97CA-C1ACE259EF94}" type="presParOf" srcId="{BFE8A0A8-97D8-438B-BF3D-D81343DB6245}" destId="{2128442B-F9CB-49C0-9204-051E71786C15}" srcOrd="1" destOrd="0" presId="urn:microsoft.com/office/officeart/2005/8/layout/vList4"/>
    <dgm:cxn modelId="{9EE1C7F1-A00D-4345-B985-543947D3B706}" type="presParOf" srcId="{BFE8A0A8-97D8-438B-BF3D-D81343DB6245}" destId="{0D760216-3F88-40C7-82A3-13D50FE2E112}" srcOrd="2" destOrd="0" presId="urn:microsoft.com/office/officeart/2005/8/layout/vList4"/>
    <dgm:cxn modelId="{70F07255-F8C5-410D-92D2-C496D35E28EE}" type="presParOf" srcId="{B75DCDC8-809A-4E0D-9709-624A5A3A459E}" destId="{521BBF88-CF45-48C3-A7B0-0C8F66CE1150}" srcOrd="3" destOrd="0" presId="urn:microsoft.com/office/officeart/2005/8/layout/vList4"/>
    <dgm:cxn modelId="{1C0343BC-E255-450C-ACD3-34258E6FE067}" type="presParOf" srcId="{B75DCDC8-809A-4E0D-9709-624A5A3A459E}" destId="{FAEF8646-52DF-484B-9EB6-27B1719C0CA9}" srcOrd="4" destOrd="0" presId="urn:microsoft.com/office/officeart/2005/8/layout/vList4"/>
    <dgm:cxn modelId="{D5EDB420-E37A-4736-8DC4-E780D065DA47}" type="presParOf" srcId="{FAEF8646-52DF-484B-9EB6-27B1719C0CA9}" destId="{7F2C2856-49E8-490A-89B3-F53EF3D55A61}" srcOrd="0" destOrd="0" presId="urn:microsoft.com/office/officeart/2005/8/layout/vList4"/>
    <dgm:cxn modelId="{B0660CC1-2069-4BEE-BB68-230183934129}" type="presParOf" srcId="{FAEF8646-52DF-484B-9EB6-27B1719C0CA9}" destId="{3E5F5170-8688-4FD1-8E7D-498B7C97D947}" srcOrd="1" destOrd="0" presId="urn:microsoft.com/office/officeart/2005/8/layout/vList4"/>
    <dgm:cxn modelId="{CDB482C6-2DF7-432B-B645-F228DA90EBA8}" type="presParOf" srcId="{FAEF8646-52DF-484B-9EB6-27B1719C0CA9}" destId="{B22320A0-9545-4BD8-9592-500D4D7C1136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6340D5D-5B8C-4A07-BDDC-E60DDF7BDEFF}" type="doc">
      <dgm:prSet loTypeId="urn:microsoft.com/office/officeart/2005/8/layout/vProcess5" loCatId="process" qsTypeId="urn:microsoft.com/office/officeart/2005/8/quickstyle/simple1" qsCatId="simple" csTypeId="urn:microsoft.com/office/officeart/2005/8/colors/colorful1#2" csCatId="colorful" phldr="1"/>
      <dgm:spPr/>
      <dgm:t>
        <a:bodyPr/>
        <a:lstStyle/>
        <a:p>
          <a:endParaRPr lang="ru-RU"/>
        </a:p>
      </dgm:t>
    </dgm:pt>
    <dgm:pt modelId="{9D546A44-DBF1-476D-A974-6265E354D8E0}">
      <dgm:prSet phldrT="[Текст]"/>
      <dgm:spPr/>
      <dgm:t>
        <a:bodyPr/>
        <a:lstStyle/>
        <a:p>
          <a:r>
            <a:rPr lang="ru-RU" dirty="0"/>
            <a:t>Системная модель</a:t>
          </a:r>
        </a:p>
      </dgm:t>
    </dgm:pt>
    <dgm:pt modelId="{7E888148-A439-45BD-8958-23636F9E019D}" type="parTrans" cxnId="{B9FE3FEA-7F88-4C1F-973A-D56CD4DCA791}">
      <dgm:prSet/>
      <dgm:spPr/>
      <dgm:t>
        <a:bodyPr/>
        <a:lstStyle/>
        <a:p>
          <a:endParaRPr lang="ru-RU"/>
        </a:p>
      </dgm:t>
    </dgm:pt>
    <dgm:pt modelId="{B695F2C0-87BE-4BEC-849E-FFD2D9C40039}" type="sibTrans" cxnId="{B9FE3FEA-7F88-4C1F-973A-D56CD4DCA791}">
      <dgm:prSet/>
      <dgm:spPr/>
      <dgm:t>
        <a:bodyPr/>
        <a:lstStyle/>
        <a:p>
          <a:r>
            <a:rPr lang="en-US" dirty="0"/>
            <a:t>TLM</a:t>
          </a:r>
          <a:endParaRPr lang="ru-RU" dirty="0"/>
        </a:p>
      </dgm:t>
    </dgm:pt>
    <dgm:pt modelId="{01DA682D-EA63-4715-94D9-30616DFBDEB3}">
      <dgm:prSet phldrT="[Текст]"/>
      <dgm:spPr/>
      <dgm:t>
        <a:bodyPr/>
        <a:lstStyle/>
        <a:p>
          <a:r>
            <a:rPr lang="ru-RU" dirty="0"/>
            <a:t>Разработка </a:t>
          </a:r>
          <a:r>
            <a:rPr lang="en-US" dirty="0"/>
            <a:t>RTL</a:t>
          </a:r>
          <a:r>
            <a:rPr lang="ru-RU" dirty="0"/>
            <a:t>-представления</a:t>
          </a:r>
        </a:p>
      </dgm:t>
    </dgm:pt>
    <dgm:pt modelId="{0D4EF57F-5E4B-43F7-A0E6-E6478BFDA0AB}" type="parTrans" cxnId="{FEA1E878-FAEC-430D-AF85-3CDA137AB69E}">
      <dgm:prSet/>
      <dgm:spPr/>
      <dgm:t>
        <a:bodyPr/>
        <a:lstStyle/>
        <a:p>
          <a:endParaRPr lang="ru-RU"/>
        </a:p>
      </dgm:t>
    </dgm:pt>
    <dgm:pt modelId="{AF4692E2-1A35-4EE5-A0ED-74B507C1D81A}" type="sibTrans" cxnId="{FEA1E878-FAEC-430D-AF85-3CDA137AB69E}">
      <dgm:prSet/>
      <dgm:spPr/>
      <dgm:t>
        <a:bodyPr/>
        <a:lstStyle/>
        <a:p>
          <a:r>
            <a:rPr lang="en-US" dirty="0"/>
            <a:t>RTL</a:t>
          </a:r>
          <a:endParaRPr lang="ru-RU" dirty="0"/>
        </a:p>
      </dgm:t>
    </dgm:pt>
    <dgm:pt modelId="{5E4E4757-AEEA-4B9F-8CED-F5AC3A491FDC}">
      <dgm:prSet phldrT="[Текст]"/>
      <dgm:spPr/>
      <dgm:t>
        <a:bodyPr/>
        <a:lstStyle/>
        <a:p>
          <a:r>
            <a:rPr lang="ru-RU" dirty="0"/>
            <a:t>Разработка топологии</a:t>
          </a:r>
        </a:p>
      </dgm:t>
    </dgm:pt>
    <dgm:pt modelId="{8AFA881C-4AC4-4D41-BB63-322CA450B8CE}" type="parTrans" cxnId="{0FC76610-72BA-45CE-BD8F-9E3FB086AA36}">
      <dgm:prSet/>
      <dgm:spPr/>
      <dgm:t>
        <a:bodyPr/>
        <a:lstStyle/>
        <a:p>
          <a:endParaRPr lang="ru-RU"/>
        </a:p>
      </dgm:t>
    </dgm:pt>
    <dgm:pt modelId="{FE4E03CA-1414-4B4C-9095-EFD9A72457D7}" type="sibTrans" cxnId="{0FC76610-72BA-45CE-BD8F-9E3FB086AA36}">
      <dgm:prSet/>
      <dgm:spPr/>
      <dgm:t>
        <a:bodyPr/>
        <a:lstStyle/>
        <a:p>
          <a:endParaRPr lang="ru-RU"/>
        </a:p>
      </dgm:t>
    </dgm:pt>
    <dgm:pt modelId="{0F45C8EE-AB50-4015-B543-6DDE8E5595F1}" type="pres">
      <dgm:prSet presAssocID="{96340D5D-5B8C-4A07-BDDC-E60DDF7BDEFF}" presName="outerComposite" presStyleCnt="0">
        <dgm:presLayoutVars>
          <dgm:chMax val="5"/>
          <dgm:dir/>
          <dgm:resizeHandles val="exact"/>
        </dgm:presLayoutVars>
      </dgm:prSet>
      <dgm:spPr/>
    </dgm:pt>
    <dgm:pt modelId="{87576CF7-038A-4429-B037-2BAA62857AEA}" type="pres">
      <dgm:prSet presAssocID="{96340D5D-5B8C-4A07-BDDC-E60DDF7BDEFF}" presName="dummyMaxCanvas" presStyleCnt="0">
        <dgm:presLayoutVars/>
      </dgm:prSet>
      <dgm:spPr/>
    </dgm:pt>
    <dgm:pt modelId="{DDAA451E-DA19-4B12-8942-096DF4A10075}" type="pres">
      <dgm:prSet presAssocID="{96340D5D-5B8C-4A07-BDDC-E60DDF7BDEFF}" presName="ThreeNodes_1" presStyleLbl="node1" presStyleIdx="0" presStyleCnt="3" custScaleX="40603">
        <dgm:presLayoutVars>
          <dgm:bulletEnabled val="1"/>
        </dgm:presLayoutVars>
      </dgm:prSet>
      <dgm:spPr/>
    </dgm:pt>
    <dgm:pt modelId="{B9D8748D-7E48-4728-87E7-C71CCB25626E}" type="pres">
      <dgm:prSet presAssocID="{96340D5D-5B8C-4A07-BDDC-E60DDF7BDEFF}" presName="ThreeNodes_2" presStyleLbl="node1" presStyleIdx="1" presStyleCnt="3" custScaleX="59232">
        <dgm:presLayoutVars>
          <dgm:bulletEnabled val="1"/>
        </dgm:presLayoutVars>
      </dgm:prSet>
      <dgm:spPr/>
    </dgm:pt>
    <dgm:pt modelId="{D9089FC4-8E2F-4537-86A1-E6AF5F230308}" type="pres">
      <dgm:prSet presAssocID="{96340D5D-5B8C-4A07-BDDC-E60DDF7BDEFF}" presName="ThreeNodes_3" presStyleLbl="node1" presStyleIdx="2" presStyleCnt="3" custScaleX="76308">
        <dgm:presLayoutVars>
          <dgm:bulletEnabled val="1"/>
        </dgm:presLayoutVars>
      </dgm:prSet>
      <dgm:spPr/>
    </dgm:pt>
    <dgm:pt modelId="{1CBC87E1-33C9-48DE-901A-EDB4C2F40665}" type="pres">
      <dgm:prSet presAssocID="{96340D5D-5B8C-4A07-BDDC-E60DDF7BDEFF}" presName="ThreeConn_1-2" presStyleLbl="fgAccFollowNode1" presStyleIdx="0" presStyleCnt="2" custLinFactX="-100000" custLinFactNeighborX="-121347" custLinFactNeighborY="4749">
        <dgm:presLayoutVars>
          <dgm:bulletEnabled val="1"/>
        </dgm:presLayoutVars>
      </dgm:prSet>
      <dgm:spPr/>
    </dgm:pt>
    <dgm:pt modelId="{58F457D3-5D29-45B0-8AAC-A39DD0FBA02A}" type="pres">
      <dgm:prSet presAssocID="{96340D5D-5B8C-4A07-BDDC-E60DDF7BDEFF}" presName="ThreeConn_2-3" presStyleLbl="fgAccFollowNode1" presStyleIdx="1" presStyleCnt="2" custLinFactX="-100000" custLinFactNeighborX="-171127" custLinFactNeighborY="28647">
        <dgm:presLayoutVars>
          <dgm:bulletEnabled val="1"/>
        </dgm:presLayoutVars>
      </dgm:prSet>
      <dgm:spPr/>
    </dgm:pt>
    <dgm:pt modelId="{2AA9C296-A646-4D47-828E-378A435FDCD5}" type="pres">
      <dgm:prSet presAssocID="{96340D5D-5B8C-4A07-BDDC-E60DDF7BDEFF}" presName="ThreeNodes_1_text" presStyleLbl="node1" presStyleIdx="2" presStyleCnt="3">
        <dgm:presLayoutVars>
          <dgm:bulletEnabled val="1"/>
        </dgm:presLayoutVars>
      </dgm:prSet>
      <dgm:spPr/>
    </dgm:pt>
    <dgm:pt modelId="{9FD36298-B6C4-44F9-82EB-E6A3AB6E4136}" type="pres">
      <dgm:prSet presAssocID="{96340D5D-5B8C-4A07-BDDC-E60DDF7BDEFF}" presName="ThreeNodes_2_text" presStyleLbl="node1" presStyleIdx="2" presStyleCnt="3">
        <dgm:presLayoutVars>
          <dgm:bulletEnabled val="1"/>
        </dgm:presLayoutVars>
      </dgm:prSet>
      <dgm:spPr/>
    </dgm:pt>
    <dgm:pt modelId="{7A4F55D7-7113-4CC2-B3C8-D3B83E30B644}" type="pres">
      <dgm:prSet presAssocID="{96340D5D-5B8C-4A07-BDDC-E60DDF7BDEFF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0FC76610-72BA-45CE-BD8F-9E3FB086AA36}" srcId="{96340D5D-5B8C-4A07-BDDC-E60DDF7BDEFF}" destId="{5E4E4757-AEEA-4B9F-8CED-F5AC3A491FDC}" srcOrd="2" destOrd="0" parTransId="{8AFA881C-4AC4-4D41-BB63-322CA450B8CE}" sibTransId="{FE4E03CA-1414-4B4C-9095-EFD9A72457D7}"/>
    <dgm:cxn modelId="{FC3C4517-1EFD-4264-A6E0-2FBD6B00EF0F}" type="presOf" srcId="{5E4E4757-AEEA-4B9F-8CED-F5AC3A491FDC}" destId="{D9089FC4-8E2F-4537-86A1-E6AF5F230308}" srcOrd="0" destOrd="0" presId="urn:microsoft.com/office/officeart/2005/8/layout/vProcess5"/>
    <dgm:cxn modelId="{60913E1E-9484-4BD0-B4D7-A332ED5C6D80}" type="presOf" srcId="{01DA682D-EA63-4715-94D9-30616DFBDEB3}" destId="{B9D8748D-7E48-4728-87E7-C71CCB25626E}" srcOrd="0" destOrd="0" presId="urn:microsoft.com/office/officeart/2005/8/layout/vProcess5"/>
    <dgm:cxn modelId="{5C488B22-8750-4F10-9336-CC7CCB6B8360}" type="presOf" srcId="{AF4692E2-1A35-4EE5-A0ED-74B507C1D81A}" destId="{58F457D3-5D29-45B0-8AAC-A39DD0FBA02A}" srcOrd="0" destOrd="0" presId="urn:microsoft.com/office/officeart/2005/8/layout/vProcess5"/>
    <dgm:cxn modelId="{04F2203F-46F7-4530-A516-E8BD673EF13D}" type="presOf" srcId="{9D546A44-DBF1-476D-A974-6265E354D8E0}" destId="{DDAA451E-DA19-4B12-8942-096DF4A10075}" srcOrd="0" destOrd="0" presId="urn:microsoft.com/office/officeart/2005/8/layout/vProcess5"/>
    <dgm:cxn modelId="{FEA1E878-FAEC-430D-AF85-3CDA137AB69E}" srcId="{96340D5D-5B8C-4A07-BDDC-E60DDF7BDEFF}" destId="{01DA682D-EA63-4715-94D9-30616DFBDEB3}" srcOrd="1" destOrd="0" parTransId="{0D4EF57F-5E4B-43F7-A0E6-E6478BFDA0AB}" sibTransId="{AF4692E2-1A35-4EE5-A0ED-74B507C1D81A}"/>
    <dgm:cxn modelId="{2C68188A-6FE4-430E-95BD-394777F973A3}" type="presOf" srcId="{96340D5D-5B8C-4A07-BDDC-E60DDF7BDEFF}" destId="{0F45C8EE-AB50-4015-B543-6DDE8E5595F1}" srcOrd="0" destOrd="0" presId="urn:microsoft.com/office/officeart/2005/8/layout/vProcess5"/>
    <dgm:cxn modelId="{519F4E9F-424E-47C0-A5B6-C0FDF48DBC75}" type="presOf" srcId="{B695F2C0-87BE-4BEC-849E-FFD2D9C40039}" destId="{1CBC87E1-33C9-48DE-901A-EDB4C2F40665}" srcOrd="0" destOrd="0" presId="urn:microsoft.com/office/officeart/2005/8/layout/vProcess5"/>
    <dgm:cxn modelId="{D2A6C6A2-534B-4C2B-9A78-CACC46601CF1}" type="presOf" srcId="{9D546A44-DBF1-476D-A974-6265E354D8E0}" destId="{2AA9C296-A646-4D47-828E-378A435FDCD5}" srcOrd="1" destOrd="0" presId="urn:microsoft.com/office/officeart/2005/8/layout/vProcess5"/>
    <dgm:cxn modelId="{9B06F0A6-0EF5-4CD4-AAF5-5084C4049445}" type="presOf" srcId="{5E4E4757-AEEA-4B9F-8CED-F5AC3A491FDC}" destId="{7A4F55D7-7113-4CC2-B3C8-D3B83E30B644}" srcOrd="1" destOrd="0" presId="urn:microsoft.com/office/officeart/2005/8/layout/vProcess5"/>
    <dgm:cxn modelId="{1A6CADCB-963F-43F8-93CA-8F75B7921E77}" type="presOf" srcId="{01DA682D-EA63-4715-94D9-30616DFBDEB3}" destId="{9FD36298-B6C4-44F9-82EB-E6A3AB6E4136}" srcOrd="1" destOrd="0" presId="urn:microsoft.com/office/officeart/2005/8/layout/vProcess5"/>
    <dgm:cxn modelId="{B9FE3FEA-7F88-4C1F-973A-D56CD4DCA791}" srcId="{96340D5D-5B8C-4A07-BDDC-E60DDF7BDEFF}" destId="{9D546A44-DBF1-476D-A974-6265E354D8E0}" srcOrd="0" destOrd="0" parTransId="{7E888148-A439-45BD-8958-23636F9E019D}" sibTransId="{B695F2C0-87BE-4BEC-849E-FFD2D9C40039}"/>
    <dgm:cxn modelId="{621A2D0E-C5FE-42CD-8691-B96A39481186}" type="presParOf" srcId="{0F45C8EE-AB50-4015-B543-6DDE8E5595F1}" destId="{87576CF7-038A-4429-B037-2BAA62857AEA}" srcOrd="0" destOrd="0" presId="urn:microsoft.com/office/officeart/2005/8/layout/vProcess5"/>
    <dgm:cxn modelId="{F1ECCBFA-B356-4892-B717-995B20AFF16A}" type="presParOf" srcId="{0F45C8EE-AB50-4015-B543-6DDE8E5595F1}" destId="{DDAA451E-DA19-4B12-8942-096DF4A10075}" srcOrd="1" destOrd="0" presId="urn:microsoft.com/office/officeart/2005/8/layout/vProcess5"/>
    <dgm:cxn modelId="{24F70EED-A228-46DC-A9BF-42A504DBD76E}" type="presParOf" srcId="{0F45C8EE-AB50-4015-B543-6DDE8E5595F1}" destId="{B9D8748D-7E48-4728-87E7-C71CCB25626E}" srcOrd="2" destOrd="0" presId="urn:microsoft.com/office/officeart/2005/8/layout/vProcess5"/>
    <dgm:cxn modelId="{7FFEDDBB-B6BD-4D2B-A6DF-447ADD2F90DC}" type="presParOf" srcId="{0F45C8EE-AB50-4015-B543-6DDE8E5595F1}" destId="{D9089FC4-8E2F-4537-86A1-E6AF5F230308}" srcOrd="3" destOrd="0" presId="urn:microsoft.com/office/officeart/2005/8/layout/vProcess5"/>
    <dgm:cxn modelId="{0AD72946-DF90-46FF-819E-B97A116A6612}" type="presParOf" srcId="{0F45C8EE-AB50-4015-B543-6DDE8E5595F1}" destId="{1CBC87E1-33C9-48DE-901A-EDB4C2F40665}" srcOrd="4" destOrd="0" presId="urn:microsoft.com/office/officeart/2005/8/layout/vProcess5"/>
    <dgm:cxn modelId="{34E0F38B-22D1-4A81-906D-27020A82553F}" type="presParOf" srcId="{0F45C8EE-AB50-4015-B543-6DDE8E5595F1}" destId="{58F457D3-5D29-45B0-8AAC-A39DD0FBA02A}" srcOrd="5" destOrd="0" presId="urn:microsoft.com/office/officeart/2005/8/layout/vProcess5"/>
    <dgm:cxn modelId="{D6848F77-8325-413D-B4CB-779B9F4F070E}" type="presParOf" srcId="{0F45C8EE-AB50-4015-B543-6DDE8E5595F1}" destId="{2AA9C296-A646-4D47-828E-378A435FDCD5}" srcOrd="6" destOrd="0" presId="urn:microsoft.com/office/officeart/2005/8/layout/vProcess5"/>
    <dgm:cxn modelId="{9C6FE6C6-8B9F-4138-B8EA-9BE619A66521}" type="presParOf" srcId="{0F45C8EE-AB50-4015-B543-6DDE8E5595F1}" destId="{9FD36298-B6C4-44F9-82EB-E6A3AB6E4136}" srcOrd="7" destOrd="0" presId="urn:microsoft.com/office/officeart/2005/8/layout/vProcess5"/>
    <dgm:cxn modelId="{F2862D7D-ADCD-49B9-B91C-D4F6A5E6E02F}" type="presParOf" srcId="{0F45C8EE-AB50-4015-B543-6DDE8E5595F1}" destId="{7A4F55D7-7113-4CC2-B3C8-D3B83E30B644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A0AF104-AE2D-422B-A56F-3FBFD79543BC}" type="doc">
      <dgm:prSet loTypeId="urn:microsoft.com/office/officeart/2005/8/layout/radial5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E5DF3916-2E53-4EF3-9437-842A9E810C15}">
      <dgm:prSet phldrT="[Текст]"/>
      <dgm:spPr>
        <a:solidFill>
          <a:srgbClr val="00B050"/>
        </a:solidFill>
      </dgm:spPr>
      <dgm:t>
        <a:bodyPr/>
        <a:lstStyle/>
        <a:p>
          <a:r>
            <a:rPr lang="en-US" dirty="0"/>
            <a:t>RTL</a:t>
          </a:r>
          <a:endParaRPr lang="ru-RU" dirty="0"/>
        </a:p>
      </dgm:t>
    </dgm:pt>
    <dgm:pt modelId="{21635CFD-BECE-4394-BA79-D30EF51F74E2}" type="parTrans" cxnId="{6A0F32B7-BD4F-43DF-B415-5CC5C39BA287}">
      <dgm:prSet/>
      <dgm:spPr/>
      <dgm:t>
        <a:bodyPr/>
        <a:lstStyle/>
        <a:p>
          <a:endParaRPr lang="ru-RU"/>
        </a:p>
      </dgm:t>
    </dgm:pt>
    <dgm:pt modelId="{7FE0C7CB-7BA4-425B-96C8-37DCB68EC942}" type="sibTrans" cxnId="{6A0F32B7-BD4F-43DF-B415-5CC5C39BA287}">
      <dgm:prSet/>
      <dgm:spPr/>
      <dgm:t>
        <a:bodyPr/>
        <a:lstStyle/>
        <a:p>
          <a:endParaRPr lang="ru-RU"/>
        </a:p>
      </dgm:t>
    </dgm:pt>
    <dgm:pt modelId="{1652901E-8D89-445D-9B5E-8DA475C26FAC}">
      <dgm:prSet phldrT="[Текст]" custT="1"/>
      <dgm:spPr>
        <a:solidFill>
          <a:srgbClr val="FF0000"/>
        </a:solidFill>
      </dgm:spPr>
      <dgm:t>
        <a:bodyPr/>
        <a:lstStyle/>
        <a:p>
          <a:r>
            <a:rPr lang="ru-RU" sz="2400" dirty="0"/>
            <a:t>Модель</a:t>
          </a:r>
          <a:endParaRPr lang="ru-RU" sz="900" dirty="0"/>
        </a:p>
      </dgm:t>
    </dgm:pt>
    <dgm:pt modelId="{706A33CD-7272-4766-919E-CD940E89F50F}" type="parTrans" cxnId="{C646D72A-4DB6-4DB6-9CF7-CCE40BBA0524}">
      <dgm:prSet/>
      <dgm:spPr/>
      <dgm:t>
        <a:bodyPr/>
        <a:lstStyle/>
        <a:p>
          <a:endParaRPr lang="ru-RU"/>
        </a:p>
      </dgm:t>
    </dgm:pt>
    <dgm:pt modelId="{50116DC4-39EE-462F-83CF-968BD4FEA36C}" type="sibTrans" cxnId="{C646D72A-4DB6-4DB6-9CF7-CCE40BBA0524}">
      <dgm:prSet/>
      <dgm:spPr/>
      <dgm:t>
        <a:bodyPr/>
        <a:lstStyle/>
        <a:p>
          <a:endParaRPr lang="ru-RU"/>
        </a:p>
      </dgm:t>
    </dgm:pt>
    <dgm:pt modelId="{66EBE6C8-CE00-4C1F-8581-4937C30BC787}">
      <dgm:prSet phldrT="[Текст]" custT="1"/>
      <dgm:spPr>
        <a:solidFill>
          <a:srgbClr val="7030A0"/>
        </a:solidFill>
      </dgm:spPr>
      <dgm:t>
        <a:bodyPr/>
        <a:lstStyle/>
        <a:p>
          <a:r>
            <a:rPr lang="en-US" sz="1400" dirty="0"/>
            <a:t>Implementation / topology</a:t>
          </a:r>
          <a:endParaRPr lang="ru-RU" sz="1400" dirty="0"/>
        </a:p>
      </dgm:t>
    </dgm:pt>
    <dgm:pt modelId="{5102CD6A-886B-4668-B026-ADBC1EFFA2AE}" type="parTrans" cxnId="{02363BD1-73A5-4AA5-AE9B-57FAE0B9203A}">
      <dgm:prSet/>
      <dgm:spPr/>
      <dgm:t>
        <a:bodyPr/>
        <a:lstStyle/>
        <a:p>
          <a:endParaRPr lang="ru-RU"/>
        </a:p>
      </dgm:t>
    </dgm:pt>
    <dgm:pt modelId="{D0828228-3077-4D4A-8C90-DEBB2BED7169}" type="sibTrans" cxnId="{02363BD1-73A5-4AA5-AE9B-57FAE0B9203A}">
      <dgm:prSet/>
      <dgm:spPr/>
      <dgm:t>
        <a:bodyPr/>
        <a:lstStyle/>
        <a:p>
          <a:endParaRPr lang="ru-RU"/>
        </a:p>
      </dgm:t>
    </dgm:pt>
    <dgm:pt modelId="{52D31C4D-815A-459E-9D54-3FDF5D1D2A93}">
      <dgm:prSet phldrT="[Текст]" custT="1"/>
      <dgm:spPr/>
      <dgm:t>
        <a:bodyPr/>
        <a:lstStyle/>
        <a:p>
          <a:r>
            <a:rPr lang="ru-RU" sz="1600" dirty="0"/>
            <a:t>Применение</a:t>
          </a:r>
          <a:endParaRPr lang="ru-RU" sz="1700" dirty="0"/>
        </a:p>
      </dgm:t>
    </dgm:pt>
    <dgm:pt modelId="{AAF9FA36-7F47-43C2-BFF2-4174F0464965}" type="parTrans" cxnId="{28654B0B-498F-4D83-82F6-A583498D50E1}">
      <dgm:prSet/>
      <dgm:spPr/>
      <dgm:t>
        <a:bodyPr/>
        <a:lstStyle/>
        <a:p>
          <a:endParaRPr lang="ru-RU"/>
        </a:p>
      </dgm:t>
    </dgm:pt>
    <dgm:pt modelId="{19FEB180-AF37-460D-B173-906BC73F53E6}" type="sibTrans" cxnId="{28654B0B-498F-4D83-82F6-A583498D50E1}">
      <dgm:prSet/>
      <dgm:spPr/>
      <dgm:t>
        <a:bodyPr/>
        <a:lstStyle/>
        <a:p>
          <a:endParaRPr lang="ru-RU"/>
        </a:p>
      </dgm:t>
    </dgm:pt>
    <dgm:pt modelId="{900C6646-E659-49FF-95A3-4601FE9F7F2F}">
      <dgm:prSet phldrT="[Текст]" custT="1"/>
      <dgm:spPr/>
      <dgm:t>
        <a:bodyPr/>
        <a:lstStyle/>
        <a:p>
          <a:r>
            <a:rPr lang="ru-RU" sz="2000" dirty="0"/>
            <a:t>Программа</a:t>
          </a:r>
          <a:endParaRPr lang="ru-RU" sz="900" dirty="0"/>
        </a:p>
      </dgm:t>
    </dgm:pt>
    <dgm:pt modelId="{3120F9C0-7E83-4B43-8B79-C62C170A668D}" type="parTrans" cxnId="{1FC45A3F-43E8-4184-9806-8178C59A3053}">
      <dgm:prSet/>
      <dgm:spPr/>
      <dgm:t>
        <a:bodyPr/>
        <a:lstStyle/>
        <a:p>
          <a:endParaRPr lang="ru-RU"/>
        </a:p>
      </dgm:t>
    </dgm:pt>
    <dgm:pt modelId="{5C0C35E2-1AD4-4719-8508-F7B220C25E71}" type="sibTrans" cxnId="{1FC45A3F-43E8-4184-9806-8178C59A3053}">
      <dgm:prSet/>
      <dgm:spPr/>
      <dgm:t>
        <a:bodyPr/>
        <a:lstStyle/>
        <a:p>
          <a:endParaRPr lang="ru-RU"/>
        </a:p>
      </dgm:t>
    </dgm:pt>
    <dgm:pt modelId="{E556B2A0-C2D0-4866-B6DF-F1E629F78E7B}" type="pres">
      <dgm:prSet presAssocID="{0A0AF104-AE2D-422B-A56F-3FBFD79543BC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F08B534-C09E-4352-8106-256D5124A8ED}" type="pres">
      <dgm:prSet presAssocID="{E5DF3916-2E53-4EF3-9437-842A9E810C15}" presName="centerShape" presStyleLbl="node0" presStyleIdx="0" presStyleCnt="1"/>
      <dgm:spPr/>
    </dgm:pt>
    <dgm:pt modelId="{89BCA435-28BC-4080-A607-FD4F7F3ACA29}" type="pres">
      <dgm:prSet presAssocID="{706A33CD-7272-4766-919E-CD940E89F50F}" presName="parTrans" presStyleLbl="sibTrans2D1" presStyleIdx="0" presStyleCnt="4"/>
      <dgm:spPr/>
    </dgm:pt>
    <dgm:pt modelId="{007C6971-A2EF-4D8E-A612-82059C904AE2}" type="pres">
      <dgm:prSet presAssocID="{706A33CD-7272-4766-919E-CD940E89F50F}" presName="connectorText" presStyleLbl="sibTrans2D1" presStyleIdx="0" presStyleCnt="4"/>
      <dgm:spPr/>
    </dgm:pt>
    <dgm:pt modelId="{9CC4B3DB-A2C5-4C90-B102-B3B3FD2FA4EA}" type="pres">
      <dgm:prSet presAssocID="{1652901E-8D89-445D-9B5E-8DA475C26FAC}" presName="node" presStyleLbl="node1" presStyleIdx="0" presStyleCnt="4" custScaleX="141369" custScaleY="137110">
        <dgm:presLayoutVars>
          <dgm:bulletEnabled val="1"/>
        </dgm:presLayoutVars>
      </dgm:prSet>
      <dgm:spPr/>
    </dgm:pt>
    <dgm:pt modelId="{EB4181AA-6F0B-4401-A401-606D3966F4EC}" type="pres">
      <dgm:prSet presAssocID="{5102CD6A-886B-4668-B026-ADBC1EFFA2AE}" presName="parTrans" presStyleLbl="sibTrans2D1" presStyleIdx="1" presStyleCnt="4"/>
      <dgm:spPr/>
    </dgm:pt>
    <dgm:pt modelId="{6849846B-D29A-4BCB-924C-BEAA21E7109E}" type="pres">
      <dgm:prSet presAssocID="{5102CD6A-886B-4668-B026-ADBC1EFFA2AE}" presName="connectorText" presStyleLbl="sibTrans2D1" presStyleIdx="1" presStyleCnt="4"/>
      <dgm:spPr/>
    </dgm:pt>
    <dgm:pt modelId="{9F4E8811-CBEC-4BEC-9DF5-2C57A1A14BD8}" type="pres">
      <dgm:prSet presAssocID="{66EBE6C8-CE00-4C1F-8581-4937C30BC787}" presName="node" presStyleLbl="node1" presStyleIdx="1" presStyleCnt="4" custScaleX="159184" custScaleY="146474" custRadScaleRad="101024" custRadScaleInc="-983">
        <dgm:presLayoutVars>
          <dgm:bulletEnabled val="1"/>
        </dgm:presLayoutVars>
      </dgm:prSet>
      <dgm:spPr/>
    </dgm:pt>
    <dgm:pt modelId="{5BC47914-F4B6-4305-981F-440B0E466C5D}" type="pres">
      <dgm:prSet presAssocID="{AAF9FA36-7F47-43C2-BFF2-4174F0464965}" presName="parTrans" presStyleLbl="sibTrans2D1" presStyleIdx="2" presStyleCnt="4"/>
      <dgm:spPr/>
    </dgm:pt>
    <dgm:pt modelId="{46F1196E-75AA-42E6-9DE7-051221DE242C}" type="pres">
      <dgm:prSet presAssocID="{AAF9FA36-7F47-43C2-BFF2-4174F0464965}" presName="connectorText" presStyleLbl="sibTrans2D1" presStyleIdx="2" presStyleCnt="4"/>
      <dgm:spPr/>
    </dgm:pt>
    <dgm:pt modelId="{49EB6C7F-4DBD-4FE5-952B-3E8A47B66991}" type="pres">
      <dgm:prSet presAssocID="{52D31C4D-815A-459E-9D54-3FDF5D1D2A93}" presName="node" presStyleLbl="node1" presStyleIdx="2" presStyleCnt="4" custScaleX="155944" custScaleY="143568">
        <dgm:presLayoutVars>
          <dgm:bulletEnabled val="1"/>
        </dgm:presLayoutVars>
      </dgm:prSet>
      <dgm:spPr/>
    </dgm:pt>
    <dgm:pt modelId="{F182F823-E344-45C2-B83D-B11D3E77A9D2}" type="pres">
      <dgm:prSet presAssocID="{3120F9C0-7E83-4B43-8B79-C62C170A668D}" presName="parTrans" presStyleLbl="sibTrans2D1" presStyleIdx="3" presStyleCnt="4"/>
      <dgm:spPr/>
    </dgm:pt>
    <dgm:pt modelId="{5E7E3BD1-8B2B-409B-A2D7-229E85D8DD33}" type="pres">
      <dgm:prSet presAssocID="{3120F9C0-7E83-4B43-8B79-C62C170A668D}" presName="connectorText" presStyleLbl="sibTrans2D1" presStyleIdx="3" presStyleCnt="4"/>
      <dgm:spPr/>
    </dgm:pt>
    <dgm:pt modelId="{5FC5A32F-9E27-4C38-95C9-03A7B6BBE5B9}" type="pres">
      <dgm:prSet presAssocID="{900C6646-E659-49FF-95A3-4601FE9F7F2F}" presName="node" presStyleLbl="node1" presStyleIdx="3" presStyleCnt="4" custScaleX="172907" custScaleY="145387">
        <dgm:presLayoutVars>
          <dgm:bulletEnabled val="1"/>
        </dgm:presLayoutVars>
      </dgm:prSet>
      <dgm:spPr/>
    </dgm:pt>
  </dgm:ptLst>
  <dgm:cxnLst>
    <dgm:cxn modelId="{9B50E207-FE5F-4640-BFC0-EB3EDB898732}" type="presOf" srcId="{52D31C4D-815A-459E-9D54-3FDF5D1D2A93}" destId="{49EB6C7F-4DBD-4FE5-952B-3E8A47B66991}" srcOrd="0" destOrd="0" presId="urn:microsoft.com/office/officeart/2005/8/layout/radial5"/>
    <dgm:cxn modelId="{28654B0B-498F-4D83-82F6-A583498D50E1}" srcId="{E5DF3916-2E53-4EF3-9437-842A9E810C15}" destId="{52D31C4D-815A-459E-9D54-3FDF5D1D2A93}" srcOrd="2" destOrd="0" parTransId="{AAF9FA36-7F47-43C2-BFF2-4174F0464965}" sibTransId="{19FEB180-AF37-460D-B173-906BC73F53E6}"/>
    <dgm:cxn modelId="{C646D72A-4DB6-4DB6-9CF7-CCE40BBA0524}" srcId="{E5DF3916-2E53-4EF3-9437-842A9E810C15}" destId="{1652901E-8D89-445D-9B5E-8DA475C26FAC}" srcOrd="0" destOrd="0" parTransId="{706A33CD-7272-4766-919E-CD940E89F50F}" sibTransId="{50116DC4-39EE-462F-83CF-968BD4FEA36C}"/>
    <dgm:cxn modelId="{1FC45A3F-43E8-4184-9806-8178C59A3053}" srcId="{E5DF3916-2E53-4EF3-9437-842A9E810C15}" destId="{900C6646-E659-49FF-95A3-4601FE9F7F2F}" srcOrd="3" destOrd="0" parTransId="{3120F9C0-7E83-4B43-8B79-C62C170A668D}" sibTransId="{5C0C35E2-1AD4-4719-8508-F7B220C25E71}"/>
    <dgm:cxn modelId="{9BBA2F4A-C86B-4821-95BB-75B0CB3DA02D}" type="presOf" srcId="{3120F9C0-7E83-4B43-8B79-C62C170A668D}" destId="{5E7E3BD1-8B2B-409B-A2D7-229E85D8DD33}" srcOrd="1" destOrd="0" presId="urn:microsoft.com/office/officeart/2005/8/layout/radial5"/>
    <dgm:cxn modelId="{CFEE166F-3586-46DE-AB42-29544D681FFE}" type="presOf" srcId="{5102CD6A-886B-4668-B026-ADBC1EFFA2AE}" destId="{6849846B-D29A-4BCB-924C-BEAA21E7109E}" srcOrd="1" destOrd="0" presId="urn:microsoft.com/office/officeart/2005/8/layout/radial5"/>
    <dgm:cxn modelId="{09605251-86E5-4633-ADC6-D5B5DE2FD76A}" type="presOf" srcId="{66EBE6C8-CE00-4C1F-8581-4937C30BC787}" destId="{9F4E8811-CBEC-4BEC-9DF5-2C57A1A14BD8}" srcOrd="0" destOrd="0" presId="urn:microsoft.com/office/officeart/2005/8/layout/radial5"/>
    <dgm:cxn modelId="{5F4F5894-8E5C-49A7-AEFB-EF238C7CAD48}" type="presOf" srcId="{706A33CD-7272-4766-919E-CD940E89F50F}" destId="{007C6971-A2EF-4D8E-A612-82059C904AE2}" srcOrd="1" destOrd="0" presId="urn:microsoft.com/office/officeart/2005/8/layout/radial5"/>
    <dgm:cxn modelId="{1BB571AE-7439-4C7A-9FFC-E7E0C76BCE75}" type="presOf" srcId="{AAF9FA36-7F47-43C2-BFF2-4174F0464965}" destId="{46F1196E-75AA-42E6-9DE7-051221DE242C}" srcOrd="1" destOrd="0" presId="urn:microsoft.com/office/officeart/2005/8/layout/radial5"/>
    <dgm:cxn modelId="{6A0F32B7-BD4F-43DF-B415-5CC5C39BA287}" srcId="{0A0AF104-AE2D-422B-A56F-3FBFD79543BC}" destId="{E5DF3916-2E53-4EF3-9437-842A9E810C15}" srcOrd="0" destOrd="0" parTransId="{21635CFD-BECE-4394-BA79-D30EF51F74E2}" sibTransId="{7FE0C7CB-7BA4-425B-96C8-37DCB68EC942}"/>
    <dgm:cxn modelId="{8679CABE-7BC5-4B99-9839-31957AB9A107}" type="presOf" srcId="{5102CD6A-886B-4668-B026-ADBC1EFFA2AE}" destId="{EB4181AA-6F0B-4401-A401-606D3966F4EC}" srcOrd="0" destOrd="0" presId="urn:microsoft.com/office/officeart/2005/8/layout/radial5"/>
    <dgm:cxn modelId="{02363BD1-73A5-4AA5-AE9B-57FAE0B9203A}" srcId="{E5DF3916-2E53-4EF3-9437-842A9E810C15}" destId="{66EBE6C8-CE00-4C1F-8581-4937C30BC787}" srcOrd="1" destOrd="0" parTransId="{5102CD6A-886B-4668-B026-ADBC1EFFA2AE}" sibTransId="{D0828228-3077-4D4A-8C90-DEBB2BED7169}"/>
    <dgm:cxn modelId="{113003DB-8EE5-4CEF-AF08-77A1907ACF5F}" type="presOf" srcId="{0A0AF104-AE2D-422B-A56F-3FBFD79543BC}" destId="{E556B2A0-C2D0-4866-B6DF-F1E629F78E7B}" srcOrd="0" destOrd="0" presId="urn:microsoft.com/office/officeart/2005/8/layout/radial5"/>
    <dgm:cxn modelId="{D314F5E1-69E9-4E82-8F3A-F1A794241859}" type="presOf" srcId="{900C6646-E659-49FF-95A3-4601FE9F7F2F}" destId="{5FC5A32F-9E27-4C38-95C9-03A7B6BBE5B9}" srcOrd="0" destOrd="0" presId="urn:microsoft.com/office/officeart/2005/8/layout/radial5"/>
    <dgm:cxn modelId="{CCD4DAE6-AF22-4559-AFB7-8B3B8BB14630}" type="presOf" srcId="{3120F9C0-7E83-4B43-8B79-C62C170A668D}" destId="{F182F823-E344-45C2-B83D-B11D3E77A9D2}" srcOrd="0" destOrd="0" presId="urn:microsoft.com/office/officeart/2005/8/layout/radial5"/>
    <dgm:cxn modelId="{3E2FCCE9-9EEA-4FA3-AAFA-C773BB9F6B48}" type="presOf" srcId="{706A33CD-7272-4766-919E-CD940E89F50F}" destId="{89BCA435-28BC-4080-A607-FD4F7F3ACA29}" srcOrd="0" destOrd="0" presId="urn:microsoft.com/office/officeart/2005/8/layout/radial5"/>
    <dgm:cxn modelId="{8CF577F4-BD39-4849-9068-90AB859F2821}" type="presOf" srcId="{AAF9FA36-7F47-43C2-BFF2-4174F0464965}" destId="{5BC47914-F4B6-4305-981F-440B0E466C5D}" srcOrd="0" destOrd="0" presId="urn:microsoft.com/office/officeart/2005/8/layout/radial5"/>
    <dgm:cxn modelId="{3862E3FC-C311-4F4A-8EC6-A6D35EA4B7B7}" type="presOf" srcId="{E5DF3916-2E53-4EF3-9437-842A9E810C15}" destId="{2F08B534-C09E-4352-8106-256D5124A8ED}" srcOrd="0" destOrd="0" presId="urn:microsoft.com/office/officeart/2005/8/layout/radial5"/>
    <dgm:cxn modelId="{36FDF9FD-EEDD-40AD-9616-4FAC9E499683}" type="presOf" srcId="{1652901E-8D89-445D-9B5E-8DA475C26FAC}" destId="{9CC4B3DB-A2C5-4C90-B102-B3B3FD2FA4EA}" srcOrd="0" destOrd="0" presId="urn:microsoft.com/office/officeart/2005/8/layout/radial5"/>
    <dgm:cxn modelId="{7D2C1D31-53E2-411B-BEA4-BC6B76F146D6}" type="presParOf" srcId="{E556B2A0-C2D0-4866-B6DF-F1E629F78E7B}" destId="{2F08B534-C09E-4352-8106-256D5124A8ED}" srcOrd="0" destOrd="0" presId="urn:microsoft.com/office/officeart/2005/8/layout/radial5"/>
    <dgm:cxn modelId="{1891B120-E17A-44E5-A93E-F2F9371D2412}" type="presParOf" srcId="{E556B2A0-C2D0-4866-B6DF-F1E629F78E7B}" destId="{89BCA435-28BC-4080-A607-FD4F7F3ACA29}" srcOrd="1" destOrd="0" presId="urn:microsoft.com/office/officeart/2005/8/layout/radial5"/>
    <dgm:cxn modelId="{634D6C09-DBA4-4189-9FFA-DF1BE31C06D3}" type="presParOf" srcId="{89BCA435-28BC-4080-A607-FD4F7F3ACA29}" destId="{007C6971-A2EF-4D8E-A612-82059C904AE2}" srcOrd="0" destOrd="0" presId="urn:microsoft.com/office/officeart/2005/8/layout/radial5"/>
    <dgm:cxn modelId="{D32CF3AF-5079-41BD-8CB4-3C7531491A24}" type="presParOf" srcId="{E556B2A0-C2D0-4866-B6DF-F1E629F78E7B}" destId="{9CC4B3DB-A2C5-4C90-B102-B3B3FD2FA4EA}" srcOrd="2" destOrd="0" presId="urn:microsoft.com/office/officeart/2005/8/layout/radial5"/>
    <dgm:cxn modelId="{CAF19A7F-9543-4B8C-9BA1-9E77CBFF33B1}" type="presParOf" srcId="{E556B2A0-C2D0-4866-B6DF-F1E629F78E7B}" destId="{EB4181AA-6F0B-4401-A401-606D3966F4EC}" srcOrd="3" destOrd="0" presId="urn:microsoft.com/office/officeart/2005/8/layout/radial5"/>
    <dgm:cxn modelId="{425F44B6-2BAB-4829-82D7-75211F0791EA}" type="presParOf" srcId="{EB4181AA-6F0B-4401-A401-606D3966F4EC}" destId="{6849846B-D29A-4BCB-924C-BEAA21E7109E}" srcOrd="0" destOrd="0" presId="urn:microsoft.com/office/officeart/2005/8/layout/radial5"/>
    <dgm:cxn modelId="{884E3769-B676-4798-8281-492C5F27B724}" type="presParOf" srcId="{E556B2A0-C2D0-4866-B6DF-F1E629F78E7B}" destId="{9F4E8811-CBEC-4BEC-9DF5-2C57A1A14BD8}" srcOrd="4" destOrd="0" presId="urn:microsoft.com/office/officeart/2005/8/layout/radial5"/>
    <dgm:cxn modelId="{0DFCCC89-BD81-4A83-BC29-D262747B0387}" type="presParOf" srcId="{E556B2A0-C2D0-4866-B6DF-F1E629F78E7B}" destId="{5BC47914-F4B6-4305-981F-440B0E466C5D}" srcOrd="5" destOrd="0" presId="urn:microsoft.com/office/officeart/2005/8/layout/radial5"/>
    <dgm:cxn modelId="{F1F16678-FFF7-482E-843B-E68EC92372F0}" type="presParOf" srcId="{5BC47914-F4B6-4305-981F-440B0E466C5D}" destId="{46F1196E-75AA-42E6-9DE7-051221DE242C}" srcOrd="0" destOrd="0" presId="urn:microsoft.com/office/officeart/2005/8/layout/radial5"/>
    <dgm:cxn modelId="{CF4016EB-CA99-4687-907A-46ED5D7C3C0E}" type="presParOf" srcId="{E556B2A0-C2D0-4866-B6DF-F1E629F78E7B}" destId="{49EB6C7F-4DBD-4FE5-952B-3E8A47B66991}" srcOrd="6" destOrd="0" presId="urn:microsoft.com/office/officeart/2005/8/layout/radial5"/>
    <dgm:cxn modelId="{3C48ECAF-4E89-4433-9835-F99965DCC948}" type="presParOf" srcId="{E556B2A0-C2D0-4866-B6DF-F1E629F78E7B}" destId="{F182F823-E344-45C2-B83D-B11D3E77A9D2}" srcOrd="7" destOrd="0" presId="urn:microsoft.com/office/officeart/2005/8/layout/radial5"/>
    <dgm:cxn modelId="{85410920-3636-4891-9FB9-55344F83DC8A}" type="presParOf" srcId="{F182F823-E344-45C2-B83D-B11D3E77A9D2}" destId="{5E7E3BD1-8B2B-409B-A2D7-229E85D8DD33}" srcOrd="0" destOrd="0" presId="urn:microsoft.com/office/officeart/2005/8/layout/radial5"/>
    <dgm:cxn modelId="{DB151135-DD95-42D5-9FF2-D4668386A9E6}" type="presParOf" srcId="{E556B2A0-C2D0-4866-B6DF-F1E629F78E7B}" destId="{5FC5A32F-9E27-4C38-95C9-03A7B6BBE5B9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F20B0B-A71F-4DE3-9505-8DAF528B03BE}">
      <dsp:nvSpPr>
        <dsp:cNvPr id="0" name=""/>
        <dsp:cNvSpPr/>
      </dsp:nvSpPr>
      <dsp:spPr>
        <a:xfrm rot="5400000">
          <a:off x="869153" y="1271326"/>
          <a:ext cx="1124378" cy="12800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3CD07E-26CF-4BA8-880F-BA537D4F995D}">
      <dsp:nvSpPr>
        <dsp:cNvPr id="0" name=""/>
        <dsp:cNvSpPr/>
      </dsp:nvSpPr>
      <dsp:spPr>
        <a:xfrm>
          <a:off x="571261" y="24930"/>
          <a:ext cx="1892792" cy="1324893"/>
        </a:xfrm>
        <a:prstGeom prst="roundRect">
          <a:avLst>
            <a:gd name="adj" fmla="val 1667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Системная модель</a:t>
          </a:r>
        </a:p>
      </dsp:txBody>
      <dsp:txXfrm>
        <a:off x="635949" y="89618"/>
        <a:ext cx="1763416" cy="1195517"/>
      </dsp:txXfrm>
    </dsp:sp>
    <dsp:sp modelId="{DE0AC6FA-7E4D-44F3-9AC2-05EFD4379970}">
      <dsp:nvSpPr>
        <dsp:cNvPr id="0" name=""/>
        <dsp:cNvSpPr/>
      </dsp:nvSpPr>
      <dsp:spPr>
        <a:xfrm>
          <a:off x="2464053" y="151288"/>
          <a:ext cx="1376636" cy="107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000" kern="1200" dirty="0"/>
            <a:t>Математические модели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000" kern="1200" dirty="0"/>
            <a:t>Программы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000" kern="1200" dirty="0"/>
            <a:t>Датчики и экспериментальные характеристики</a:t>
          </a:r>
        </a:p>
      </dsp:txBody>
      <dsp:txXfrm>
        <a:off x="2464053" y="151288"/>
        <a:ext cx="1376636" cy="1070837"/>
      </dsp:txXfrm>
    </dsp:sp>
    <dsp:sp modelId="{034F4B1F-22A5-4C63-BD02-6C4030AC42D3}">
      <dsp:nvSpPr>
        <dsp:cNvPr id="0" name=""/>
        <dsp:cNvSpPr/>
      </dsp:nvSpPr>
      <dsp:spPr>
        <a:xfrm rot="5400000">
          <a:off x="2438479" y="2759619"/>
          <a:ext cx="1124378" cy="12800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50000"/>
            <a:hueOff val="10860531"/>
            <a:satOff val="-52986"/>
            <a:lumOff val="7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D53DC6-5946-4C83-A558-A0C6D66019E3}">
      <dsp:nvSpPr>
        <dsp:cNvPr id="0" name=""/>
        <dsp:cNvSpPr/>
      </dsp:nvSpPr>
      <dsp:spPr>
        <a:xfrm>
          <a:off x="2140587" y="1513222"/>
          <a:ext cx="1892792" cy="1324893"/>
        </a:xfrm>
        <a:prstGeom prst="roundRect">
          <a:avLst>
            <a:gd name="adj" fmla="val 1667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RTL</a:t>
          </a:r>
          <a:endParaRPr lang="ru-RU" sz="2400" kern="1200" dirty="0"/>
        </a:p>
      </dsp:txBody>
      <dsp:txXfrm>
        <a:off x="2205275" y="1577910"/>
        <a:ext cx="1763416" cy="1195517"/>
      </dsp:txXfrm>
    </dsp:sp>
    <dsp:sp modelId="{C829772E-67AB-4C12-A423-620F0061A27B}">
      <dsp:nvSpPr>
        <dsp:cNvPr id="0" name=""/>
        <dsp:cNvSpPr/>
      </dsp:nvSpPr>
      <dsp:spPr>
        <a:xfrm>
          <a:off x="4033379" y="1639581"/>
          <a:ext cx="1376636" cy="107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Verilog/VHDL</a:t>
          </a:r>
          <a:endParaRPr lang="ru-RU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HLS</a:t>
          </a:r>
          <a:endParaRPr lang="ru-RU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000" kern="1200" dirty="0"/>
            <a:t>Программы для процессоров в ПЛИС</a:t>
          </a:r>
        </a:p>
      </dsp:txBody>
      <dsp:txXfrm>
        <a:off x="4033379" y="1639581"/>
        <a:ext cx="1376636" cy="1070837"/>
      </dsp:txXfrm>
    </dsp:sp>
    <dsp:sp modelId="{4EFF9362-B2FC-4ADA-8563-EF2CD57A15FE}">
      <dsp:nvSpPr>
        <dsp:cNvPr id="0" name=""/>
        <dsp:cNvSpPr/>
      </dsp:nvSpPr>
      <dsp:spPr>
        <a:xfrm>
          <a:off x="3709913" y="3001514"/>
          <a:ext cx="1892792" cy="1324893"/>
        </a:xfrm>
        <a:prstGeom prst="roundRect">
          <a:avLst>
            <a:gd name="adj" fmla="val 1667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Реализация</a:t>
          </a:r>
        </a:p>
      </dsp:txBody>
      <dsp:txXfrm>
        <a:off x="3774601" y="3066202"/>
        <a:ext cx="1763416" cy="1195517"/>
      </dsp:txXfrm>
    </dsp:sp>
    <dsp:sp modelId="{1EB20681-91E5-4D57-85C3-03DA9BBA1866}">
      <dsp:nvSpPr>
        <dsp:cNvPr id="0" name=""/>
        <dsp:cNvSpPr/>
      </dsp:nvSpPr>
      <dsp:spPr>
        <a:xfrm>
          <a:off x="5602705" y="3127873"/>
          <a:ext cx="1376636" cy="107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 dirty="0"/>
            <a:t>Загрузка конфигурации ПЛИС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 dirty="0"/>
            <a:t>Разработка СБИС по </a:t>
          </a:r>
          <a:r>
            <a:rPr lang="en-US" sz="1200" kern="1200" dirty="0"/>
            <a:t>RTL</a:t>
          </a:r>
          <a:r>
            <a:rPr lang="ru-RU" sz="1200" kern="1200" dirty="0"/>
            <a:t>-описанию</a:t>
          </a:r>
        </a:p>
      </dsp:txBody>
      <dsp:txXfrm>
        <a:off x="5602705" y="3127873"/>
        <a:ext cx="1376636" cy="10708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F09E1A-9915-4D94-8F8A-ADBEC67C60BA}">
      <dsp:nvSpPr>
        <dsp:cNvPr id="0" name=""/>
        <dsp:cNvSpPr/>
      </dsp:nvSpPr>
      <dsp:spPr>
        <a:xfrm>
          <a:off x="0" y="0"/>
          <a:ext cx="9462407" cy="17638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Системная модель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800" kern="1200" dirty="0"/>
            <a:t>Совместная оптимизация программно-аппаратных средств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800" kern="1200" dirty="0"/>
            <a:t>Система на кристалле</a:t>
          </a:r>
        </a:p>
      </dsp:txBody>
      <dsp:txXfrm>
        <a:off x="2068871" y="0"/>
        <a:ext cx="7393535" cy="1763897"/>
      </dsp:txXfrm>
    </dsp:sp>
    <dsp:sp modelId="{1976CBBC-FE72-4C17-9499-C7C115D8B39A}">
      <dsp:nvSpPr>
        <dsp:cNvPr id="0" name=""/>
        <dsp:cNvSpPr/>
      </dsp:nvSpPr>
      <dsp:spPr>
        <a:xfrm>
          <a:off x="176389" y="176389"/>
          <a:ext cx="1892481" cy="141111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FBF835-7BE2-4C2A-A476-2D797399583D}">
      <dsp:nvSpPr>
        <dsp:cNvPr id="0" name=""/>
        <dsp:cNvSpPr/>
      </dsp:nvSpPr>
      <dsp:spPr>
        <a:xfrm>
          <a:off x="0" y="1940287"/>
          <a:ext cx="9462407" cy="176389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RTL</a:t>
          </a:r>
          <a:endParaRPr lang="ru-RU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800" kern="1200" dirty="0"/>
            <a:t>Синхронный дизайн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GALS</a:t>
          </a:r>
          <a:endParaRPr lang="ru-RU" sz="1800" kern="1200" dirty="0"/>
        </a:p>
      </dsp:txBody>
      <dsp:txXfrm>
        <a:off x="2068871" y="1940287"/>
        <a:ext cx="7393535" cy="1763897"/>
      </dsp:txXfrm>
    </dsp:sp>
    <dsp:sp modelId="{2128442B-F9CB-49C0-9204-051E71786C15}">
      <dsp:nvSpPr>
        <dsp:cNvPr id="0" name=""/>
        <dsp:cNvSpPr/>
      </dsp:nvSpPr>
      <dsp:spPr>
        <a:xfrm>
          <a:off x="176389" y="2116677"/>
          <a:ext cx="1892481" cy="141111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2C2856-49E8-490A-89B3-F53EF3D55A61}">
      <dsp:nvSpPr>
        <dsp:cNvPr id="0" name=""/>
        <dsp:cNvSpPr/>
      </dsp:nvSpPr>
      <dsp:spPr>
        <a:xfrm>
          <a:off x="0" y="3880574"/>
          <a:ext cx="9462407" cy="176389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Топологический уровень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800" kern="1200" dirty="0"/>
            <a:t>Проблема «темного кремния»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800" kern="1200" dirty="0"/>
            <a:t>Длительное время моделирования на физическом уровне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800" kern="1200" dirty="0"/>
            <a:t>Недостаток практического опыта освоения современных технологических процессов</a:t>
          </a:r>
        </a:p>
      </dsp:txBody>
      <dsp:txXfrm>
        <a:off x="2068871" y="3880574"/>
        <a:ext cx="7393535" cy="1763897"/>
      </dsp:txXfrm>
    </dsp:sp>
    <dsp:sp modelId="{3E5F5170-8688-4FD1-8E7D-498B7C97D947}">
      <dsp:nvSpPr>
        <dsp:cNvPr id="0" name=""/>
        <dsp:cNvSpPr/>
      </dsp:nvSpPr>
      <dsp:spPr>
        <a:xfrm>
          <a:off x="176389" y="4056964"/>
          <a:ext cx="1892481" cy="141111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AA451E-DA19-4B12-8942-096DF4A10075}">
      <dsp:nvSpPr>
        <dsp:cNvPr id="0" name=""/>
        <dsp:cNvSpPr/>
      </dsp:nvSpPr>
      <dsp:spPr>
        <a:xfrm>
          <a:off x="1478756" y="0"/>
          <a:ext cx="2021716" cy="135778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Системная модель</a:t>
          </a:r>
        </a:p>
      </dsp:txBody>
      <dsp:txXfrm>
        <a:off x="1518524" y="39768"/>
        <a:ext cx="1379575" cy="1278252"/>
      </dsp:txXfrm>
    </dsp:sp>
    <dsp:sp modelId="{B9D8748D-7E48-4728-87E7-C71CCB25626E}">
      <dsp:nvSpPr>
        <dsp:cNvPr id="0" name=""/>
        <dsp:cNvSpPr/>
      </dsp:nvSpPr>
      <dsp:spPr>
        <a:xfrm>
          <a:off x="1454309" y="1584087"/>
          <a:ext cx="2949296" cy="135778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Разработка </a:t>
          </a:r>
          <a:r>
            <a:rPr lang="en-US" sz="2100" kern="1200" dirty="0"/>
            <a:t>RTL</a:t>
          </a:r>
          <a:r>
            <a:rPr lang="ru-RU" sz="2100" kern="1200" dirty="0"/>
            <a:t>-представления</a:t>
          </a:r>
        </a:p>
      </dsp:txBody>
      <dsp:txXfrm>
        <a:off x="1494077" y="1623855"/>
        <a:ext cx="2086769" cy="1278252"/>
      </dsp:txXfrm>
    </dsp:sp>
    <dsp:sp modelId="{D9089FC4-8E2F-4537-86A1-E6AF5F230308}">
      <dsp:nvSpPr>
        <dsp:cNvPr id="0" name=""/>
        <dsp:cNvSpPr/>
      </dsp:nvSpPr>
      <dsp:spPr>
        <a:xfrm>
          <a:off x="1468526" y="3168174"/>
          <a:ext cx="3799549" cy="135778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Разработка топологии</a:t>
          </a:r>
        </a:p>
      </dsp:txBody>
      <dsp:txXfrm>
        <a:off x="1508294" y="3207942"/>
        <a:ext cx="2711293" cy="1278252"/>
      </dsp:txXfrm>
    </dsp:sp>
    <dsp:sp modelId="{1CBC87E1-33C9-48DE-901A-EDB4C2F40665}">
      <dsp:nvSpPr>
        <dsp:cNvPr id="0" name=""/>
        <dsp:cNvSpPr/>
      </dsp:nvSpPr>
      <dsp:spPr>
        <a:xfrm>
          <a:off x="2143139" y="1071569"/>
          <a:ext cx="882562" cy="88256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TLM</a:t>
          </a:r>
          <a:endParaRPr lang="ru-RU" sz="1900" kern="1200" dirty="0"/>
        </a:p>
      </dsp:txBody>
      <dsp:txXfrm>
        <a:off x="2341715" y="1071569"/>
        <a:ext cx="485410" cy="664128"/>
      </dsp:txXfrm>
    </dsp:sp>
    <dsp:sp modelId="{58F457D3-5D29-45B0-8AAC-A39DD0FBA02A}">
      <dsp:nvSpPr>
        <dsp:cNvPr id="0" name=""/>
        <dsp:cNvSpPr/>
      </dsp:nvSpPr>
      <dsp:spPr>
        <a:xfrm>
          <a:off x="2143143" y="2857519"/>
          <a:ext cx="882562" cy="88256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RTL</a:t>
          </a:r>
          <a:endParaRPr lang="ru-RU" sz="2300" kern="1200" dirty="0"/>
        </a:p>
      </dsp:txBody>
      <dsp:txXfrm>
        <a:off x="2341719" y="2857519"/>
        <a:ext cx="485410" cy="6641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08B534-C09E-4352-8106-256D5124A8ED}">
      <dsp:nvSpPr>
        <dsp:cNvPr id="0" name=""/>
        <dsp:cNvSpPr/>
      </dsp:nvSpPr>
      <dsp:spPr>
        <a:xfrm>
          <a:off x="4725175" y="1585340"/>
          <a:ext cx="1143725" cy="1143725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RTL</a:t>
          </a:r>
          <a:endParaRPr lang="ru-RU" sz="3800" kern="1200" dirty="0"/>
        </a:p>
      </dsp:txBody>
      <dsp:txXfrm>
        <a:off x="4892670" y="1752835"/>
        <a:ext cx="808735" cy="808735"/>
      </dsp:txXfrm>
    </dsp:sp>
    <dsp:sp modelId="{89BCA435-28BC-4080-A607-FD4F7F3ACA29}">
      <dsp:nvSpPr>
        <dsp:cNvPr id="0" name=""/>
        <dsp:cNvSpPr/>
      </dsp:nvSpPr>
      <dsp:spPr>
        <a:xfrm rot="16200000">
          <a:off x="5232396" y="1272600"/>
          <a:ext cx="129283" cy="3888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600" kern="1200"/>
        </a:p>
      </dsp:txBody>
      <dsp:txXfrm>
        <a:off x="5251789" y="1369766"/>
        <a:ext cx="90498" cy="233320"/>
      </dsp:txXfrm>
    </dsp:sp>
    <dsp:sp modelId="{9CC4B3DB-A2C5-4C90-B102-B3B3FD2FA4EA}">
      <dsp:nvSpPr>
        <dsp:cNvPr id="0" name=""/>
        <dsp:cNvSpPr/>
      </dsp:nvSpPr>
      <dsp:spPr>
        <a:xfrm>
          <a:off x="4488601" y="-226752"/>
          <a:ext cx="1616873" cy="1568162"/>
        </a:xfrm>
        <a:prstGeom prst="ellips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Модель</a:t>
          </a:r>
          <a:endParaRPr lang="ru-RU" sz="900" kern="1200" dirty="0"/>
        </a:p>
      </dsp:txBody>
      <dsp:txXfrm>
        <a:off x="4725387" y="2900"/>
        <a:ext cx="1143301" cy="1108858"/>
      </dsp:txXfrm>
    </dsp:sp>
    <dsp:sp modelId="{EB4181AA-6F0B-4401-A401-606D3966F4EC}">
      <dsp:nvSpPr>
        <dsp:cNvPr id="0" name=""/>
        <dsp:cNvSpPr/>
      </dsp:nvSpPr>
      <dsp:spPr>
        <a:xfrm rot="21573459">
          <a:off x="5898381" y="1957853"/>
          <a:ext cx="71065" cy="3888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600" kern="1200"/>
        </a:p>
      </dsp:txBody>
      <dsp:txXfrm>
        <a:off x="5898381" y="2035708"/>
        <a:ext cx="49746" cy="233320"/>
      </dsp:txXfrm>
    </dsp:sp>
    <dsp:sp modelId="{9F4E8811-CBEC-4BEC-9DF5-2C57A1A14BD8}">
      <dsp:nvSpPr>
        <dsp:cNvPr id="0" name=""/>
        <dsp:cNvSpPr/>
      </dsp:nvSpPr>
      <dsp:spPr>
        <a:xfrm>
          <a:off x="6002934" y="1307095"/>
          <a:ext cx="1820628" cy="1675260"/>
        </a:xfrm>
        <a:prstGeom prst="ellipse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Implementation / topology</a:t>
          </a:r>
          <a:endParaRPr lang="ru-RU" sz="1400" kern="1200" dirty="0"/>
        </a:p>
      </dsp:txBody>
      <dsp:txXfrm>
        <a:off x="6269559" y="1552431"/>
        <a:ext cx="1287378" cy="1184588"/>
      </dsp:txXfrm>
    </dsp:sp>
    <dsp:sp modelId="{5BC47914-F4B6-4305-981F-440B0E466C5D}">
      <dsp:nvSpPr>
        <dsp:cNvPr id="0" name=""/>
        <dsp:cNvSpPr/>
      </dsp:nvSpPr>
      <dsp:spPr>
        <a:xfrm rot="5400000">
          <a:off x="5242183" y="2635028"/>
          <a:ext cx="109710" cy="3888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600" kern="1200"/>
        </a:p>
      </dsp:txBody>
      <dsp:txXfrm>
        <a:off x="5258640" y="2696345"/>
        <a:ext cx="76797" cy="233320"/>
      </dsp:txXfrm>
    </dsp:sp>
    <dsp:sp modelId="{49EB6C7F-4DBD-4FE5-952B-3E8A47B66991}">
      <dsp:nvSpPr>
        <dsp:cNvPr id="0" name=""/>
        <dsp:cNvSpPr/>
      </dsp:nvSpPr>
      <dsp:spPr>
        <a:xfrm>
          <a:off x="4405252" y="2936066"/>
          <a:ext cx="1783571" cy="164202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Применение</a:t>
          </a:r>
          <a:endParaRPr lang="ru-RU" sz="1700" kern="1200" dirty="0"/>
        </a:p>
      </dsp:txBody>
      <dsp:txXfrm>
        <a:off x="4666450" y="3176535"/>
        <a:ext cx="1261175" cy="1161085"/>
      </dsp:txXfrm>
    </dsp:sp>
    <dsp:sp modelId="{F182F823-E344-45C2-B83D-B11D3E77A9D2}">
      <dsp:nvSpPr>
        <dsp:cNvPr id="0" name=""/>
        <dsp:cNvSpPr/>
      </dsp:nvSpPr>
      <dsp:spPr>
        <a:xfrm rot="10800000">
          <a:off x="4695759" y="1962770"/>
          <a:ext cx="20787" cy="3888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600" kern="1200"/>
        </a:p>
      </dsp:txBody>
      <dsp:txXfrm rot="10800000">
        <a:off x="4701995" y="2040543"/>
        <a:ext cx="14551" cy="233320"/>
      </dsp:txXfrm>
    </dsp:sp>
    <dsp:sp modelId="{5FC5A32F-9E27-4C38-95C9-03A7B6BBE5B9}">
      <dsp:nvSpPr>
        <dsp:cNvPr id="0" name=""/>
        <dsp:cNvSpPr/>
      </dsp:nvSpPr>
      <dsp:spPr>
        <a:xfrm>
          <a:off x="2708372" y="1325789"/>
          <a:ext cx="1977581" cy="166282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Программа</a:t>
          </a:r>
          <a:endParaRPr lang="ru-RU" sz="900" kern="1200" dirty="0"/>
        </a:p>
      </dsp:txBody>
      <dsp:txXfrm>
        <a:off x="2997982" y="1569305"/>
        <a:ext cx="1398361" cy="11757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19D24-2BFB-46F4-BAD3-F8ED0654A924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EBFFE-1A12-4079-802B-16C0CC51B5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371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42F991-A083-42E0-B0A6-878818CD0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990EE19-4E71-4EE0-8797-1D33FD01F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C9FF88-CBC8-4DEC-BAAF-BD9687A31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3FBB-4924-4630-8E4D-86219B750398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38D799-7FD1-4EC9-BF41-542859B78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584407-F220-469E-9996-A9DBA180C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85C8-440E-4451-A38E-82D467C14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069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B6478-44DD-4EE5-B960-6EAE73CC5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B84291D-3467-4068-BF48-2542327A6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B3B26A-C4FF-4132-B547-08B72CAC1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3FBB-4924-4630-8E4D-86219B750398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3C102E-F99F-4750-8620-6B70D6996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43048C-359E-4115-AD90-7CF64EFF4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85C8-440E-4451-A38E-82D467C14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59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020793A-536E-41B9-BDFA-E1796C0DED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60889A1-7172-4CCC-8E97-0FEF9ECA8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248869-D940-45BC-995E-045966EA4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3FBB-4924-4630-8E4D-86219B750398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A84E65-8469-4AAC-80D6-027C13B7F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5C398C-EDAC-4B66-8CB8-33D3B7414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85C8-440E-4451-A38E-82D467C14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0893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F5DC-98B6-41D7-97F7-0B3F8A281D58}" type="datetime1">
              <a:rPr lang="ru-RU" smtClean="0"/>
              <a:t>20.12.2021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2E38-69A3-47CA-B6B2-325248DEE7A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744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3465-5713-461E-83F1-5C7974C9104A}" type="datetime1">
              <a:rPr lang="ru-RU" smtClean="0"/>
              <a:t>20.12.2021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2E38-69A3-47CA-B6B2-325248DEE7A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597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36A5-523A-4B62-A16D-5BB9276844C1}" type="datetime1">
              <a:rPr lang="ru-RU" smtClean="0"/>
              <a:t>20.12.2021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2E38-69A3-47CA-B6B2-325248DEE7A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874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C350-B6B1-4940-B7AD-E31F9709A5DE}" type="datetime1">
              <a:rPr lang="ru-RU" smtClean="0"/>
              <a:t>20.12.2021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2E38-69A3-47CA-B6B2-325248DEE7A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05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E0CA-0BE4-49B8-A0EB-088AB6B8086B}" type="datetime1">
              <a:rPr lang="ru-RU" smtClean="0"/>
              <a:t>20.12.2021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2E38-69A3-47CA-B6B2-325248DEE7A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592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18A5E-299D-4C3E-A306-8374B42AF025}" type="datetime1">
              <a:rPr lang="ru-RU" smtClean="0"/>
              <a:t>20.12.2021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2E38-69A3-47CA-B6B2-325248DEE7A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855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DEC6-EB54-4021-93C6-85B794103045}" type="datetime1">
              <a:rPr lang="ru-RU" smtClean="0"/>
              <a:t>20.12.2021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2E38-69A3-47CA-B6B2-325248DEE7A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14741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A035-6E5E-4242-AC36-4E2F3AE6C1DB}" type="datetime1">
              <a:rPr lang="ru-RU" smtClean="0"/>
              <a:t>20.12.2021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2E38-69A3-47CA-B6B2-325248DEE7A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3365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52883E-1095-4C20-9CDF-36D69CEA2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A3AAD6-C6CB-4834-8D16-9BE79E82D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CCC760-8FB7-443D-8096-1D13E4554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3FBB-4924-4630-8E4D-86219B750398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81EBE8-A0F0-47D1-9E12-4F66D7728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AA690D-2E98-40E8-96AD-9ABBAFE59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85C8-440E-4451-A38E-82D467C14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654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6729-CC7D-4848-8FD3-639126147BA7}" type="datetime1">
              <a:rPr lang="ru-RU" smtClean="0"/>
              <a:t>20.12.2021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2E38-69A3-47CA-B6B2-325248DEE7A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511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098A-BDB4-4895-AC1D-341968472DCC}" type="datetime1">
              <a:rPr lang="ru-RU" smtClean="0"/>
              <a:t>20.12.2021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2E38-69A3-47CA-B6B2-325248DEE7A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3603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D6AAC-36BF-4B1B-8E7A-D61914782232}" type="datetime1">
              <a:rPr lang="ru-RU" smtClean="0"/>
              <a:t>20.12.2021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2E38-69A3-47CA-B6B2-325248DEE7A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6686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477C4B-8956-430F-81E1-75A04BEA5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8D4CAF-002A-4556-B8ED-C3464BF4F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8C8D77-A141-4AEE-BCBF-2D149F961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3FBB-4924-4630-8E4D-86219B750398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2C11DF-C045-43C6-A476-B9DCDC688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8000CE-AF3A-44F3-B9E3-58736318F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85C8-440E-4451-A38E-82D467C14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274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431749-726F-4F98-92B3-C1EF58177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7C295D-BFDE-4CB9-A501-CBBB717D03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A680A6-151F-4BEA-A08C-7FD5132C4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486F5CD-C7D6-4BA5-8259-E7E59CDE7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3FBB-4924-4630-8E4D-86219B750398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09447AA-941D-4D0E-9DB1-BFB280277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1FF10F1-7F07-40A9-BD97-795DF7193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85C8-440E-4451-A38E-82D467C14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73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936000-1B41-417A-9007-E18B0A3E4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6E3F4A-DACF-4613-9EB2-FC08E8E58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FBDDBB2-E257-4DE8-87AB-A7E4611F4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604DDA8-7D7B-4864-B14A-C0D0A2AB1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114EF0C-E07A-4F4A-A758-F89CD0C8AD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21B68DF-7B08-4E2E-9A18-55328D65A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3FBB-4924-4630-8E4D-86219B750398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EB8F4FF-8551-4C05-B887-459872B6F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5BE88A8-8CA3-4578-B4F2-52AD5E0C2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85C8-440E-4451-A38E-82D467C14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788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889FAD-0E9D-4A15-9A07-A9ED52BA8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27ED7FD-1E25-45BF-A6FF-511C34044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3FBB-4924-4630-8E4D-86219B750398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7992BF7-D0FF-4F36-9946-B5CEE777D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C4A5424-530D-497A-BBC5-84763A6FB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85C8-440E-4451-A38E-82D467C14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945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8935B85-9E47-4BF5-B138-CB1EC6970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3FBB-4924-4630-8E4D-86219B750398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1DE2494-B94C-40D7-91DB-57874DCA4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B5CF5CA-B502-4568-9826-089A4F428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85C8-440E-4451-A38E-82D467C14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66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D79DBA-957B-4B3D-A342-51808C221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34C834-D8F9-4E0B-924F-AECFFA42F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59B23D4-AF02-46FB-AD9C-9B97CFA8F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5312C0-2598-4BA9-B78F-A5FECBFAE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3FBB-4924-4630-8E4D-86219B750398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134847-17FB-4F06-8A2B-0A12715B6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57C1C6-0CA3-4659-B597-C6E9235E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85C8-440E-4451-A38E-82D467C14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380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A9C034-905C-402E-A55E-F99AACAB7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1D5EF11-ACDE-4226-A0C4-C65AAFBA57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2945454-4FB5-4520-85D4-5085AB4AF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9026B5-2463-4333-B246-5CB958A5E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3FBB-4924-4630-8E4D-86219B750398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27772D-8D8C-4271-91DC-380589CB8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CF67D5-801E-424F-8940-0FC02EFD7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85C8-440E-4451-A38E-82D467C14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220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EA490F-D69A-4184-B5E8-D81E5D7C4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D58552A-761D-463A-8AA2-EBC62B6FD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5BF88B-A150-4DC1-A65F-4FB75E7F3A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73FBB-4924-4630-8E4D-86219B750398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E27505-612F-40CD-A79D-E9B959D2B6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75A9FC-E36C-4D47-8A58-0D0DA39AA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285C8-440E-4451-A38E-82D467C14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357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0192D-D976-4171-8301-A6AC15E97F5D}" type="datetime1">
              <a:rPr lang="ru-RU" smtClean="0"/>
              <a:t>20.12.2021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92E38-69A3-47CA-B6B2-325248DEE7A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76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F8EDF2-1BDA-4129-84ED-213C25084D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Схемотехника устройств компьютерных систем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F0455E5-96D4-474C-9CF6-71E123D862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en-US" dirty="0"/>
              <a:t>16</a:t>
            </a:r>
            <a:r>
              <a:rPr lang="ru-RU" dirty="0"/>
              <a:t>. 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Практические вопросы проектирования компьютерных систем.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8041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Проектирование на уровне системной модели с использованием моделирования уровня транзакций</a:t>
            </a: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881026" y="1643051"/>
          <a:ext cx="5857916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Выноска со стрелкой вверх 4"/>
          <p:cNvSpPr/>
          <p:nvPr/>
        </p:nvSpPr>
        <p:spPr>
          <a:xfrm>
            <a:off x="4095736" y="2643182"/>
            <a:ext cx="2214578" cy="928694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Ограничения на транзакции</a:t>
            </a:r>
          </a:p>
        </p:txBody>
      </p:sp>
      <p:sp>
        <p:nvSpPr>
          <p:cNvPr id="6" name="Выноска со стрелкой вверх 5"/>
          <p:cNvSpPr/>
          <p:nvPr/>
        </p:nvSpPr>
        <p:spPr>
          <a:xfrm>
            <a:off x="4452926" y="4214818"/>
            <a:ext cx="2643206" cy="928694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Ограничения на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RTL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96066" y="1571613"/>
            <a:ext cx="3429024" cy="2656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Примерный перечень: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 допускается модификация одного регистра из более чем одного источника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Операции с памятью имеют латентность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Выполняется предварительная оценка характеристик площади, потребления и частоты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67570" y="4180344"/>
            <a:ext cx="35004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Примерный перечень: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Синхронный дизайн на уровне модулей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Применение заранее верифицированных модулей ресинхронизации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Использование  структурного представления компонентов памяти, тактовых генераторов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F92E38-69A3-47CA-B6B2-325248DEE7A9}" type="slidenum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12CBD4-EB50-48F7-8ED4-175D42D0D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Математические модели предметной области, проектирование на системном уровне.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E5DF02-EF58-4A15-9033-570D78E53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5964" y="1825625"/>
            <a:ext cx="6087836" cy="4351338"/>
          </a:xfrm>
        </p:spPr>
        <p:txBody>
          <a:bodyPr/>
          <a:lstStyle/>
          <a:p>
            <a:r>
              <a:rPr lang="ru-RU" dirty="0"/>
              <a:t>Пример – модель сигнала с реальными помехами</a:t>
            </a:r>
          </a:p>
        </p:txBody>
      </p:sp>
      <p:pic>
        <p:nvPicPr>
          <p:cNvPr id="1026" name="Рисунок 2">
            <a:extLst>
              <a:ext uri="{FF2B5EF4-FFF2-40B4-BE49-F238E27FC236}">
                <a16:creationId xmlns:a16="http://schemas.microsoft.com/office/drawing/2014/main" id="{6EB90A56-21AC-4F22-8B9E-029975A9B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" t="5005" r="491" b="410"/>
          <a:stretch>
            <a:fillRect/>
          </a:stretch>
        </p:blipFill>
        <p:spPr bwMode="auto">
          <a:xfrm>
            <a:off x="679904" y="1992766"/>
            <a:ext cx="4119563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3819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D8905D-49F2-4DFF-B0A8-12B509BC8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614" y="365125"/>
            <a:ext cx="6690632" cy="1325563"/>
          </a:xfrm>
        </p:spPr>
        <p:txBody>
          <a:bodyPr/>
          <a:lstStyle/>
          <a:p>
            <a:r>
              <a:rPr lang="ru-RU" dirty="0"/>
              <a:t>Что делать?...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3EFEEE8A-33AB-4EFB-9AD3-EA10B8034C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985251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87C9B5-522B-48A3-8F57-A40D3DD15A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0" y="64796"/>
            <a:ext cx="1534457" cy="16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560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624A07-8CA9-4862-9E76-AD187FEB5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B437CF-6CBD-4EB2-BE88-8BFF6AD37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Постановка задачи проектирования. Связь со смежными специалистами. Математические модели предметной области, проектирование на системном уровне.</a:t>
            </a:r>
          </a:p>
        </p:txBody>
      </p:sp>
    </p:spTree>
    <p:extLst>
      <p:ext uri="{BB962C8B-B14F-4D97-AF65-F5344CB8AC3E}">
        <p14:creationId xmlns:p14="http://schemas.microsoft.com/office/powerpoint/2010/main" val="2032937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6A85E6-8739-4118-84D2-D4040DD1B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 проектирования.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7CEFA5-BF1B-4A88-8EB4-AE2560D4D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129" y="1825625"/>
            <a:ext cx="10651671" cy="4351338"/>
          </a:xfrm>
        </p:spPr>
        <p:txBody>
          <a:bodyPr/>
          <a:lstStyle/>
          <a:p>
            <a:r>
              <a:rPr lang="ru-RU" dirty="0"/>
              <a:t>В начале проекта – общее видение устройства.</a:t>
            </a:r>
          </a:p>
          <a:p>
            <a:endParaRPr lang="ru-RU" dirty="0"/>
          </a:p>
          <a:p>
            <a:r>
              <a:rPr lang="ru-RU" dirty="0"/>
              <a:t>…</a:t>
            </a:r>
          </a:p>
          <a:p>
            <a:endParaRPr lang="ru-RU" dirty="0"/>
          </a:p>
          <a:p>
            <a:r>
              <a:rPr lang="ru-RU" dirty="0"/>
              <a:t>В конце проекта – набор файлов, проектные ограничения, программы для встроенного процессора, программа для ПК…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19D3436-9275-4C89-8B92-A9DAB179C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908" y="2205037"/>
            <a:ext cx="1590006" cy="172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069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DF59F8-738E-47FC-8D43-F4E795AE1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 проектирования.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3F4E05-48DA-4B03-B2A1-D6FD5429C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Утверждения вида «надо изучить техническое задание», «все делается в соответствии с требованиями заказчика» являются абстрактными и не приводят к конкретным действиям. Их необходимо избегать.</a:t>
            </a:r>
          </a:p>
          <a:p>
            <a:r>
              <a:rPr lang="ru-RU" dirty="0"/>
              <a:t>Технические требования преобразуются в проектные действия, вплоть до составления пооперационного плана работ.</a:t>
            </a:r>
          </a:p>
          <a:p>
            <a:pPr lvl="1"/>
            <a:r>
              <a:rPr lang="ru-RU" dirty="0"/>
              <a:t>Например: «</a:t>
            </a:r>
            <a:r>
              <a:rPr lang="ru-RU" dirty="0">
                <a:solidFill>
                  <a:srgbClr val="0070C0"/>
                </a:solidFill>
              </a:rPr>
              <a:t>устройство должно поддерживать связь по </a:t>
            </a:r>
            <a:r>
              <a:rPr lang="en-US" dirty="0">
                <a:solidFill>
                  <a:srgbClr val="0070C0"/>
                </a:solidFill>
              </a:rPr>
              <a:t>UART</a:t>
            </a:r>
            <a:r>
              <a:rPr lang="ru-RU" dirty="0"/>
              <a:t>» – «</a:t>
            </a:r>
            <a:r>
              <a:rPr lang="ru-RU" dirty="0">
                <a:solidFill>
                  <a:srgbClr val="00B050"/>
                </a:solidFill>
              </a:rPr>
              <a:t>нужен модуль на </a:t>
            </a:r>
            <a:r>
              <a:rPr lang="en-US" dirty="0">
                <a:solidFill>
                  <a:srgbClr val="00B050"/>
                </a:solidFill>
              </a:rPr>
              <a:t>Verilog</a:t>
            </a:r>
            <a:r>
              <a:rPr lang="ru-RU" dirty="0">
                <a:solidFill>
                  <a:srgbClr val="00B050"/>
                </a:solidFill>
              </a:rPr>
              <a:t> с выводами </a:t>
            </a:r>
            <a:r>
              <a:rPr lang="en-US" dirty="0" err="1">
                <a:solidFill>
                  <a:srgbClr val="00B050"/>
                </a:solidFill>
              </a:rPr>
              <a:t>rx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dirty="0" err="1">
                <a:solidFill>
                  <a:srgbClr val="00B050"/>
                </a:solidFill>
              </a:rPr>
              <a:t>tx</a:t>
            </a:r>
            <a:r>
              <a:rPr lang="ru-RU" dirty="0">
                <a:solidFill>
                  <a:srgbClr val="00B050"/>
                </a:solidFill>
              </a:rPr>
              <a:t>, реализующий прием и передачу байтов по </a:t>
            </a:r>
            <a:r>
              <a:rPr lang="en-US" dirty="0">
                <a:solidFill>
                  <a:srgbClr val="00B050"/>
                </a:solidFill>
              </a:rPr>
              <a:t>UART</a:t>
            </a:r>
            <a:r>
              <a:rPr lang="ru-RU" dirty="0">
                <a:solidFill>
                  <a:srgbClr val="00B050"/>
                </a:solidFill>
              </a:rPr>
              <a:t> со скоростью передачи … бит/с, записывающий принятый байт в параллельный регистр….</a:t>
            </a:r>
            <a:r>
              <a:rPr lang="ru-RU" dirty="0"/>
              <a:t>»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7488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5E1B0E-3895-41FE-8D09-F1102F330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 проектирования.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AF221220-D2F8-4E44-B525-BD2445316B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914531"/>
              </p:ext>
            </p:extLst>
          </p:nvPr>
        </p:nvGraphicFramePr>
        <p:xfrm>
          <a:off x="250371" y="1788886"/>
          <a:ext cx="7550604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Объект 2">
            <a:extLst>
              <a:ext uri="{FF2B5EF4-FFF2-40B4-BE49-F238E27FC236}">
                <a16:creationId xmlns:a16="http://schemas.microsoft.com/office/drawing/2014/main" id="{92F1AFEB-9A4F-482B-AC7B-85CAAF88E261}"/>
              </a:ext>
            </a:extLst>
          </p:cNvPr>
          <p:cNvSpPr txBox="1">
            <a:spLocks/>
          </p:cNvSpPr>
          <p:nvPr/>
        </p:nvSpPr>
        <p:spPr>
          <a:xfrm>
            <a:off x="7294789" y="1825625"/>
            <a:ext cx="4059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Как правило, разработка собственно схемы в ПЛИС/СБИС входит в состав более крупного процесса</a:t>
            </a:r>
          </a:p>
          <a:p>
            <a:pPr lvl="1"/>
            <a:r>
              <a:rPr lang="ru-RU" dirty="0"/>
              <a:t>Описание вида «нужно подключить АЦП и два датчика по </a:t>
            </a:r>
            <a:r>
              <a:rPr lang="en-US" dirty="0"/>
              <a:t>SPI</a:t>
            </a:r>
            <a:r>
              <a:rPr lang="ru-RU" dirty="0"/>
              <a:t>» обычно является результатом предшествующего высокоуровневого моделирования</a:t>
            </a:r>
          </a:p>
          <a:p>
            <a:pPr lvl="1"/>
            <a:r>
              <a:rPr lang="ru-RU" dirty="0"/>
              <a:t>Схема может быть загружена в ПЛИС (тогда реализация производится «почти сразу») или передана для разработки СБИС</a:t>
            </a:r>
          </a:p>
          <a:p>
            <a:r>
              <a:rPr lang="ru-RU" dirty="0"/>
              <a:t>Во всех случаях взаимодействия имеет место обратная связь – специалист следующего этапа сообщает о достигнутых результатах и проблемах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6037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285EE7-AF56-4FDC-B126-481F8F0D3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Связь со смежными специалистами.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C9C658-C389-4F43-A980-03BA6F459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Программист – схемотехник – разработчик топологии</a:t>
            </a:r>
          </a:p>
          <a:p>
            <a:pPr lvl="1"/>
            <a:r>
              <a:rPr lang="ru-RU" dirty="0"/>
              <a:t>Это может создавать конфликтные ситуации</a:t>
            </a:r>
          </a:p>
          <a:p>
            <a:r>
              <a:rPr lang="ru-RU" dirty="0"/>
              <a:t>Исполнитель - заказчик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2403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3562331"/>
              </p:ext>
            </p:extLst>
          </p:nvPr>
        </p:nvGraphicFramePr>
        <p:xfrm>
          <a:off x="1518557" y="481693"/>
          <a:ext cx="9462407" cy="564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F92E38-69A3-47CA-B6B2-325248DEE7A9}" type="slidenum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/>
              <a:t>Проблемы проектирования: от разработки схемы к топологическому проектированию</a:t>
            </a:r>
            <a:r>
              <a:rPr lang="ru-RU" dirty="0"/>
              <a:t> </a:t>
            </a:r>
          </a:p>
        </p:txBody>
      </p:sp>
      <p:sp>
        <p:nvSpPr>
          <p:cNvPr id="4" name="Овал 3"/>
          <p:cNvSpPr/>
          <p:nvPr/>
        </p:nvSpPr>
        <p:spPr>
          <a:xfrm>
            <a:off x="4810116" y="4929198"/>
            <a:ext cx="2214578" cy="128588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Программное обеспечение</a:t>
            </a:r>
          </a:p>
        </p:txBody>
      </p:sp>
      <p:sp>
        <p:nvSpPr>
          <p:cNvPr id="5" name="Овал 4"/>
          <p:cNvSpPr/>
          <p:nvPr/>
        </p:nvSpPr>
        <p:spPr>
          <a:xfrm>
            <a:off x="4667240" y="1857364"/>
            <a:ext cx="2500330" cy="128588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RTL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4238612" y="3357562"/>
            <a:ext cx="3429024" cy="128588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Топологическое проектирование</a:t>
            </a:r>
          </a:p>
        </p:txBody>
      </p:sp>
      <p:sp>
        <p:nvSpPr>
          <p:cNvPr id="8" name="Выгнутая вниз стрелка 7"/>
          <p:cNvSpPr/>
          <p:nvPr/>
        </p:nvSpPr>
        <p:spPr>
          <a:xfrm rot="5400000" flipH="1">
            <a:off x="3256340" y="2911075"/>
            <a:ext cx="1464479" cy="50006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38282" y="2285992"/>
            <a:ext cx="21431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Оптимизация схемотехнического представления в процессе проектирования</a:t>
            </a:r>
          </a:p>
        </p:txBody>
      </p:sp>
      <p:sp>
        <p:nvSpPr>
          <p:cNvPr id="10" name="Выгнутая вниз стрелка 9"/>
          <p:cNvSpPr/>
          <p:nvPr/>
        </p:nvSpPr>
        <p:spPr>
          <a:xfrm rot="16200000">
            <a:off x="6881818" y="3286124"/>
            <a:ext cx="3214710" cy="1928826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67702" y="1643051"/>
            <a:ext cx="2357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Неэффективная программная поддержка целевых задач</a:t>
            </a:r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F92E38-69A3-47CA-B6B2-325248DEE7A9}" type="slidenum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/>
              <a:t>Проблемы проектирования: от программной модели к топологической реализации</a:t>
            </a:r>
            <a:endParaRPr lang="ru-RU" dirty="0"/>
          </a:p>
        </p:txBody>
      </p:sp>
      <p:sp>
        <p:nvSpPr>
          <p:cNvPr id="16" name="Содержимое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4881554" y="1643050"/>
            <a:ext cx="2214578" cy="128588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Программнаямодель</a:t>
            </a:r>
          </a:p>
        </p:txBody>
      </p:sp>
      <p:sp>
        <p:nvSpPr>
          <p:cNvPr id="9" name="Овал 8"/>
          <p:cNvSpPr/>
          <p:nvPr/>
        </p:nvSpPr>
        <p:spPr>
          <a:xfrm>
            <a:off x="4635145" y="3454879"/>
            <a:ext cx="2500330" cy="128588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RTL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Выгнутая вниз стрелка 10"/>
          <p:cNvSpPr/>
          <p:nvPr/>
        </p:nvSpPr>
        <p:spPr>
          <a:xfrm rot="16200000">
            <a:off x="6738942" y="2643182"/>
            <a:ext cx="1571636" cy="857256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10248" y="2857497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Схемотехнические конфликты</a:t>
            </a:r>
          </a:p>
        </p:txBody>
      </p:sp>
      <p:sp>
        <p:nvSpPr>
          <p:cNvPr id="13" name="Овал 12"/>
          <p:cNvSpPr/>
          <p:nvPr/>
        </p:nvSpPr>
        <p:spPr>
          <a:xfrm>
            <a:off x="4167174" y="5000636"/>
            <a:ext cx="3429024" cy="128588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Топологическое проектирование</a:t>
            </a:r>
          </a:p>
        </p:txBody>
      </p:sp>
      <p:sp>
        <p:nvSpPr>
          <p:cNvPr id="14" name="Выгнутая вниз стрелка 13"/>
          <p:cNvSpPr/>
          <p:nvPr/>
        </p:nvSpPr>
        <p:spPr>
          <a:xfrm rot="16200000">
            <a:off x="6167438" y="3429000"/>
            <a:ext cx="3714776" cy="857256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96330" y="3429000"/>
            <a:ext cx="17859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Избыточные площадь, потребление, задержки сигналов</a:t>
            </a:r>
          </a:p>
        </p:txBody>
      </p:sp>
      <p:sp>
        <p:nvSpPr>
          <p:cNvPr id="17" name="Выгнутая вниз стрелка 16"/>
          <p:cNvSpPr/>
          <p:nvPr/>
        </p:nvSpPr>
        <p:spPr>
          <a:xfrm rot="16200000">
            <a:off x="7024694" y="4143380"/>
            <a:ext cx="1428760" cy="857256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F92E38-69A3-47CA-B6B2-325248DEE7A9}" type="slidenum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13625</TotalTime>
  <Words>462</Words>
  <Application>Microsoft Office PowerPoint</Application>
  <PresentationFormat>Широкоэкранный</PresentationFormat>
  <Paragraphs>83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1_Тема Office</vt:lpstr>
      <vt:lpstr>Схемотехника устройств компьютерных систем</vt:lpstr>
      <vt:lpstr>Презентация PowerPoint</vt:lpstr>
      <vt:lpstr>Постановка задачи проектирования.</vt:lpstr>
      <vt:lpstr>Постановка задачи проектирования.</vt:lpstr>
      <vt:lpstr>Постановка задачи проектирования.</vt:lpstr>
      <vt:lpstr>Связь со смежными специалистами.</vt:lpstr>
      <vt:lpstr>Презентация PowerPoint</vt:lpstr>
      <vt:lpstr>Проблемы проектирования: от разработки схемы к топологическому проектированию </vt:lpstr>
      <vt:lpstr>Проблемы проектирования: от программной модели к топологической реализации</vt:lpstr>
      <vt:lpstr>Проектирование на уровне системной модели с использованием моделирования уровня транзакций</vt:lpstr>
      <vt:lpstr>Математические модели предметной области, проектирование на системном уровне.</vt:lpstr>
      <vt:lpstr>Что делать?...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Схемотехника устройств компьютерных систем</dc:title>
  <dc:creator>Ilya Tarasov</dc:creator>
  <cp:lastModifiedBy>Ilya Tarasov</cp:lastModifiedBy>
  <cp:revision>251</cp:revision>
  <dcterms:created xsi:type="dcterms:W3CDTF">2021-09-05T18:58:25Z</dcterms:created>
  <dcterms:modified xsi:type="dcterms:W3CDTF">2021-12-20T10:58:06Z</dcterms:modified>
</cp:coreProperties>
</file>