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312" r:id="rId4"/>
    <p:sldId id="313" r:id="rId5"/>
    <p:sldId id="259" r:id="rId6"/>
    <p:sldId id="335" r:id="rId7"/>
    <p:sldId id="314" r:id="rId8"/>
    <p:sldId id="336" r:id="rId9"/>
    <p:sldId id="316" r:id="rId10"/>
    <p:sldId id="315" r:id="rId11"/>
    <p:sldId id="275" r:id="rId12"/>
    <p:sldId id="317" r:id="rId13"/>
    <p:sldId id="276" r:id="rId14"/>
    <p:sldId id="318" r:id="rId15"/>
    <p:sldId id="278" r:id="rId16"/>
    <p:sldId id="319" r:id="rId17"/>
    <p:sldId id="325" r:id="rId18"/>
    <p:sldId id="333" r:id="rId19"/>
    <p:sldId id="337" r:id="rId20"/>
    <p:sldId id="339" r:id="rId21"/>
    <p:sldId id="327" r:id="rId22"/>
    <p:sldId id="340" r:id="rId23"/>
    <p:sldId id="338" r:id="rId24"/>
    <p:sldId id="328" r:id="rId25"/>
    <p:sldId id="329" r:id="rId26"/>
    <p:sldId id="362" r:id="rId27"/>
    <p:sldId id="326" r:id="rId28"/>
    <p:sldId id="264" r:id="rId29"/>
    <p:sldId id="265"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98" d="100"/>
          <a:sy n="98" d="100"/>
        </p:scale>
        <p:origin x="75"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89C26B-92CB-47CC-B8EB-FEE7C7D1E8AD}" type="doc">
      <dgm:prSet loTypeId="urn:microsoft.com/office/officeart/2005/8/layout/lProcess3" loCatId="process" qsTypeId="urn:microsoft.com/office/officeart/2005/8/quickstyle/simple4" qsCatId="simple" csTypeId="urn:microsoft.com/office/officeart/2005/8/colors/accent0_1" csCatId="mainScheme" phldr="1"/>
      <dgm:spPr/>
      <dgm:t>
        <a:bodyPr/>
        <a:lstStyle/>
        <a:p>
          <a:endParaRPr lang="ru-RU"/>
        </a:p>
      </dgm:t>
    </dgm:pt>
    <dgm:pt modelId="{4E26B734-4F31-4924-A3AD-64A192512E4D}">
      <dgm:prSet phldrT="[Текст]"/>
      <dgm:spPr/>
      <dgm:t>
        <a:bodyPr/>
        <a:lstStyle/>
        <a:p>
          <a:r>
            <a:rPr lang="en-US" dirty="0"/>
            <a:t>Virtex</a:t>
          </a:r>
          <a:endParaRPr lang="ru-RU" dirty="0"/>
        </a:p>
        <a:p>
          <a:r>
            <a:rPr lang="ru-RU" dirty="0"/>
            <a:t>(производительные)</a:t>
          </a:r>
        </a:p>
      </dgm:t>
    </dgm:pt>
    <dgm:pt modelId="{42B69795-873C-4576-AEA1-C4EC5E730B38}" type="parTrans" cxnId="{C06137DC-0FD1-4AE4-A0FD-86F6F3D82EC1}">
      <dgm:prSet/>
      <dgm:spPr/>
      <dgm:t>
        <a:bodyPr/>
        <a:lstStyle/>
        <a:p>
          <a:endParaRPr lang="ru-RU"/>
        </a:p>
      </dgm:t>
    </dgm:pt>
    <dgm:pt modelId="{B9C504CF-A48C-4F73-AB16-C667FC202783}" type="sibTrans" cxnId="{C06137DC-0FD1-4AE4-A0FD-86F6F3D82EC1}">
      <dgm:prSet/>
      <dgm:spPr/>
      <dgm:t>
        <a:bodyPr/>
        <a:lstStyle/>
        <a:p>
          <a:endParaRPr lang="ru-RU"/>
        </a:p>
      </dgm:t>
    </dgm:pt>
    <dgm:pt modelId="{1743C784-A5FD-4C90-B42F-CE244C8E3236}">
      <dgm:prSet phldrT="[Текст]"/>
      <dgm:spPr/>
      <dgm:t>
        <a:bodyPr/>
        <a:lstStyle/>
        <a:p>
          <a:r>
            <a:rPr lang="en-US"/>
            <a:t>Kintex</a:t>
          </a:r>
          <a:endParaRPr lang="ru-RU"/>
        </a:p>
      </dgm:t>
    </dgm:pt>
    <dgm:pt modelId="{45B8A666-08C1-467E-A97A-2044FBEC7FB6}" type="parTrans" cxnId="{D14C9D56-DE46-4076-8D8F-F05E19BE34D1}">
      <dgm:prSet/>
      <dgm:spPr/>
      <dgm:t>
        <a:bodyPr/>
        <a:lstStyle/>
        <a:p>
          <a:endParaRPr lang="ru-RU"/>
        </a:p>
      </dgm:t>
    </dgm:pt>
    <dgm:pt modelId="{4F0A5A5B-8DFB-43C8-9E30-850A1CB9C4DF}" type="sibTrans" cxnId="{D14C9D56-DE46-4076-8D8F-F05E19BE34D1}">
      <dgm:prSet/>
      <dgm:spPr/>
      <dgm:t>
        <a:bodyPr/>
        <a:lstStyle/>
        <a:p>
          <a:endParaRPr lang="ru-RU"/>
        </a:p>
      </dgm:t>
    </dgm:pt>
    <dgm:pt modelId="{C2078FC1-FB1C-4B13-AE40-44966C88CAE1}">
      <dgm:prSet phldrT="[Текст]"/>
      <dgm:spPr/>
      <dgm:t>
        <a:bodyPr/>
        <a:lstStyle/>
        <a:p>
          <a:r>
            <a:rPr lang="ru-RU"/>
            <a:t>Техпроцесс</a:t>
          </a:r>
        </a:p>
      </dgm:t>
    </dgm:pt>
    <dgm:pt modelId="{38EE1C1E-CEB0-43F7-8D22-000A239227A0}" type="parTrans" cxnId="{44AE77D3-5EF2-495D-8042-558EB00013EC}">
      <dgm:prSet/>
      <dgm:spPr/>
      <dgm:t>
        <a:bodyPr/>
        <a:lstStyle/>
        <a:p>
          <a:endParaRPr lang="ru-RU"/>
        </a:p>
      </dgm:t>
    </dgm:pt>
    <dgm:pt modelId="{AAD2FB59-C830-4277-B333-ED1496D5459F}" type="sibTrans" cxnId="{44AE77D3-5EF2-495D-8042-558EB00013EC}">
      <dgm:prSet/>
      <dgm:spPr/>
      <dgm:t>
        <a:bodyPr/>
        <a:lstStyle/>
        <a:p>
          <a:endParaRPr lang="ru-RU"/>
        </a:p>
      </dgm:t>
    </dgm:pt>
    <dgm:pt modelId="{6C0AFCA2-6DC9-4D6D-9012-0CDFF019E048}">
      <dgm:prSet phldrT="[Текст]"/>
      <dgm:spPr/>
      <dgm:t>
        <a:bodyPr/>
        <a:lstStyle/>
        <a:p>
          <a:r>
            <a:rPr lang="en-US" dirty="0"/>
            <a:t>Virtex-6</a:t>
          </a:r>
          <a:endParaRPr lang="ru-RU" dirty="0"/>
        </a:p>
      </dgm:t>
    </dgm:pt>
    <dgm:pt modelId="{32F9A240-84DF-48CE-A6D3-8F6EAC870BA8}" type="parTrans" cxnId="{EA5BE552-A61E-413D-9488-91D2BFA9A94F}">
      <dgm:prSet/>
      <dgm:spPr/>
      <dgm:t>
        <a:bodyPr/>
        <a:lstStyle/>
        <a:p>
          <a:endParaRPr lang="ru-RU"/>
        </a:p>
      </dgm:t>
    </dgm:pt>
    <dgm:pt modelId="{B635D462-F45F-4FF7-882B-8B5432CFB7E4}" type="sibTrans" cxnId="{EA5BE552-A61E-413D-9488-91D2BFA9A94F}">
      <dgm:prSet/>
      <dgm:spPr/>
      <dgm:t>
        <a:bodyPr/>
        <a:lstStyle/>
        <a:p>
          <a:endParaRPr lang="ru-RU"/>
        </a:p>
      </dgm:t>
    </dgm:pt>
    <dgm:pt modelId="{0E9EF466-8ECF-42C2-BA50-F36740CE1544}">
      <dgm:prSet phldrT="[Текст]">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Spartan-6</a:t>
          </a:r>
          <a:endParaRPr lang="ru-RU" dirty="0"/>
        </a:p>
      </dgm:t>
    </dgm:pt>
    <dgm:pt modelId="{9C6EAA69-DD1D-4D23-AB77-360297578808}" type="parTrans" cxnId="{C92E79C6-E69C-467E-8414-134150C09A4F}">
      <dgm:prSet/>
      <dgm:spPr/>
      <dgm:t>
        <a:bodyPr/>
        <a:lstStyle/>
        <a:p>
          <a:endParaRPr lang="ru-RU"/>
        </a:p>
      </dgm:t>
    </dgm:pt>
    <dgm:pt modelId="{D1E294AE-D260-4FDB-B460-6AC588FFD367}" type="sibTrans" cxnId="{C92E79C6-E69C-467E-8414-134150C09A4F}">
      <dgm:prSet/>
      <dgm:spPr/>
      <dgm:t>
        <a:bodyPr/>
        <a:lstStyle/>
        <a:p>
          <a:endParaRPr lang="ru-RU"/>
        </a:p>
      </dgm:t>
    </dgm:pt>
    <dgm:pt modelId="{198C3C4E-4952-446A-89D7-3A57A81F3C8E}">
      <dgm:prSet phldrT="[Текст]"/>
      <dgm:spPr/>
      <dgm:t>
        <a:bodyPr/>
        <a:lstStyle/>
        <a:p>
          <a:r>
            <a:rPr lang="ru-RU"/>
            <a:t>40/45 нм</a:t>
          </a:r>
        </a:p>
      </dgm:t>
    </dgm:pt>
    <dgm:pt modelId="{B1EEEC82-1071-4E1F-8F37-438445970572}" type="parTrans" cxnId="{4B17BD0D-34AF-4C30-B36C-3CBDB805795C}">
      <dgm:prSet/>
      <dgm:spPr/>
      <dgm:t>
        <a:bodyPr/>
        <a:lstStyle/>
        <a:p>
          <a:endParaRPr lang="ru-RU"/>
        </a:p>
      </dgm:t>
    </dgm:pt>
    <dgm:pt modelId="{8BD537DB-83CA-46A6-836E-91D446F36312}" type="sibTrans" cxnId="{4B17BD0D-34AF-4C30-B36C-3CBDB805795C}">
      <dgm:prSet/>
      <dgm:spPr/>
      <dgm:t>
        <a:bodyPr/>
        <a:lstStyle/>
        <a:p>
          <a:endParaRPr lang="ru-RU"/>
        </a:p>
      </dgm:t>
    </dgm:pt>
    <dgm:pt modelId="{58DC5315-1396-4792-97AF-4CDED83CC860}">
      <dgm:prSet phldrT="[Текст]"/>
      <dgm:spPr/>
      <dgm:t>
        <a:bodyPr/>
        <a:lstStyle/>
        <a:p>
          <a:r>
            <a:rPr lang="ru-RU" dirty="0"/>
            <a:t>28 нм</a:t>
          </a:r>
        </a:p>
      </dgm:t>
    </dgm:pt>
    <dgm:pt modelId="{024DFD4B-2DA8-48C6-A9F1-50D0FC934BFC}" type="parTrans" cxnId="{B39F8EA1-BE04-44F9-ADF8-B3A957C3E2E9}">
      <dgm:prSet/>
      <dgm:spPr/>
      <dgm:t>
        <a:bodyPr/>
        <a:lstStyle/>
        <a:p>
          <a:endParaRPr lang="ru-RU"/>
        </a:p>
      </dgm:t>
    </dgm:pt>
    <dgm:pt modelId="{6D8754ED-9AE0-47AD-8952-1B1F28E889ED}" type="sibTrans" cxnId="{B39F8EA1-BE04-44F9-ADF8-B3A957C3E2E9}">
      <dgm:prSet/>
      <dgm:spPr/>
      <dgm:t>
        <a:bodyPr/>
        <a:lstStyle/>
        <a:p>
          <a:endParaRPr lang="ru-RU"/>
        </a:p>
      </dgm:t>
    </dgm:pt>
    <dgm:pt modelId="{F799BCEF-8395-4DAA-839C-72F99DAB058D}">
      <dgm:prSet phldrT="[Текст]"/>
      <dgm:spPr/>
      <dgm:t>
        <a:bodyPr/>
        <a:lstStyle/>
        <a:p>
          <a:r>
            <a:rPr lang="en-US"/>
            <a:t>Spartan</a:t>
          </a:r>
          <a:r>
            <a:rPr lang="ru-RU"/>
            <a:t>/</a:t>
          </a:r>
          <a:r>
            <a:rPr lang="en-US"/>
            <a:t>Artix</a:t>
          </a:r>
          <a:endParaRPr lang="ru-RU"/>
        </a:p>
        <a:p>
          <a:r>
            <a:rPr lang="ru-RU"/>
            <a:t>(дешевые)</a:t>
          </a:r>
        </a:p>
      </dgm:t>
    </dgm:pt>
    <dgm:pt modelId="{87B3DCF4-54CB-4D12-A4E6-4DA00875A61E}" type="parTrans" cxnId="{A2FACE4B-A561-468B-B0AB-778DFFB9625C}">
      <dgm:prSet/>
      <dgm:spPr/>
      <dgm:t>
        <a:bodyPr/>
        <a:lstStyle/>
        <a:p>
          <a:endParaRPr lang="ru-RU"/>
        </a:p>
      </dgm:t>
    </dgm:pt>
    <dgm:pt modelId="{9B3DE7B5-F813-4B76-AAB0-0B32B9D3612E}" type="sibTrans" cxnId="{A2FACE4B-A561-468B-B0AB-778DFFB9625C}">
      <dgm:prSet/>
      <dgm:spPr/>
      <dgm:t>
        <a:bodyPr/>
        <a:lstStyle/>
        <a:p>
          <a:endParaRPr lang="ru-RU"/>
        </a:p>
      </dgm:t>
    </dgm:pt>
    <dgm:pt modelId="{CE44E290-8252-415C-841E-4AE1909B2ED1}">
      <dgm:prSet phldrT="[Текст]">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Kintex-7</a:t>
          </a:r>
          <a:endParaRPr lang="ru-RU" dirty="0"/>
        </a:p>
      </dgm:t>
    </dgm:pt>
    <dgm:pt modelId="{B1CC5633-C4F1-48F2-8E55-DB47B45F6804}" type="parTrans" cxnId="{EFDDC5C0-D860-4213-8783-1F8498E1D749}">
      <dgm:prSet/>
      <dgm:spPr/>
      <dgm:t>
        <a:bodyPr/>
        <a:lstStyle/>
        <a:p>
          <a:endParaRPr lang="ru-RU"/>
        </a:p>
      </dgm:t>
    </dgm:pt>
    <dgm:pt modelId="{8E75610A-F0F6-41DD-A822-DE7538FD7E4B}" type="sibTrans" cxnId="{EFDDC5C0-D860-4213-8783-1F8498E1D749}">
      <dgm:prSet/>
      <dgm:spPr/>
      <dgm:t>
        <a:bodyPr/>
        <a:lstStyle/>
        <a:p>
          <a:endParaRPr lang="ru-RU"/>
        </a:p>
      </dgm:t>
    </dgm:pt>
    <dgm:pt modelId="{6245B59D-FE54-4A36-9015-12392FFB17AD}">
      <dgm:prSet phldrT="[Текст]"/>
      <dgm:spPr/>
      <dgm:t>
        <a:bodyPr/>
        <a:lstStyle/>
        <a:p>
          <a:r>
            <a:rPr lang="en-US"/>
            <a:t>-</a:t>
          </a:r>
          <a:endParaRPr lang="ru-RU"/>
        </a:p>
      </dgm:t>
    </dgm:pt>
    <dgm:pt modelId="{676E28F5-598D-40D2-9488-13CC2FC3E98A}" type="parTrans" cxnId="{71B65295-F46A-468D-AFFC-5DED4485D594}">
      <dgm:prSet/>
      <dgm:spPr/>
      <dgm:t>
        <a:bodyPr/>
        <a:lstStyle/>
        <a:p>
          <a:endParaRPr lang="ru-RU"/>
        </a:p>
      </dgm:t>
    </dgm:pt>
    <dgm:pt modelId="{9652771B-5E3D-4565-9986-0A475DC18AF6}" type="sibTrans" cxnId="{71B65295-F46A-468D-AFFC-5DED4485D594}">
      <dgm:prSet/>
      <dgm:spPr/>
      <dgm:t>
        <a:bodyPr/>
        <a:lstStyle/>
        <a:p>
          <a:endParaRPr lang="ru-RU"/>
        </a:p>
      </dgm:t>
    </dgm:pt>
    <dgm:pt modelId="{46C46C3B-EA21-440E-B627-E71484D1DAC1}">
      <dgm:prSet phldrT="[Текст]">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Artix-7, Spartan-7</a:t>
          </a:r>
          <a:endParaRPr lang="ru-RU" dirty="0"/>
        </a:p>
      </dgm:t>
    </dgm:pt>
    <dgm:pt modelId="{4046DA10-FB27-4D06-95FB-8E4D3594D5EE}" type="parTrans" cxnId="{6F6D4BC8-0DB1-478F-BF87-A91C62842F2B}">
      <dgm:prSet/>
      <dgm:spPr/>
      <dgm:t>
        <a:bodyPr/>
        <a:lstStyle/>
        <a:p>
          <a:endParaRPr lang="ru-RU"/>
        </a:p>
      </dgm:t>
    </dgm:pt>
    <dgm:pt modelId="{8B93CD22-6D5B-4487-BF59-3255145F47E6}" type="sibTrans" cxnId="{6F6D4BC8-0DB1-478F-BF87-A91C62842F2B}">
      <dgm:prSet/>
      <dgm:spPr/>
      <dgm:t>
        <a:bodyPr/>
        <a:lstStyle/>
        <a:p>
          <a:endParaRPr lang="ru-RU"/>
        </a:p>
      </dgm:t>
    </dgm:pt>
    <dgm:pt modelId="{9CD3CEAD-D6A0-4320-939E-0FE1CF56F7DB}">
      <dgm:prSet phldrT="[Текст]">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Virtex-7</a:t>
          </a:r>
          <a:endParaRPr lang="ru-RU" dirty="0"/>
        </a:p>
      </dgm:t>
    </dgm:pt>
    <dgm:pt modelId="{38802547-278E-4505-9EDE-8B43C7BAF231}" type="parTrans" cxnId="{F1D41B3D-CA6A-4FB7-AF16-A8A1D71FB887}">
      <dgm:prSet/>
      <dgm:spPr/>
      <dgm:t>
        <a:bodyPr/>
        <a:lstStyle/>
        <a:p>
          <a:endParaRPr lang="ru-RU"/>
        </a:p>
      </dgm:t>
    </dgm:pt>
    <dgm:pt modelId="{1CA5BBD9-921C-42B3-8465-D70282A10CB8}" type="sibTrans" cxnId="{F1D41B3D-CA6A-4FB7-AF16-A8A1D71FB887}">
      <dgm:prSet/>
      <dgm:spPr/>
      <dgm:t>
        <a:bodyPr/>
        <a:lstStyle/>
        <a:p>
          <a:endParaRPr lang="ru-RU"/>
        </a:p>
      </dgm:t>
    </dgm:pt>
    <dgm:pt modelId="{4CD0FF0F-3DC6-41CB-B4F4-6A58F2D1270E}">
      <dgm:prSet phldrT="[Текст]">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err="1"/>
            <a:t>Virtex</a:t>
          </a:r>
          <a:r>
            <a:rPr lang="en-US" dirty="0"/>
            <a:t> </a:t>
          </a:r>
          <a:r>
            <a:rPr lang="en-US" dirty="0" err="1"/>
            <a:t>UltraScale</a:t>
          </a:r>
          <a:endParaRPr lang="ru-RU" dirty="0"/>
        </a:p>
      </dgm:t>
    </dgm:pt>
    <dgm:pt modelId="{76DCC75F-5200-425B-A4C5-79357C26C42D}" type="parTrans" cxnId="{5EE21541-6F71-4256-8F51-491F89B595E1}">
      <dgm:prSet/>
      <dgm:spPr/>
      <dgm:t>
        <a:bodyPr/>
        <a:lstStyle/>
        <a:p>
          <a:endParaRPr lang="ru-RU"/>
        </a:p>
      </dgm:t>
    </dgm:pt>
    <dgm:pt modelId="{290740CD-6188-40D9-A448-B90C15C0645F}" type="sibTrans" cxnId="{5EE21541-6F71-4256-8F51-491F89B595E1}">
      <dgm:prSet/>
      <dgm:spPr/>
      <dgm:t>
        <a:bodyPr/>
        <a:lstStyle/>
        <a:p>
          <a:endParaRPr lang="ru-RU"/>
        </a:p>
      </dgm:t>
    </dgm:pt>
    <dgm:pt modelId="{84114339-D0C2-4E3A-8B98-E27171060E8A}">
      <dgm:prSet phldrT="[Текст]">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err="1"/>
            <a:t>Kintex</a:t>
          </a:r>
          <a:r>
            <a:rPr lang="en-US" dirty="0"/>
            <a:t> </a:t>
          </a:r>
          <a:r>
            <a:rPr lang="en-US" dirty="0" err="1"/>
            <a:t>UltraScale</a:t>
          </a:r>
          <a:endParaRPr lang="ru-RU" dirty="0"/>
        </a:p>
      </dgm:t>
    </dgm:pt>
    <dgm:pt modelId="{B4773B08-CE9A-4EC4-B11E-5EB47A3B2767}" type="parTrans" cxnId="{8A747137-F1EC-4882-8526-F490CBF6E46A}">
      <dgm:prSet/>
      <dgm:spPr/>
      <dgm:t>
        <a:bodyPr/>
        <a:lstStyle/>
        <a:p>
          <a:endParaRPr lang="ru-RU"/>
        </a:p>
      </dgm:t>
    </dgm:pt>
    <dgm:pt modelId="{015E05B7-4B12-465E-82A5-041F70A91736}" type="sibTrans" cxnId="{8A747137-F1EC-4882-8526-F490CBF6E46A}">
      <dgm:prSet/>
      <dgm:spPr/>
      <dgm:t>
        <a:bodyPr/>
        <a:lstStyle/>
        <a:p>
          <a:endParaRPr lang="ru-RU"/>
        </a:p>
      </dgm:t>
    </dgm:pt>
    <dgm:pt modelId="{D6CD9970-BC7D-42C4-8A37-F8B2A4E14447}">
      <dgm:prSet phldrT="[Текст]"/>
      <dgm:spPr/>
      <dgm:t>
        <a:bodyPr/>
        <a:lstStyle/>
        <a:p>
          <a:r>
            <a:rPr lang="en-US" dirty="0"/>
            <a:t>20 </a:t>
          </a:r>
          <a:r>
            <a:rPr lang="ru-RU" dirty="0"/>
            <a:t>нм</a:t>
          </a:r>
        </a:p>
      </dgm:t>
    </dgm:pt>
    <dgm:pt modelId="{911A726D-39B6-420D-B412-9F2CC4110D56}" type="parTrans" cxnId="{F7139CCA-B591-4C8D-8FC6-E03760F9AA61}">
      <dgm:prSet/>
      <dgm:spPr/>
      <dgm:t>
        <a:bodyPr/>
        <a:lstStyle/>
        <a:p>
          <a:endParaRPr lang="ru-RU"/>
        </a:p>
      </dgm:t>
    </dgm:pt>
    <dgm:pt modelId="{47550734-E627-44AD-8A97-AAF8E46E4C4F}" type="sibTrans" cxnId="{F7139CCA-B591-4C8D-8FC6-E03760F9AA61}">
      <dgm:prSet/>
      <dgm:spPr/>
      <dgm:t>
        <a:bodyPr/>
        <a:lstStyle/>
        <a:p>
          <a:endParaRPr lang="ru-RU"/>
        </a:p>
      </dgm:t>
    </dgm:pt>
    <dgm:pt modelId="{0B4AA6B7-65A7-4525-827C-3298A1A88A29}">
      <dgm:prSet phldrT="[Текст]">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Virtex </a:t>
          </a:r>
          <a:r>
            <a:rPr lang="en-US" dirty="0" err="1"/>
            <a:t>UltraScale</a:t>
          </a:r>
          <a:r>
            <a:rPr lang="en-US" dirty="0"/>
            <a:t>+</a:t>
          </a:r>
          <a:endParaRPr lang="ru-RU" dirty="0"/>
        </a:p>
      </dgm:t>
    </dgm:pt>
    <dgm:pt modelId="{F6C66FCC-BEC8-414C-9EA1-964699D981F1}" type="parTrans" cxnId="{851E66FB-C107-4CA9-94D7-0B4A5F100BBD}">
      <dgm:prSet/>
      <dgm:spPr/>
      <dgm:t>
        <a:bodyPr/>
        <a:lstStyle/>
        <a:p>
          <a:endParaRPr lang="ru-RU"/>
        </a:p>
      </dgm:t>
    </dgm:pt>
    <dgm:pt modelId="{9B3FBB22-7F52-4928-BBA6-995DCE7033BE}" type="sibTrans" cxnId="{851E66FB-C107-4CA9-94D7-0B4A5F100BBD}">
      <dgm:prSet/>
      <dgm:spPr/>
      <dgm:t>
        <a:bodyPr/>
        <a:lstStyle/>
        <a:p>
          <a:endParaRPr lang="ru-RU"/>
        </a:p>
      </dgm:t>
    </dgm:pt>
    <dgm:pt modelId="{43851326-0C04-4A8E-B62C-5DA3DC3D318F}">
      <dgm:prSet phldrT="[Текст]"/>
      <dgm:spPr/>
      <dgm:t>
        <a:bodyPr/>
        <a:lstStyle/>
        <a:p>
          <a:r>
            <a:rPr lang="en-US" dirty="0"/>
            <a:t>16 </a:t>
          </a:r>
          <a:r>
            <a:rPr lang="ru-RU" dirty="0"/>
            <a:t>нм</a:t>
          </a:r>
        </a:p>
      </dgm:t>
    </dgm:pt>
    <dgm:pt modelId="{63AEE74A-3B43-4C7B-90BB-AFCB0991482C}" type="parTrans" cxnId="{FC79AB52-B8B2-430E-A930-D2108AD8A324}">
      <dgm:prSet/>
      <dgm:spPr/>
      <dgm:t>
        <a:bodyPr/>
        <a:lstStyle/>
        <a:p>
          <a:endParaRPr lang="ru-RU"/>
        </a:p>
      </dgm:t>
    </dgm:pt>
    <dgm:pt modelId="{388D0300-D2E3-46BF-BD66-7C6BA38903D6}" type="sibTrans" cxnId="{FC79AB52-B8B2-430E-A930-D2108AD8A324}">
      <dgm:prSet/>
      <dgm:spPr/>
      <dgm:t>
        <a:bodyPr/>
        <a:lstStyle/>
        <a:p>
          <a:endParaRPr lang="ru-RU"/>
        </a:p>
      </dgm:t>
    </dgm:pt>
    <dgm:pt modelId="{F25230ED-2252-44B6-B2DD-2F59E507EC0A}">
      <dgm:prSet phldrT="[Текст]"/>
      <dgm:spPr/>
      <dgm:t>
        <a:bodyPr/>
        <a:lstStyle/>
        <a:p>
          <a:r>
            <a:rPr lang="ru-RU" dirty="0"/>
            <a:t>7 нм</a:t>
          </a:r>
        </a:p>
      </dgm:t>
    </dgm:pt>
    <dgm:pt modelId="{C840E40B-4DE7-4237-B86C-D0D3A30A8E6A}" type="parTrans" cxnId="{B72D9413-AA29-4FAE-B9C8-3A901886E364}">
      <dgm:prSet/>
      <dgm:spPr/>
      <dgm:t>
        <a:bodyPr/>
        <a:lstStyle/>
        <a:p>
          <a:endParaRPr lang="ru-RU"/>
        </a:p>
      </dgm:t>
    </dgm:pt>
    <dgm:pt modelId="{DF23A066-D77C-488E-9F98-6E254761E8DA}" type="sibTrans" cxnId="{B72D9413-AA29-4FAE-B9C8-3A901886E364}">
      <dgm:prSet/>
      <dgm:spPr/>
      <dgm:t>
        <a:bodyPr/>
        <a:lstStyle/>
        <a:p>
          <a:endParaRPr lang="ru-RU"/>
        </a:p>
      </dgm:t>
    </dgm:pt>
    <dgm:pt modelId="{BFE5F954-E22C-4659-8FD5-334B7EA3597F}">
      <dgm:prSet phldrT="[Текст]"/>
      <dgm:spPr/>
      <dgm:t>
        <a:bodyPr/>
        <a:lstStyle/>
        <a:p>
          <a:r>
            <a:rPr lang="ru-RU" dirty="0"/>
            <a:t>СНК</a:t>
          </a:r>
        </a:p>
      </dgm:t>
    </dgm:pt>
    <dgm:pt modelId="{F0D947D5-4B6C-4A07-A429-4EA79EA90815}" type="parTrans" cxnId="{0FA378C9-179B-4769-949C-AB73EF786C85}">
      <dgm:prSet/>
      <dgm:spPr/>
      <dgm:t>
        <a:bodyPr/>
        <a:lstStyle/>
        <a:p>
          <a:endParaRPr lang="ru-RU"/>
        </a:p>
      </dgm:t>
    </dgm:pt>
    <dgm:pt modelId="{212E74C6-FCF9-41BF-BDF7-B31BA900565B}" type="sibTrans" cxnId="{0FA378C9-179B-4769-949C-AB73EF786C85}">
      <dgm:prSet/>
      <dgm:spPr/>
      <dgm:t>
        <a:bodyPr/>
        <a:lstStyle/>
        <a:p>
          <a:endParaRPr lang="ru-RU"/>
        </a:p>
      </dgm:t>
    </dgm:pt>
    <dgm:pt modelId="{1D31245E-7735-4DDB-A5F1-5F7EDF7F44E0}">
      <dgm:prSet phldrT="[Текст]"/>
      <dgm:spPr/>
      <dgm:t>
        <a:bodyPr/>
        <a:lstStyle/>
        <a:p>
          <a:r>
            <a:rPr lang="ru-RU" dirty="0"/>
            <a:t>-</a:t>
          </a:r>
        </a:p>
      </dgm:t>
    </dgm:pt>
    <dgm:pt modelId="{DEE49265-B042-488D-8D7C-43AD41BC57FD}" type="parTrans" cxnId="{F5D70DC6-1726-452E-A80C-09C50EF820E8}">
      <dgm:prSet/>
      <dgm:spPr/>
      <dgm:t>
        <a:bodyPr/>
        <a:lstStyle/>
        <a:p>
          <a:endParaRPr lang="ru-RU"/>
        </a:p>
      </dgm:t>
    </dgm:pt>
    <dgm:pt modelId="{C5C61782-E4BD-435B-8817-CCFC2A1F6FA6}" type="sibTrans" cxnId="{F5D70DC6-1726-452E-A80C-09C50EF820E8}">
      <dgm:prSet/>
      <dgm:spPr/>
      <dgm:t>
        <a:bodyPr/>
        <a:lstStyle/>
        <a:p>
          <a:endParaRPr lang="ru-RU"/>
        </a:p>
      </dgm:t>
    </dgm:pt>
    <dgm:pt modelId="{94F5C976-E601-4BE1-82D6-C26895766F30}">
      <dgm:prSet phldrT="[Текст]"/>
      <dgm:spPr>
        <a:solidFill>
          <a:schemeClr val="bg2">
            <a:lumMod val="75000"/>
            <a:alpha val="90000"/>
          </a:schemeClr>
        </a:solidFill>
      </dgm:spPr>
      <dgm:t>
        <a:bodyPr/>
        <a:lstStyle/>
        <a:p>
          <a:r>
            <a:rPr lang="en-US" dirty="0"/>
            <a:t>Zynq-7000</a:t>
          </a:r>
          <a:endParaRPr lang="ru-RU" dirty="0"/>
        </a:p>
      </dgm:t>
    </dgm:pt>
    <dgm:pt modelId="{930B1593-70CE-4D03-B011-5BE7AFE5BD07}" type="parTrans" cxnId="{5D49D169-05FA-4ADB-BDCF-FC1C353A57C3}">
      <dgm:prSet/>
      <dgm:spPr/>
      <dgm:t>
        <a:bodyPr/>
        <a:lstStyle/>
        <a:p>
          <a:endParaRPr lang="ru-RU"/>
        </a:p>
      </dgm:t>
    </dgm:pt>
    <dgm:pt modelId="{A95CCD51-70B5-4AC4-A3E8-8D1B64A1C8E9}" type="sibTrans" cxnId="{5D49D169-05FA-4ADB-BDCF-FC1C353A57C3}">
      <dgm:prSet/>
      <dgm:spPr/>
      <dgm:t>
        <a:bodyPr/>
        <a:lstStyle/>
        <a:p>
          <a:endParaRPr lang="ru-RU"/>
        </a:p>
      </dgm:t>
    </dgm:pt>
    <dgm:pt modelId="{38AAD29E-ED11-404F-8A1D-3B74B720556C}">
      <dgm:prSet phldrT="[Текст]"/>
      <dgm:spPr/>
      <dgm:t>
        <a:bodyPr/>
        <a:lstStyle/>
        <a:p>
          <a:r>
            <a:rPr lang="en-US" dirty="0"/>
            <a:t>-</a:t>
          </a:r>
          <a:endParaRPr lang="ru-RU" dirty="0"/>
        </a:p>
      </dgm:t>
    </dgm:pt>
    <dgm:pt modelId="{B2BBEDD1-4408-4913-84D4-C7D4C556F13B}" type="parTrans" cxnId="{DA977B44-BE7B-4E6E-8E2B-F5C0F88E1788}">
      <dgm:prSet/>
      <dgm:spPr/>
      <dgm:t>
        <a:bodyPr/>
        <a:lstStyle/>
        <a:p>
          <a:endParaRPr lang="ru-RU"/>
        </a:p>
      </dgm:t>
    </dgm:pt>
    <dgm:pt modelId="{18497775-0063-4045-A822-194EAA3B27FD}" type="sibTrans" cxnId="{DA977B44-BE7B-4E6E-8E2B-F5C0F88E1788}">
      <dgm:prSet/>
      <dgm:spPr/>
      <dgm:t>
        <a:bodyPr/>
        <a:lstStyle/>
        <a:p>
          <a:endParaRPr lang="ru-RU"/>
        </a:p>
      </dgm:t>
    </dgm:pt>
    <dgm:pt modelId="{093E0854-ECFE-48D8-ADE6-163B80786719}">
      <dgm:prSet phldrT="[Текст]"/>
      <dgm:spPr>
        <a:solidFill>
          <a:schemeClr val="bg2">
            <a:lumMod val="75000"/>
            <a:alpha val="90000"/>
          </a:schemeClr>
        </a:solidFill>
      </dgm:spPr>
      <dgm:t>
        <a:bodyPr/>
        <a:lstStyle/>
        <a:p>
          <a:r>
            <a:rPr lang="en-US" dirty="0"/>
            <a:t>Zynq MPSOC</a:t>
          </a:r>
          <a:endParaRPr lang="ru-RU" dirty="0"/>
        </a:p>
      </dgm:t>
    </dgm:pt>
    <dgm:pt modelId="{768988A5-2330-46E7-8845-1B51BEC9AD74}" type="parTrans" cxnId="{CE6FF7E4-3CD4-49B7-B78A-91BADA9D2B87}">
      <dgm:prSet/>
      <dgm:spPr/>
      <dgm:t>
        <a:bodyPr/>
        <a:lstStyle/>
        <a:p>
          <a:endParaRPr lang="ru-RU"/>
        </a:p>
      </dgm:t>
    </dgm:pt>
    <dgm:pt modelId="{67A55A32-E093-45A5-AD00-C0420DCF4F1A}" type="sibTrans" cxnId="{CE6FF7E4-3CD4-49B7-B78A-91BADA9D2B87}">
      <dgm:prSet/>
      <dgm:spPr/>
      <dgm:t>
        <a:bodyPr/>
        <a:lstStyle/>
        <a:p>
          <a:endParaRPr lang="ru-RU"/>
        </a:p>
      </dgm:t>
    </dgm:pt>
    <dgm:pt modelId="{11B9AB41-F789-43E6-9E74-2E43655E810C}">
      <dgm:prSet phldrT="[Текст]"/>
      <dgm:spPr>
        <a:solidFill>
          <a:schemeClr val="bg2">
            <a:lumMod val="75000"/>
            <a:alpha val="90000"/>
          </a:schemeClr>
        </a:solidFill>
      </dgm:spPr>
      <dgm:t>
        <a:bodyPr/>
        <a:lstStyle/>
        <a:p>
          <a:r>
            <a:rPr lang="en-US" dirty="0"/>
            <a:t>Versal</a:t>
          </a:r>
          <a:endParaRPr lang="ru-RU" dirty="0"/>
        </a:p>
      </dgm:t>
    </dgm:pt>
    <dgm:pt modelId="{6FC620DA-9C30-42AC-A499-B1930B2408A3}" type="parTrans" cxnId="{35D1C768-8D73-4E21-894A-790B28FE92E7}">
      <dgm:prSet/>
      <dgm:spPr/>
      <dgm:t>
        <a:bodyPr/>
        <a:lstStyle/>
        <a:p>
          <a:endParaRPr lang="ru-RU"/>
        </a:p>
      </dgm:t>
    </dgm:pt>
    <dgm:pt modelId="{4354F6AD-05B8-4CDF-B798-0CF3E07F2FC5}" type="sibTrans" cxnId="{35D1C768-8D73-4E21-894A-790B28FE92E7}">
      <dgm:prSet/>
      <dgm:spPr/>
      <dgm:t>
        <a:bodyPr/>
        <a:lstStyle/>
        <a:p>
          <a:endParaRPr lang="ru-RU"/>
        </a:p>
      </dgm:t>
    </dgm:pt>
    <dgm:pt modelId="{FB2D69AA-A276-421F-97E2-19EFE503DC9A}">
      <dgm:prSet phldrT="[Текст]">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Kintex </a:t>
          </a:r>
          <a:r>
            <a:rPr lang="en-US" dirty="0" err="1"/>
            <a:t>UltraScale</a:t>
          </a:r>
          <a:r>
            <a:rPr lang="en-US" dirty="0"/>
            <a:t>+</a:t>
          </a:r>
          <a:endParaRPr lang="ru-RU" dirty="0"/>
        </a:p>
      </dgm:t>
    </dgm:pt>
    <dgm:pt modelId="{EEC764FB-BB91-4163-A784-349803C9EEC9}" type="parTrans" cxnId="{31D0AFB7-4F3E-4C87-862B-1EFF9FAD8D4D}">
      <dgm:prSet/>
      <dgm:spPr/>
      <dgm:t>
        <a:bodyPr/>
        <a:lstStyle/>
        <a:p>
          <a:endParaRPr lang="ru-RU"/>
        </a:p>
      </dgm:t>
    </dgm:pt>
    <dgm:pt modelId="{F62B44AA-33BE-4B8F-B697-1AD49572789D}" type="sibTrans" cxnId="{31D0AFB7-4F3E-4C87-862B-1EFF9FAD8D4D}">
      <dgm:prSet/>
      <dgm:spPr/>
      <dgm:t>
        <a:bodyPr/>
        <a:lstStyle/>
        <a:p>
          <a:endParaRPr lang="ru-RU"/>
        </a:p>
      </dgm:t>
    </dgm:pt>
    <dgm:pt modelId="{3C066B2A-61C4-406F-BB98-B88DCB0F5D79}" type="pres">
      <dgm:prSet presAssocID="{8189C26B-92CB-47CC-B8EB-FEE7C7D1E8AD}" presName="Name0" presStyleCnt="0">
        <dgm:presLayoutVars>
          <dgm:chPref val="3"/>
          <dgm:dir/>
          <dgm:animLvl val="lvl"/>
          <dgm:resizeHandles/>
        </dgm:presLayoutVars>
      </dgm:prSet>
      <dgm:spPr/>
    </dgm:pt>
    <dgm:pt modelId="{03FA6542-1A6D-40EC-9FED-F578005130D1}" type="pres">
      <dgm:prSet presAssocID="{BFE5F954-E22C-4659-8FD5-334B7EA3597F}" presName="horFlow" presStyleCnt="0"/>
      <dgm:spPr/>
    </dgm:pt>
    <dgm:pt modelId="{E4A4A87A-4FCF-42FC-9F2E-496239308BCF}" type="pres">
      <dgm:prSet presAssocID="{BFE5F954-E22C-4659-8FD5-334B7EA3597F}" presName="bigChev" presStyleLbl="node1" presStyleIdx="0" presStyleCnt="5"/>
      <dgm:spPr/>
    </dgm:pt>
    <dgm:pt modelId="{FF2FD56A-3C5C-4E7D-924A-C247C7C6A01C}" type="pres">
      <dgm:prSet presAssocID="{DEE49265-B042-488D-8D7C-43AD41BC57FD}" presName="parTrans" presStyleCnt="0"/>
      <dgm:spPr/>
    </dgm:pt>
    <dgm:pt modelId="{3A146475-807E-4F52-BF81-8C8B691271D8}" type="pres">
      <dgm:prSet presAssocID="{1D31245E-7735-4DDB-A5F1-5F7EDF7F44E0}" presName="node" presStyleLbl="alignAccFollowNode1" presStyleIdx="0" presStyleCnt="20">
        <dgm:presLayoutVars>
          <dgm:bulletEnabled val="1"/>
        </dgm:presLayoutVars>
      </dgm:prSet>
      <dgm:spPr/>
    </dgm:pt>
    <dgm:pt modelId="{C224398A-D7BE-43F1-948B-C48BFC790DC9}" type="pres">
      <dgm:prSet presAssocID="{C5C61782-E4BD-435B-8817-CCFC2A1F6FA6}" presName="sibTrans" presStyleCnt="0"/>
      <dgm:spPr/>
    </dgm:pt>
    <dgm:pt modelId="{0C1FBADA-3D8E-4A1F-8553-C5EE4569BE7A}" type="pres">
      <dgm:prSet presAssocID="{94F5C976-E601-4BE1-82D6-C26895766F30}" presName="node" presStyleLbl="alignAccFollowNode1" presStyleIdx="1" presStyleCnt="20">
        <dgm:presLayoutVars>
          <dgm:bulletEnabled val="1"/>
        </dgm:presLayoutVars>
      </dgm:prSet>
      <dgm:spPr/>
    </dgm:pt>
    <dgm:pt modelId="{B4E39EB1-BC1C-4E06-8211-9559E39FA431}" type="pres">
      <dgm:prSet presAssocID="{A95CCD51-70B5-4AC4-A3E8-8D1B64A1C8E9}" presName="sibTrans" presStyleCnt="0"/>
      <dgm:spPr/>
    </dgm:pt>
    <dgm:pt modelId="{BF443BE7-AD65-4096-8192-AE70CB0DF509}" type="pres">
      <dgm:prSet presAssocID="{38AAD29E-ED11-404F-8A1D-3B74B720556C}" presName="node" presStyleLbl="alignAccFollowNode1" presStyleIdx="2" presStyleCnt="20">
        <dgm:presLayoutVars>
          <dgm:bulletEnabled val="1"/>
        </dgm:presLayoutVars>
      </dgm:prSet>
      <dgm:spPr/>
    </dgm:pt>
    <dgm:pt modelId="{F4F204AC-D6D5-4C1F-AB6D-957C911C7D9B}" type="pres">
      <dgm:prSet presAssocID="{18497775-0063-4045-A822-194EAA3B27FD}" presName="sibTrans" presStyleCnt="0"/>
      <dgm:spPr/>
    </dgm:pt>
    <dgm:pt modelId="{3CB55596-2D14-42B2-B640-641067393CD7}" type="pres">
      <dgm:prSet presAssocID="{093E0854-ECFE-48D8-ADE6-163B80786719}" presName="node" presStyleLbl="alignAccFollowNode1" presStyleIdx="3" presStyleCnt="20">
        <dgm:presLayoutVars>
          <dgm:bulletEnabled val="1"/>
        </dgm:presLayoutVars>
      </dgm:prSet>
      <dgm:spPr/>
    </dgm:pt>
    <dgm:pt modelId="{A916744E-C5AB-4243-B20A-8F5ABD592A18}" type="pres">
      <dgm:prSet presAssocID="{67A55A32-E093-45A5-AD00-C0420DCF4F1A}" presName="sibTrans" presStyleCnt="0"/>
      <dgm:spPr/>
    </dgm:pt>
    <dgm:pt modelId="{FB85DDDA-D041-4A8F-8EBE-E2FCBCEE4CD0}" type="pres">
      <dgm:prSet presAssocID="{11B9AB41-F789-43E6-9E74-2E43655E810C}" presName="node" presStyleLbl="alignAccFollowNode1" presStyleIdx="4" presStyleCnt="20">
        <dgm:presLayoutVars>
          <dgm:bulletEnabled val="1"/>
        </dgm:presLayoutVars>
      </dgm:prSet>
      <dgm:spPr/>
    </dgm:pt>
    <dgm:pt modelId="{D6FB4F77-1637-4422-AC60-FF6294D2946B}" type="pres">
      <dgm:prSet presAssocID="{BFE5F954-E22C-4659-8FD5-334B7EA3597F}" presName="vSp" presStyleCnt="0"/>
      <dgm:spPr/>
    </dgm:pt>
    <dgm:pt modelId="{912D5FFD-57AF-4C89-824D-93AB802C72EC}" type="pres">
      <dgm:prSet presAssocID="{4E26B734-4F31-4924-A3AD-64A192512E4D}" presName="horFlow" presStyleCnt="0"/>
      <dgm:spPr/>
    </dgm:pt>
    <dgm:pt modelId="{C1F47931-C385-46B0-84DF-4F329182B28E}" type="pres">
      <dgm:prSet presAssocID="{4E26B734-4F31-4924-A3AD-64A192512E4D}" presName="bigChev" presStyleLbl="node1" presStyleIdx="1" presStyleCnt="5"/>
      <dgm:spPr/>
    </dgm:pt>
    <dgm:pt modelId="{0F3CEF29-BC2F-4300-8151-FBBDE471D607}" type="pres">
      <dgm:prSet presAssocID="{32F9A240-84DF-48CE-A6D3-8F6EAC870BA8}" presName="parTrans" presStyleCnt="0"/>
      <dgm:spPr/>
    </dgm:pt>
    <dgm:pt modelId="{EFEC3AB2-7CEB-441C-A32C-FA0391245BCF}" type="pres">
      <dgm:prSet presAssocID="{6C0AFCA2-6DC9-4D6D-9012-0CDFF019E048}" presName="node" presStyleLbl="alignAccFollowNode1" presStyleIdx="5" presStyleCnt="20">
        <dgm:presLayoutVars>
          <dgm:bulletEnabled val="1"/>
        </dgm:presLayoutVars>
      </dgm:prSet>
      <dgm:spPr/>
    </dgm:pt>
    <dgm:pt modelId="{5605F1CE-C9AF-47B1-8066-5275BD2320CF}" type="pres">
      <dgm:prSet presAssocID="{B635D462-F45F-4FF7-882B-8B5432CFB7E4}" presName="sibTrans" presStyleCnt="0"/>
      <dgm:spPr/>
    </dgm:pt>
    <dgm:pt modelId="{B90574C1-FB92-444F-B9B4-7E463AD7E7C0}" type="pres">
      <dgm:prSet presAssocID="{9CD3CEAD-D6A0-4320-939E-0FE1CF56F7DB}" presName="node" presStyleLbl="alignAccFollowNode1" presStyleIdx="6" presStyleCnt="20">
        <dgm:presLayoutVars>
          <dgm:bulletEnabled val="1"/>
        </dgm:presLayoutVars>
      </dgm:prSet>
      <dgm:spPr/>
    </dgm:pt>
    <dgm:pt modelId="{BB6B8032-A8F9-483E-95F2-FA0D1E90CE6A}" type="pres">
      <dgm:prSet presAssocID="{1CA5BBD9-921C-42B3-8465-D70282A10CB8}" presName="sibTrans" presStyleCnt="0"/>
      <dgm:spPr/>
    </dgm:pt>
    <dgm:pt modelId="{C5B4C6EC-A2B3-433A-B91A-0DE66C501C79}" type="pres">
      <dgm:prSet presAssocID="{4CD0FF0F-3DC6-41CB-B4F4-6A58F2D1270E}" presName="node" presStyleLbl="alignAccFollowNode1" presStyleIdx="7" presStyleCnt="20">
        <dgm:presLayoutVars>
          <dgm:bulletEnabled val="1"/>
        </dgm:presLayoutVars>
      </dgm:prSet>
      <dgm:spPr/>
    </dgm:pt>
    <dgm:pt modelId="{ED52EA18-E01C-45E5-85CD-0F8261FE8021}" type="pres">
      <dgm:prSet presAssocID="{290740CD-6188-40D9-A448-B90C15C0645F}" presName="sibTrans" presStyleCnt="0"/>
      <dgm:spPr/>
    </dgm:pt>
    <dgm:pt modelId="{AAE9A7C8-94FD-4F13-8C8A-882DA4CC0E58}" type="pres">
      <dgm:prSet presAssocID="{0B4AA6B7-65A7-4525-827C-3298A1A88A29}" presName="node" presStyleLbl="alignAccFollowNode1" presStyleIdx="8" presStyleCnt="20">
        <dgm:presLayoutVars>
          <dgm:bulletEnabled val="1"/>
        </dgm:presLayoutVars>
      </dgm:prSet>
      <dgm:spPr/>
    </dgm:pt>
    <dgm:pt modelId="{CA552A35-180A-49DA-862C-38FCE7A366F1}" type="pres">
      <dgm:prSet presAssocID="{4E26B734-4F31-4924-A3AD-64A192512E4D}" presName="vSp" presStyleCnt="0"/>
      <dgm:spPr/>
    </dgm:pt>
    <dgm:pt modelId="{A83E43EE-46FC-4648-8A6D-27F8A51FE76B}" type="pres">
      <dgm:prSet presAssocID="{1743C784-A5FD-4C90-B42F-CE244C8E3236}" presName="horFlow" presStyleCnt="0"/>
      <dgm:spPr/>
    </dgm:pt>
    <dgm:pt modelId="{F225C5BA-7B72-4C7B-9153-0E3E517113DD}" type="pres">
      <dgm:prSet presAssocID="{1743C784-A5FD-4C90-B42F-CE244C8E3236}" presName="bigChev" presStyleLbl="node1" presStyleIdx="2" presStyleCnt="5"/>
      <dgm:spPr/>
    </dgm:pt>
    <dgm:pt modelId="{F64E71A9-4279-4A46-A0F7-F90C11A0331E}" type="pres">
      <dgm:prSet presAssocID="{676E28F5-598D-40D2-9488-13CC2FC3E98A}" presName="parTrans" presStyleCnt="0"/>
      <dgm:spPr/>
    </dgm:pt>
    <dgm:pt modelId="{17EE8D8E-2D4C-464B-84B8-E985889778C0}" type="pres">
      <dgm:prSet presAssocID="{6245B59D-FE54-4A36-9015-12392FFB17AD}" presName="node" presStyleLbl="alignAccFollowNode1" presStyleIdx="9" presStyleCnt="20">
        <dgm:presLayoutVars>
          <dgm:bulletEnabled val="1"/>
        </dgm:presLayoutVars>
      </dgm:prSet>
      <dgm:spPr/>
    </dgm:pt>
    <dgm:pt modelId="{D8DF4AFC-3D3D-4D46-8083-F65071123CF5}" type="pres">
      <dgm:prSet presAssocID="{9652771B-5E3D-4565-9986-0A475DC18AF6}" presName="sibTrans" presStyleCnt="0"/>
      <dgm:spPr/>
    </dgm:pt>
    <dgm:pt modelId="{65E25EE4-DE51-4044-9552-66A3BCCB30EE}" type="pres">
      <dgm:prSet presAssocID="{CE44E290-8252-415C-841E-4AE1909B2ED1}" presName="node" presStyleLbl="alignAccFollowNode1" presStyleIdx="10" presStyleCnt="20">
        <dgm:presLayoutVars>
          <dgm:bulletEnabled val="1"/>
        </dgm:presLayoutVars>
      </dgm:prSet>
      <dgm:spPr/>
    </dgm:pt>
    <dgm:pt modelId="{2B9CD17E-9F81-4C10-97E6-D175AF3EA9E5}" type="pres">
      <dgm:prSet presAssocID="{8E75610A-F0F6-41DD-A822-DE7538FD7E4B}" presName="sibTrans" presStyleCnt="0"/>
      <dgm:spPr/>
    </dgm:pt>
    <dgm:pt modelId="{E0F2C004-9743-4B83-BEE8-37149502A3B7}" type="pres">
      <dgm:prSet presAssocID="{84114339-D0C2-4E3A-8B98-E27171060E8A}" presName="node" presStyleLbl="alignAccFollowNode1" presStyleIdx="11" presStyleCnt="20">
        <dgm:presLayoutVars>
          <dgm:bulletEnabled val="1"/>
        </dgm:presLayoutVars>
      </dgm:prSet>
      <dgm:spPr/>
    </dgm:pt>
    <dgm:pt modelId="{E24FAA01-6F83-4C53-90C7-DF64ADCB8501}" type="pres">
      <dgm:prSet presAssocID="{015E05B7-4B12-465E-82A5-041F70A91736}" presName="sibTrans" presStyleCnt="0"/>
      <dgm:spPr/>
    </dgm:pt>
    <dgm:pt modelId="{257E8911-995B-4E8C-85CD-48E50EAA5415}" type="pres">
      <dgm:prSet presAssocID="{FB2D69AA-A276-421F-97E2-19EFE503DC9A}" presName="node" presStyleLbl="alignAccFollowNode1" presStyleIdx="12" presStyleCnt="20">
        <dgm:presLayoutVars>
          <dgm:bulletEnabled val="1"/>
        </dgm:presLayoutVars>
      </dgm:prSet>
      <dgm:spPr/>
    </dgm:pt>
    <dgm:pt modelId="{85D07E63-40D0-4AFD-AAEA-422BAAB2FC14}" type="pres">
      <dgm:prSet presAssocID="{1743C784-A5FD-4C90-B42F-CE244C8E3236}" presName="vSp" presStyleCnt="0"/>
      <dgm:spPr/>
    </dgm:pt>
    <dgm:pt modelId="{48E8D3CA-0DE8-4D82-8D00-076509D99E0D}" type="pres">
      <dgm:prSet presAssocID="{F799BCEF-8395-4DAA-839C-72F99DAB058D}" presName="horFlow" presStyleCnt="0"/>
      <dgm:spPr/>
    </dgm:pt>
    <dgm:pt modelId="{4591F183-9EDE-48E7-BCE1-7359C43F3C1A}" type="pres">
      <dgm:prSet presAssocID="{F799BCEF-8395-4DAA-839C-72F99DAB058D}" presName="bigChev" presStyleLbl="node1" presStyleIdx="3" presStyleCnt="5"/>
      <dgm:spPr/>
    </dgm:pt>
    <dgm:pt modelId="{CACDEB47-1558-4FEF-9A1D-B1D14C1A8033}" type="pres">
      <dgm:prSet presAssocID="{9C6EAA69-DD1D-4D23-AB77-360297578808}" presName="parTrans" presStyleCnt="0"/>
      <dgm:spPr/>
    </dgm:pt>
    <dgm:pt modelId="{2742F02D-498C-44A7-9BA7-7F7B4D13AF66}" type="pres">
      <dgm:prSet presAssocID="{0E9EF466-8ECF-42C2-BA50-F36740CE1544}" presName="node" presStyleLbl="alignAccFollowNode1" presStyleIdx="13" presStyleCnt="20">
        <dgm:presLayoutVars>
          <dgm:bulletEnabled val="1"/>
        </dgm:presLayoutVars>
      </dgm:prSet>
      <dgm:spPr/>
    </dgm:pt>
    <dgm:pt modelId="{06B19917-EF8E-4CAE-9473-7DB13D9DA295}" type="pres">
      <dgm:prSet presAssocID="{D1E294AE-D260-4FDB-B460-6AC588FFD367}" presName="sibTrans" presStyleCnt="0"/>
      <dgm:spPr/>
    </dgm:pt>
    <dgm:pt modelId="{83DA6079-3587-412A-A40B-90E1431F1A90}" type="pres">
      <dgm:prSet presAssocID="{46C46C3B-EA21-440E-B627-E71484D1DAC1}" presName="node" presStyleLbl="alignAccFollowNode1" presStyleIdx="14" presStyleCnt="20">
        <dgm:presLayoutVars>
          <dgm:bulletEnabled val="1"/>
        </dgm:presLayoutVars>
      </dgm:prSet>
      <dgm:spPr/>
    </dgm:pt>
    <dgm:pt modelId="{CB00732F-FAA7-4E40-AD68-7AB799A13C87}" type="pres">
      <dgm:prSet presAssocID="{F799BCEF-8395-4DAA-839C-72F99DAB058D}" presName="vSp" presStyleCnt="0"/>
      <dgm:spPr/>
    </dgm:pt>
    <dgm:pt modelId="{E5E22E50-D1F4-46D0-A695-2BFC9B8B7EC1}" type="pres">
      <dgm:prSet presAssocID="{C2078FC1-FB1C-4B13-AE40-44966C88CAE1}" presName="horFlow" presStyleCnt="0"/>
      <dgm:spPr/>
    </dgm:pt>
    <dgm:pt modelId="{1B2A3053-DF09-487F-BE05-928C1CB243EC}" type="pres">
      <dgm:prSet presAssocID="{C2078FC1-FB1C-4B13-AE40-44966C88CAE1}" presName="bigChev" presStyleLbl="node1" presStyleIdx="4" presStyleCnt="5"/>
      <dgm:spPr/>
    </dgm:pt>
    <dgm:pt modelId="{B11E80B1-6C0E-44F7-968F-140976FC2F4F}" type="pres">
      <dgm:prSet presAssocID="{B1EEEC82-1071-4E1F-8F37-438445970572}" presName="parTrans" presStyleCnt="0"/>
      <dgm:spPr/>
    </dgm:pt>
    <dgm:pt modelId="{59F89BB8-809A-412C-BF1D-2BABF60C04B5}" type="pres">
      <dgm:prSet presAssocID="{198C3C4E-4952-446A-89D7-3A57A81F3C8E}" presName="node" presStyleLbl="alignAccFollowNode1" presStyleIdx="15" presStyleCnt="20">
        <dgm:presLayoutVars>
          <dgm:bulletEnabled val="1"/>
        </dgm:presLayoutVars>
      </dgm:prSet>
      <dgm:spPr/>
    </dgm:pt>
    <dgm:pt modelId="{4CCEBE91-9B5C-44F4-9293-92DC9CFC5464}" type="pres">
      <dgm:prSet presAssocID="{8BD537DB-83CA-46A6-836E-91D446F36312}" presName="sibTrans" presStyleCnt="0"/>
      <dgm:spPr/>
    </dgm:pt>
    <dgm:pt modelId="{D9A8A7FA-1DE9-4FF3-85BA-80ACC34102A6}" type="pres">
      <dgm:prSet presAssocID="{58DC5315-1396-4792-97AF-4CDED83CC860}" presName="node" presStyleLbl="alignAccFollowNode1" presStyleIdx="16" presStyleCnt="20">
        <dgm:presLayoutVars>
          <dgm:bulletEnabled val="1"/>
        </dgm:presLayoutVars>
      </dgm:prSet>
      <dgm:spPr/>
    </dgm:pt>
    <dgm:pt modelId="{48F2BE5B-595C-4F26-B5A8-F983002BBEA7}" type="pres">
      <dgm:prSet presAssocID="{6D8754ED-9AE0-47AD-8952-1B1F28E889ED}" presName="sibTrans" presStyleCnt="0"/>
      <dgm:spPr/>
    </dgm:pt>
    <dgm:pt modelId="{312F3106-8239-479F-A9E6-9AB969C9B347}" type="pres">
      <dgm:prSet presAssocID="{D6CD9970-BC7D-42C4-8A37-F8B2A4E14447}" presName="node" presStyleLbl="alignAccFollowNode1" presStyleIdx="17" presStyleCnt="20">
        <dgm:presLayoutVars>
          <dgm:bulletEnabled val="1"/>
        </dgm:presLayoutVars>
      </dgm:prSet>
      <dgm:spPr/>
    </dgm:pt>
    <dgm:pt modelId="{636C8D3F-0B43-4C8F-A53B-AE4B55C7A98E}" type="pres">
      <dgm:prSet presAssocID="{47550734-E627-44AD-8A97-AAF8E46E4C4F}" presName="sibTrans" presStyleCnt="0"/>
      <dgm:spPr/>
    </dgm:pt>
    <dgm:pt modelId="{70C922D6-B258-44DC-A08A-5359D5CB6915}" type="pres">
      <dgm:prSet presAssocID="{43851326-0C04-4A8E-B62C-5DA3DC3D318F}" presName="node" presStyleLbl="alignAccFollowNode1" presStyleIdx="18" presStyleCnt="20">
        <dgm:presLayoutVars>
          <dgm:bulletEnabled val="1"/>
        </dgm:presLayoutVars>
      </dgm:prSet>
      <dgm:spPr/>
    </dgm:pt>
    <dgm:pt modelId="{24E75837-1F3E-40ED-B9D6-B358613CE05A}" type="pres">
      <dgm:prSet presAssocID="{388D0300-D2E3-46BF-BD66-7C6BA38903D6}" presName="sibTrans" presStyleCnt="0"/>
      <dgm:spPr/>
    </dgm:pt>
    <dgm:pt modelId="{40104FA9-112D-4708-8471-8E204428ACD1}" type="pres">
      <dgm:prSet presAssocID="{F25230ED-2252-44B6-B2DD-2F59E507EC0A}" presName="node" presStyleLbl="alignAccFollowNode1" presStyleIdx="19" presStyleCnt="20">
        <dgm:presLayoutVars>
          <dgm:bulletEnabled val="1"/>
        </dgm:presLayoutVars>
      </dgm:prSet>
      <dgm:spPr/>
    </dgm:pt>
  </dgm:ptLst>
  <dgm:cxnLst>
    <dgm:cxn modelId="{24548C07-907E-4676-BF7B-690D1B03F8B5}" type="presOf" srcId="{BFE5F954-E22C-4659-8FD5-334B7EA3597F}" destId="{E4A4A87A-4FCF-42FC-9F2E-496239308BCF}" srcOrd="0" destOrd="0" presId="urn:microsoft.com/office/officeart/2005/8/layout/lProcess3"/>
    <dgm:cxn modelId="{4B17BD0D-34AF-4C30-B36C-3CBDB805795C}" srcId="{C2078FC1-FB1C-4B13-AE40-44966C88CAE1}" destId="{198C3C4E-4952-446A-89D7-3A57A81F3C8E}" srcOrd="0" destOrd="0" parTransId="{B1EEEC82-1071-4E1F-8F37-438445970572}" sibTransId="{8BD537DB-83CA-46A6-836E-91D446F36312}"/>
    <dgm:cxn modelId="{663E530F-3143-43D5-B106-43232ECD0EDC}" type="presOf" srcId="{9CD3CEAD-D6A0-4320-939E-0FE1CF56F7DB}" destId="{B90574C1-FB92-444F-B9B4-7E463AD7E7C0}" srcOrd="0" destOrd="0" presId="urn:microsoft.com/office/officeart/2005/8/layout/lProcess3"/>
    <dgm:cxn modelId="{958E750F-BFE7-48BB-A8E2-7A6673CA1FAE}" type="presOf" srcId="{1743C784-A5FD-4C90-B42F-CE244C8E3236}" destId="{F225C5BA-7B72-4C7B-9153-0E3E517113DD}" srcOrd="0" destOrd="0" presId="urn:microsoft.com/office/officeart/2005/8/layout/lProcess3"/>
    <dgm:cxn modelId="{B72D9413-AA29-4FAE-B9C8-3A901886E364}" srcId="{C2078FC1-FB1C-4B13-AE40-44966C88CAE1}" destId="{F25230ED-2252-44B6-B2DD-2F59E507EC0A}" srcOrd="4" destOrd="0" parTransId="{C840E40B-4DE7-4237-B86C-D0D3A30A8E6A}" sibTransId="{DF23A066-D77C-488E-9F98-6E254761E8DA}"/>
    <dgm:cxn modelId="{83B42C14-6E9D-416B-A646-949973AABD07}" type="presOf" srcId="{8189C26B-92CB-47CC-B8EB-FEE7C7D1E8AD}" destId="{3C066B2A-61C4-406F-BB98-B88DCB0F5D79}" srcOrd="0" destOrd="0" presId="urn:microsoft.com/office/officeart/2005/8/layout/lProcess3"/>
    <dgm:cxn modelId="{A0B2061A-C049-4BDC-B1D0-F036963EC7E1}" type="presOf" srcId="{4E26B734-4F31-4924-A3AD-64A192512E4D}" destId="{C1F47931-C385-46B0-84DF-4F329182B28E}" srcOrd="0" destOrd="0" presId="urn:microsoft.com/office/officeart/2005/8/layout/lProcess3"/>
    <dgm:cxn modelId="{16FCD01C-113D-4852-B8EE-FB5E6EA3A4B4}" type="presOf" srcId="{1D31245E-7735-4DDB-A5F1-5F7EDF7F44E0}" destId="{3A146475-807E-4F52-BF81-8C8B691271D8}" srcOrd="0" destOrd="0" presId="urn:microsoft.com/office/officeart/2005/8/layout/lProcess3"/>
    <dgm:cxn modelId="{51B8C824-451F-41A2-A7EA-CCE36F4CA12A}" type="presOf" srcId="{198C3C4E-4952-446A-89D7-3A57A81F3C8E}" destId="{59F89BB8-809A-412C-BF1D-2BABF60C04B5}" srcOrd="0" destOrd="0" presId="urn:microsoft.com/office/officeart/2005/8/layout/lProcess3"/>
    <dgm:cxn modelId="{D708742B-5022-40A0-A7BF-0DB6EBFEBB99}" type="presOf" srcId="{43851326-0C04-4A8E-B62C-5DA3DC3D318F}" destId="{70C922D6-B258-44DC-A08A-5359D5CB6915}" srcOrd="0" destOrd="0" presId="urn:microsoft.com/office/officeart/2005/8/layout/lProcess3"/>
    <dgm:cxn modelId="{3B13422D-C387-4458-859E-4C8D124251C2}" type="presOf" srcId="{0B4AA6B7-65A7-4525-827C-3298A1A88A29}" destId="{AAE9A7C8-94FD-4F13-8C8A-882DA4CC0E58}" srcOrd="0" destOrd="0" presId="urn:microsoft.com/office/officeart/2005/8/layout/lProcess3"/>
    <dgm:cxn modelId="{8A747137-F1EC-4882-8526-F490CBF6E46A}" srcId="{1743C784-A5FD-4C90-B42F-CE244C8E3236}" destId="{84114339-D0C2-4E3A-8B98-E27171060E8A}" srcOrd="2" destOrd="0" parTransId="{B4773B08-CE9A-4EC4-B11E-5EB47A3B2767}" sibTransId="{015E05B7-4B12-465E-82A5-041F70A91736}"/>
    <dgm:cxn modelId="{F1D41B3D-CA6A-4FB7-AF16-A8A1D71FB887}" srcId="{4E26B734-4F31-4924-A3AD-64A192512E4D}" destId="{9CD3CEAD-D6A0-4320-939E-0FE1CF56F7DB}" srcOrd="1" destOrd="0" parTransId="{38802547-278E-4505-9EDE-8B43C7BAF231}" sibTransId="{1CA5BBD9-921C-42B3-8465-D70282A10CB8}"/>
    <dgm:cxn modelId="{8A72953D-74EA-4F29-90ED-028AB71BE92C}" type="presOf" srcId="{94F5C976-E601-4BE1-82D6-C26895766F30}" destId="{0C1FBADA-3D8E-4A1F-8553-C5EE4569BE7A}" srcOrd="0" destOrd="0" presId="urn:microsoft.com/office/officeart/2005/8/layout/lProcess3"/>
    <dgm:cxn modelId="{91DA195C-0DA1-4A82-8456-CFBB3ABA9970}" type="presOf" srcId="{6245B59D-FE54-4A36-9015-12392FFB17AD}" destId="{17EE8D8E-2D4C-464B-84B8-E985889778C0}" srcOrd="0" destOrd="0" presId="urn:microsoft.com/office/officeart/2005/8/layout/lProcess3"/>
    <dgm:cxn modelId="{5EE21541-6F71-4256-8F51-491F89B595E1}" srcId="{4E26B734-4F31-4924-A3AD-64A192512E4D}" destId="{4CD0FF0F-3DC6-41CB-B4F4-6A58F2D1270E}" srcOrd="2" destOrd="0" parTransId="{76DCC75F-5200-425B-A4C5-79357C26C42D}" sibTransId="{290740CD-6188-40D9-A448-B90C15C0645F}"/>
    <dgm:cxn modelId="{1115AF63-84C5-414B-8127-168EC326D1F7}" type="presOf" srcId="{F799BCEF-8395-4DAA-839C-72F99DAB058D}" destId="{4591F183-9EDE-48E7-BCE1-7359C43F3C1A}" srcOrd="0" destOrd="0" presId="urn:microsoft.com/office/officeart/2005/8/layout/lProcess3"/>
    <dgm:cxn modelId="{DA977B44-BE7B-4E6E-8E2B-F5C0F88E1788}" srcId="{BFE5F954-E22C-4659-8FD5-334B7EA3597F}" destId="{38AAD29E-ED11-404F-8A1D-3B74B720556C}" srcOrd="2" destOrd="0" parTransId="{B2BBEDD1-4408-4913-84D4-C7D4C556F13B}" sibTransId="{18497775-0063-4045-A822-194EAA3B27FD}"/>
    <dgm:cxn modelId="{35D1C768-8D73-4E21-894A-790B28FE92E7}" srcId="{BFE5F954-E22C-4659-8FD5-334B7EA3597F}" destId="{11B9AB41-F789-43E6-9E74-2E43655E810C}" srcOrd="4" destOrd="0" parTransId="{6FC620DA-9C30-42AC-A499-B1930B2408A3}" sibTransId="{4354F6AD-05B8-4CDF-B798-0CF3E07F2FC5}"/>
    <dgm:cxn modelId="{5D49D169-05FA-4ADB-BDCF-FC1C353A57C3}" srcId="{BFE5F954-E22C-4659-8FD5-334B7EA3597F}" destId="{94F5C976-E601-4BE1-82D6-C26895766F30}" srcOrd="1" destOrd="0" parTransId="{930B1593-70CE-4D03-B011-5BE7AFE5BD07}" sibTransId="{A95CCD51-70B5-4AC4-A3E8-8D1B64A1C8E9}"/>
    <dgm:cxn modelId="{5FB4436A-BE45-4FB3-A1FF-71C807F4612C}" type="presOf" srcId="{6C0AFCA2-6DC9-4D6D-9012-0CDFF019E048}" destId="{EFEC3AB2-7CEB-441C-A32C-FA0391245BCF}" srcOrd="0" destOrd="0" presId="urn:microsoft.com/office/officeart/2005/8/layout/lProcess3"/>
    <dgm:cxn modelId="{A2FACE4B-A561-468B-B0AB-778DFFB9625C}" srcId="{8189C26B-92CB-47CC-B8EB-FEE7C7D1E8AD}" destId="{F799BCEF-8395-4DAA-839C-72F99DAB058D}" srcOrd="3" destOrd="0" parTransId="{87B3DCF4-54CB-4D12-A4E6-4DA00875A61E}" sibTransId="{9B3DE7B5-F813-4B76-AAB0-0B32B9D3612E}"/>
    <dgm:cxn modelId="{F084D46E-70B7-4AD3-AD9D-FC12B4F2D54F}" type="presOf" srcId="{58DC5315-1396-4792-97AF-4CDED83CC860}" destId="{D9A8A7FA-1DE9-4FF3-85BA-80ACC34102A6}" srcOrd="0" destOrd="0" presId="urn:microsoft.com/office/officeart/2005/8/layout/lProcess3"/>
    <dgm:cxn modelId="{03449671-A313-4495-954A-D8305C173071}" type="presOf" srcId="{D6CD9970-BC7D-42C4-8A37-F8B2A4E14447}" destId="{312F3106-8239-479F-A9E6-9AB969C9B347}" srcOrd="0" destOrd="0" presId="urn:microsoft.com/office/officeart/2005/8/layout/lProcess3"/>
    <dgm:cxn modelId="{551B3972-0DE6-4163-99CE-2B554ACACC83}" type="presOf" srcId="{F25230ED-2252-44B6-B2DD-2F59E507EC0A}" destId="{40104FA9-112D-4708-8471-8E204428ACD1}" srcOrd="0" destOrd="0" presId="urn:microsoft.com/office/officeart/2005/8/layout/lProcess3"/>
    <dgm:cxn modelId="{FC79AB52-B8B2-430E-A930-D2108AD8A324}" srcId="{C2078FC1-FB1C-4B13-AE40-44966C88CAE1}" destId="{43851326-0C04-4A8E-B62C-5DA3DC3D318F}" srcOrd="3" destOrd="0" parTransId="{63AEE74A-3B43-4C7B-90BB-AFCB0991482C}" sibTransId="{388D0300-D2E3-46BF-BD66-7C6BA38903D6}"/>
    <dgm:cxn modelId="{EA5BE552-A61E-413D-9488-91D2BFA9A94F}" srcId="{4E26B734-4F31-4924-A3AD-64A192512E4D}" destId="{6C0AFCA2-6DC9-4D6D-9012-0CDFF019E048}" srcOrd="0" destOrd="0" parTransId="{32F9A240-84DF-48CE-A6D3-8F6EAC870BA8}" sibTransId="{B635D462-F45F-4FF7-882B-8B5432CFB7E4}"/>
    <dgm:cxn modelId="{D14C9D56-DE46-4076-8D8F-F05E19BE34D1}" srcId="{8189C26B-92CB-47CC-B8EB-FEE7C7D1E8AD}" destId="{1743C784-A5FD-4C90-B42F-CE244C8E3236}" srcOrd="2" destOrd="0" parTransId="{45B8A666-08C1-467E-A97A-2044FBEC7FB6}" sibTransId="{4F0A5A5B-8DFB-43C8-9E30-850A1CB9C4DF}"/>
    <dgm:cxn modelId="{71B65295-F46A-468D-AFFC-5DED4485D594}" srcId="{1743C784-A5FD-4C90-B42F-CE244C8E3236}" destId="{6245B59D-FE54-4A36-9015-12392FFB17AD}" srcOrd="0" destOrd="0" parTransId="{676E28F5-598D-40D2-9488-13CC2FC3E98A}" sibTransId="{9652771B-5E3D-4565-9986-0A475DC18AF6}"/>
    <dgm:cxn modelId="{1CA6D998-856C-41D8-82EE-29A9193824D8}" type="presOf" srcId="{38AAD29E-ED11-404F-8A1D-3B74B720556C}" destId="{BF443BE7-AD65-4096-8192-AE70CB0DF509}" srcOrd="0" destOrd="0" presId="urn:microsoft.com/office/officeart/2005/8/layout/lProcess3"/>
    <dgm:cxn modelId="{B39F8EA1-BE04-44F9-ADF8-B3A957C3E2E9}" srcId="{C2078FC1-FB1C-4B13-AE40-44966C88CAE1}" destId="{58DC5315-1396-4792-97AF-4CDED83CC860}" srcOrd="1" destOrd="0" parTransId="{024DFD4B-2DA8-48C6-A9F1-50D0FC934BFC}" sibTransId="{6D8754ED-9AE0-47AD-8952-1B1F28E889ED}"/>
    <dgm:cxn modelId="{0F1DDCA2-3749-4BC0-ACAC-800072E7EF4C}" type="presOf" srcId="{C2078FC1-FB1C-4B13-AE40-44966C88CAE1}" destId="{1B2A3053-DF09-487F-BE05-928C1CB243EC}" srcOrd="0" destOrd="0" presId="urn:microsoft.com/office/officeart/2005/8/layout/lProcess3"/>
    <dgm:cxn modelId="{01C076A7-7186-4179-9C0C-9BC3F272F8C5}" type="presOf" srcId="{093E0854-ECFE-48D8-ADE6-163B80786719}" destId="{3CB55596-2D14-42B2-B640-641067393CD7}" srcOrd="0" destOrd="0" presId="urn:microsoft.com/office/officeart/2005/8/layout/lProcess3"/>
    <dgm:cxn modelId="{446EF6AC-BF92-44CC-A7BF-90F9DDDF1D07}" type="presOf" srcId="{11B9AB41-F789-43E6-9E74-2E43655E810C}" destId="{FB85DDDA-D041-4A8F-8EBE-E2FCBCEE4CD0}" srcOrd="0" destOrd="0" presId="urn:microsoft.com/office/officeart/2005/8/layout/lProcess3"/>
    <dgm:cxn modelId="{59D52DB1-C4CB-44F8-BB37-7C4ABD763DA2}" type="presOf" srcId="{4CD0FF0F-3DC6-41CB-B4F4-6A58F2D1270E}" destId="{C5B4C6EC-A2B3-433A-B91A-0DE66C501C79}" srcOrd="0" destOrd="0" presId="urn:microsoft.com/office/officeart/2005/8/layout/lProcess3"/>
    <dgm:cxn modelId="{F4F312B7-483D-4087-816A-B8536FBE3A85}" type="presOf" srcId="{0E9EF466-8ECF-42C2-BA50-F36740CE1544}" destId="{2742F02D-498C-44A7-9BA7-7F7B4D13AF66}" srcOrd="0" destOrd="0" presId="urn:microsoft.com/office/officeart/2005/8/layout/lProcess3"/>
    <dgm:cxn modelId="{31D0AFB7-4F3E-4C87-862B-1EFF9FAD8D4D}" srcId="{1743C784-A5FD-4C90-B42F-CE244C8E3236}" destId="{FB2D69AA-A276-421F-97E2-19EFE503DC9A}" srcOrd="3" destOrd="0" parTransId="{EEC764FB-BB91-4163-A784-349803C9EEC9}" sibTransId="{F62B44AA-33BE-4B8F-B697-1AD49572789D}"/>
    <dgm:cxn modelId="{EFDDC5C0-D860-4213-8783-1F8498E1D749}" srcId="{1743C784-A5FD-4C90-B42F-CE244C8E3236}" destId="{CE44E290-8252-415C-841E-4AE1909B2ED1}" srcOrd="1" destOrd="0" parTransId="{B1CC5633-C4F1-48F2-8E55-DB47B45F6804}" sibTransId="{8E75610A-F0F6-41DD-A822-DE7538FD7E4B}"/>
    <dgm:cxn modelId="{F5D70DC6-1726-452E-A80C-09C50EF820E8}" srcId="{BFE5F954-E22C-4659-8FD5-334B7EA3597F}" destId="{1D31245E-7735-4DDB-A5F1-5F7EDF7F44E0}" srcOrd="0" destOrd="0" parTransId="{DEE49265-B042-488D-8D7C-43AD41BC57FD}" sibTransId="{C5C61782-E4BD-435B-8817-CCFC2A1F6FA6}"/>
    <dgm:cxn modelId="{C92E79C6-E69C-467E-8414-134150C09A4F}" srcId="{F799BCEF-8395-4DAA-839C-72F99DAB058D}" destId="{0E9EF466-8ECF-42C2-BA50-F36740CE1544}" srcOrd="0" destOrd="0" parTransId="{9C6EAA69-DD1D-4D23-AB77-360297578808}" sibTransId="{D1E294AE-D260-4FDB-B460-6AC588FFD367}"/>
    <dgm:cxn modelId="{6F6D4BC8-0DB1-478F-BF87-A91C62842F2B}" srcId="{F799BCEF-8395-4DAA-839C-72F99DAB058D}" destId="{46C46C3B-EA21-440E-B627-E71484D1DAC1}" srcOrd="1" destOrd="0" parTransId="{4046DA10-FB27-4D06-95FB-8E4D3594D5EE}" sibTransId="{8B93CD22-6D5B-4487-BF59-3255145F47E6}"/>
    <dgm:cxn modelId="{0FA378C9-179B-4769-949C-AB73EF786C85}" srcId="{8189C26B-92CB-47CC-B8EB-FEE7C7D1E8AD}" destId="{BFE5F954-E22C-4659-8FD5-334B7EA3597F}" srcOrd="0" destOrd="0" parTransId="{F0D947D5-4B6C-4A07-A429-4EA79EA90815}" sibTransId="{212E74C6-FCF9-41BF-BDF7-B31BA900565B}"/>
    <dgm:cxn modelId="{5CF874CA-F813-47B6-AE52-0DB864E530B5}" type="presOf" srcId="{CE44E290-8252-415C-841E-4AE1909B2ED1}" destId="{65E25EE4-DE51-4044-9552-66A3BCCB30EE}" srcOrd="0" destOrd="0" presId="urn:microsoft.com/office/officeart/2005/8/layout/lProcess3"/>
    <dgm:cxn modelId="{F7139CCA-B591-4C8D-8FC6-E03760F9AA61}" srcId="{C2078FC1-FB1C-4B13-AE40-44966C88CAE1}" destId="{D6CD9970-BC7D-42C4-8A37-F8B2A4E14447}" srcOrd="2" destOrd="0" parTransId="{911A726D-39B6-420D-B412-9F2CC4110D56}" sibTransId="{47550734-E627-44AD-8A97-AAF8E46E4C4F}"/>
    <dgm:cxn modelId="{44AE77D3-5EF2-495D-8042-558EB00013EC}" srcId="{8189C26B-92CB-47CC-B8EB-FEE7C7D1E8AD}" destId="{C2078FC1-FB1C-4B13-AE40-44966C88CAE1}" srcOrd="4" destOrd="0" parTransId="{38EE1C1E-CEB0-43F7-8D22-000A239227A0}" sibTransId="{AAD2FB59-C830-4277-B333-ED1496D5459F}"/>
    <dgm:cxn modelId="{C06137DC-0FD1-4AE4-A0FD-86F6F3D82EC1}" srcId="{8189C26B-92CB-47CC-B8EB-FEE7C7D1E8AD}" destId="{4E26B734-4F31-4924-A3AD-64A192512E4D}" srcOrd="1" destOrd="0" parTransId="{42B69795-873C-4576-AEA1-C4EC5E730B38}" sibTransId="{B9C504CF-A48C-4F73-AB16-C667FC202783}"/>
    <dgm:cxn modelId="{CE6FF7E4-3CD4-49B7-B78A-91BADA9D2B87}" srcId="{BFE5F954-E22C-4659-8FD5-334B7EA3597F}" destId="{093E0854-ECFE-48D8-ADE6-163B80786719}" srcOrd="3" destOrd="0" parTransId="{768988A5-2330-46E7-8845-1B51BEC9AD74}" sibTransId="{67A55A32-E093-45A5-AD00-C0420DCF4F1A}"/>
    <dgm:cxn modelId="{DF3EA9E7-C91B-46DD-811D-7A93A901D767}" type="presOf" srcId="{84114339-D0C2-4E3A-8B98-E27171060E8A}" destId="{E0F2C004-9743-4B83-BEE8-37149502A3B7}" srcOrd="0" destOrd="0" presId="urn:microsoft.com/office/officeart/2005/8/layout/lProcess3"/>
    <dgm:cxn modelId="{5E36D3F2-F1A1-42B9-B058-D5E5D8BFCC7F}" type="presOf" srcId="{FB2D69AA-A276-421F-97E2-19EFE503DC9A}" destId="{257E8911-995B-4E8C-85CD-48E50EAA5415}" srcOrd="0" destOrd="0" presId="urn:microsoft.com/office/officeart/2005/8/layout/lProcess3"/>
    <dgm:cxn modelId="{B1E459F8-ED32-45D5-894D-B1BC3B2BF679}" type="presOf" srcId="{46C46C3B-EA21-440E-B627-E71484D1DAC1}" destId="{83DA6079-3587-412A-A40B-90E1431F1A90}" srcOrd="0" destOrd="0" presId="urn:microsoft.com/office/officeart/2005/8/layout/lProcess3"/>
    <dgm:cxn modelId="{851E66FB-C107-4CA9-94D7-0B4A5F100BBD}" srcId="{4E26B734-4F31-4924-A3AD-64A192512E4D}" destId="{0B4AA6B7-65A7-4525-827C-3298A1A88A29}" srcOrd="3" destOrd="0" parTransId="{F6C66FCC-BEC8-414C-9EA1-964699D981F1}" sibTransId="{9B3FBB22-7F52-4928-BBA6-995DCE7033BE}"/>
    <dgm:cxn modelId="{2CDB6E71-13D3-49B1-819D-372E0E76C2F1}" type="presParOf" srcId="{3C066B2A-61C4-406F-BB98-B88DCB0F5D79}" destId="{03FA6542-1A6D-40EC-9FED-F578005130D1}" srcOrd="0" destOrd="0" presId="urn:microsoft.com/office/officeart/2005/8/layout/lProcess3"/>
    <dgm:cxn modelId="{06EB43B9-9918-4D93-9CB8-2FFA94A93029}" type="presParOf" srcId="{03FA6542-1A6D-40EC-9FED-F578005130D1}" destId="{E4A4A87A-4FCF-42FC-9F2E-496239308BCF}" srcOrd="0" destOrd="0" presId="urn:microsoft.com/office/officeart/2005/8/layout/lProcess3"/>
    <dgm:cxn modelId="{33197DB7-C47A-48D5-9A21-B1AE426631A4}" type="presParOf" srcId="{03FA6542-1A6D-40EC-9FED-F578005130D1}" destId="{FF2FD56A-3C5C-4E7D-924A-C247C7C6A01C}" srcOrd="1" destOrd="0" presId="urn:microsoft.com/office/officeart/2005/8/layout/lProcess3"/>
    <dgm:cxn modelId="{3C0C5379-BA85-4F5A-97E0-8726B05F06D8}" type="presParOf" srcId="{03FA6542-1A6D-40EC-9FED-F578005130D1}" destId="{3A146475-807E-4F52-BF81-8C8B691271D8}" srcOrd="2" destOrd="0" presId="urn:microsoft.com/office/officeart/2005/8/layout/lProcess3"/>
    <dgm:cxn modelId="{A85BB7A4-B3A5-48D2-803D-1ADFD69AA127}" type="presParOf" srcId="{03FA6542-1A6D-40EC-9FED-F578005130D1}" destId="{C224398A-D7BE-43F1-948B-C48BFC790DC9}" srcOrd="3" destOrd="0" presId="urn:microsoft.com/office/officeart/2005/8/layout/lProcess3"/>
    <dgm:cxn modelId="{6F795410-C945-4CA1-80C9-CFBEEE06F35C}" type="presParOf" srcId="{03FA6542-1A6D-40EC-9FED-F578005130D1}" destId="{0C1FBADA-3D8E-4A1F-8553-C5EE4569BE7A}" srcOrd="4" destOrd="0" presId="urn:microsoft.com/office/officeart/2005/8/layout/lProcess3"/>
    <dgm:cxn modelId="{44256ED9-FD07-49F3-8225-48D5BD5D33DD}" type="presParOf" srcId="{03FA6542-1A6D-40EC-9FED-F578005130D1}" destId="{B4E39EB1-BC1C-4E06-8211-9559E39FA431}" srcOrd="5" destOrd="0" presId="urn:microsoft.com/office/officeart/2005/8/layout/lProcess3"/>
    <dgm:cxn modelId="{5517A6F2-9C45-40A5-88F4-D868B2531001}" type="presParOf" srcId="{03FA6542-1A6D-40EC-9FED-F578005130D1}" destId="{BF443BE7-AD65-4096-8192-AE70CB0DF509}" srcOrd="6" destOrd="0" presId="urn:microsoft.com/office/officeart/2005/8/layout/lProcess3"/>
    <dgm:cxn modelId="{4D8DD733-BA89-4703-8E6A-6FD60439653A}" type="presParOf" srcId="{03FA6542-1A6D-40EC-9FED-F578005130D1}" destId="{F4F204AC-D6D5-4C1F-AB6D-957C911C7D9B}" srcOrd="7" destOrd="0" presId="urn:microsoft.com/office/officeart/2005/8/layout/lProcess3"/>
    <dgm:cxn modelId="{2314E288-2683-4F55-985D-40A96FEC0EEA}" type="presParOf" srcId="{03FA6542-1A6D-40EC-9FED-F578005130D1}" destId="{3CB55596-2D14-42B2-B640-641067393CD7}" srcOrd="8" destOrd="0" presId="urn:microsoft.com/office/officeart/2005/8/layout/lProcess3"/>
    <dgm:cxn modelId="{027CE280-E70D-4CB0-B750-8108BD135B29}" type="presParOf" srcId="{03FA6542-1A6D-40EC-9FED-F578005130D1}" destId="{A916744E-C5AB-4243-B20A-8F5ABD592A18}" srcOrd="9" destOrd="0" presId="urn:microsoft.com/office/officeart/2005/8/layout/lProcess3"/>
    <dgm:cxn modelId="{D326ACC6-3FAD-4F2D-A4BF-3BBD311704F5}" type="presParOf" srcId="{03FA6542-1A6D-40EC-9FED-F578005130D1}" destId="{FB85DDDA-D041-4A8F-8EBE-E2FCBCEE4CD0}" srcOrd="10" destOrd="0" presId="urn:microsoft.com/office/officeart/2005/8/layout/lProcess3"/>
    <dgm:cxn modelId="{4FBE6891-823E-444A-ABD4-5F5079692289}" type="presParOf" srcId="{3C066B2A-61C4-406F-BB98-B88DCB0F5D79}" destId="{D6FB4F77-1637-4422-AC60-FF6294D2946B}" srcOrd="1" destOrd="0" presId="urn:microsoft.com/office/officeart/2005/8/layout/lProcess3"/>
    <dgm:cxn modelId="{6E2BBE65-52E6-4902-B4B6-28974BC977F2}" type="presParOf" srcId="{3C066B2A-61C4-406F-BB98-B88DCB0F5D79}" destId="{912D5FFD-57AF-4C89-824D-93AB802C72EC}" srcOrd="2" destOrd="0" presId="urn:microsoft.com/office/officeart/2005/8/layout/lProcess3"/>
    <dgm:cxn modelId="{4F24F787-5856-4F0F-B7A0-0E8C2843C5B0}" type="presParOf" srcId="{912D5FFD-57AF-4C89-824D-93AB802C72EC}" destId="{C1F47931-C385-46B0-84DF-4F329182B28E}" srcOrd="0" destOrd="0" presId="urn:microsoft.com/office/officeart/2005/8/layout/lProcess3"/>
    <dgm:cxn modelId="{6F849049-AB33-4E6C-BD62-35EBA0070BDA}" type="presParOf" srcId="{912D5FFD-57AF-4C89-824D-93AB802C72EC}" destId="{0F3CEF29-BC2F-4300-8151-FBBDE471D607}" srcOrd="1" destOrd="0" presId="urn:microsoft.com/office/officeart/2005/8/layout/lProcess3"/>
    <dgm:cxn modelId="{4957A4F3-C626-4B41-8DBC-B824943D1F5B}" type="presParOf" srcId="{912D5FFD-57AF-4C89-824D-93AB802C72EC}" destId="{EFEC3AB2-7CEB-441C-A32C-FA0391245BCF}" srcOrd="2" destOrd="0" presId="urn:microsoft.com/office/officeart/2005/8/layout/lProcess3"/>
    <dgm:cxn modelId="{C9EDDA27-62EF-463A-B25B-8E0F1F76C501}" type="presParOf" srcId="{912D5FFD-57AF-4C89-824D-93AB802C72EC}" destId="{5605F1CE-C9AF-47B1-8066-5275BD2320CF}" srcOrd="3" destOrd="0" presId="urn:microsoft.com/office/officeart/2005/8/layout/lProcess3"/>
    <dgm:cxn modelId="{09D621C4-437E-4B93-BBCC-6CF80EE200E9}" type="presParOf" srcId="{912D5FFD-57AF-4C89-824D-93AB802C72EC}" destId="{B90574C1-FB92-444F-B9B4-7E463AD7E7C0}" srcOrd="4" destOrd="0" presId="urn:microsoft.com/office/officeart/2005/8/layout/lProcess3"/>
    <dgm:cxn modelId="{FC606D82-D938-46DE-A819-9709A4C58006}" type="presParOf" srcId="{912D5FFD-57AF-4C89-824D-93AB802C72EC}" destId="{BB6B8032-A8F9-483E-95F2-FA0D1E90CE6A}" srcOrd="5" destOrd="0" presId="urn:microsoft.com/office/officeart/2005/8/layout/lProcess3"/>
    <dgm:cxn modelId="{5B818704-787A-4113-B5F2-82F1C0B914A0}" type="presParOf" srcId="{912D5FFD-57AF-4C89-824D-93AB802C72EC}" destId="{C5B4C6EC-A2B3-433A-B91A-0DE66C501C79}" srcOrd="6" destOrd="0" presId="urn:microsoft.com/office/officeart/2005/8/layout/lProcess3"/>
    <dgm:cxn modelId="{9941283F-32D9-4801-A975-DEEE58297783}" type="presParOf" srcId="{912D5FFD-57AF-4C89-824D-93AB802C72EC}" destId="{ED52EA18-E01C-45E5-85CD-0F8261FE8021}" srcOrd="7" destOrd="0" presId="urn:microsoft.com/office/officeart/2005/8/layout/lProcess3"/>
    <dgm:cxn modelId="{78BCD549-D93D-4BF5-927E-DD06109D2983}" type="presParOf" srcId="{912D5FFD-57AF-4C89-824D-93AB802C72EC}" destId="{AAE9A7C8-94FD-4F13-8C8A-882DA4CC0E58}" srcOrd="8" destOrd="0" presId="urn:microsoft.com/office/officeart/2005/8/layout/lProcess3"/>
    <dgm:cxn modelId="{A4B66B06-7D39-4807-940F-8C3882AAF158}" type="presParOf" srcId="{3C066B2A-61C4-406F-BB98-B88DCB0F5D79}" destId="{CA552A35-180A-49DA-862C-38FCE7A366F1}" srcOrd="3" destOrd="0" presId="urn:microsoft.com/office/officeart/2005/8/layout/lProcess3"/>
    <dgm:cxn modelId="{1574B3D7-30A5-4D63-B636-5991811A398A}" type="presParOf" srcId="{3C066B2A-61C4-406F-BB98-B88DCB0F5D79}" destId="{A83E43EE-46FC-4648-8A6D-27F8A51FE76B}" srcOrd="4" destOrd="0" presId="urn:microsoft.com/office/officeart/2005/8/layout/lProcess3"/>
    <dgm:cxn modelId="{40CF77CD-42BC-430D-A7E2-1E4DF8E62205}" type="presParOf" srcId="{A83E43EE-46FC-4648-8A6D-27F8A51FE76B}" destId="{F225C5BA-7B72-4C7B-9153-0E3E517113DD}" srcOrd="0" destOrd="0" presId="urn:microsoft.com/office/officeart/2005/8/layout/lProcess3"/>
    <dgm:cxn modelId="{88133815-6F41-4CAE-B8CB-0BBCD1780991}" type="presParOf" srcId="{A83E43EE-46FC-4648-8A6D-27F8A51FE76B}" destId="{F64E71A9-4279-4A46-A0F7-F90C11A0331E}" srcOrd="1" destOrd="0" presId="urn:microsoft.com/office/officeart/2005/8/layout/lProcess3"/>
    <dgm:cxn modelId="{E81CEED2-2919-45D9-829F-F054C17683B0}" type="presParOf" srcId="{A83E43EE-46FC-4648-8A6D-27F8A51FE76B}" destId="{17EE8D8E-2D4C-464B-84B8-E985889778C0}" srcOrd="2" destOrd="0" presId="urn:microsoft.com/office/officeart/2005/8/layout/lProcess3"/>
    <dgm:cxn modelId="{AF7485C4-B478-4E08-975A-4701EC317F81}" type="presParOf" srcId="{A83E43EE-46FC-4648-8A6D-27F8A51FE76B}" destId="{D8DF4AFC-3D3D-4D46-8083-F65071123CF5}" srcOrd="3" destOrd="0" presId="urn:microsoft.com/office/officeart/2005/8/layout/lProcess3"/>
    <dgm:cxn modelId="{A6C862F0-BAD9-4D93-A7BB-5BB1B38B06CD}" type="presParOf" srcId="{A83E43EE-46FC-4648-8A6D-27F8A51FE76B}" destId="{65E25EE4-DE51-4044-9552-66A3BCCB30EE}" srcOrd="4" destOrd="0" presId="urn:microsoft.com/office/officeart/2005/8/layout/lProcess3"/>
    <dgm:cxn modelId="{B02C7977-9519-4F84-B208-2D3973C77C4B}" type="presParOf" srcId="{A83E43EE-46FC-4648-8A6D-27F8A51FE76B}" destId="{2B9CD17E-9F81-4C10-97E6-D175AF3EA9E5}" srcOrd="5" destOrd="0" presId="urn:microsoft.com/office/officeart/2005/8/layout/lProcess3"/>
    <dgm:cxn modelId="{3A9215ED-E54E-4AC9-9F46-77CF58B90ACC}" type="presParOf" srcId="{A83E43EE-46FC-4648-8A6D-27F8A51FE76B}" destId="{E0F2C004-9743-4B83-BEE8-37149502A3B7}" srcOrd="6" destOrd="0" presId="urn:microsoft.com/office/officeart/2005/8/layout/lProcess3"/>
    <dgm:cxn modelId="{866BAF3B-CD8F-426A-8CF7-7D31089C7337}" type="presParOf" srcId="{A83E43EE-46FC-4648-8A6D-27F8A51FE76B}" destId="{E24FAA01-6F83-4C53-90C7-DF64ADCB8501}" srcOrd="7" destOrd="0" presId="urn:microsoft.com/office/officeart/2005/8/layout/lProcess3"/>
    <dgm:cxn modelId="{E469262E-F3DD-470B-9E03-4FEC338FFBFD}" type="presParOf" srcId="{A83E43EE-46FC-4648-8A6D-27F8A51FE76B}" destId="{257E8911-995B-4E8C-85CD-48E50EAA5415}" srcOrd="8" destOrd="0" presId="urn:microsoft.com/office/officeart/2005/8/layout/lProcess3"/>
    <dgm:cxn modelId="{E0FB086B-CAD8-4BF5-92D9-201DC3BCB1E4}" type="presParOf" srcId="{3C066B2A-61C4-406F-BB98-B88DCB0F5D79}" destId="{85D07E63-40D0-4AFD-AAEA-422BAAB2FC14}" srcOrd="5" destOrd="0" presId="urn:microsoft.com/office/officeart/2005/8/layout/lProcess3"/>
    <dgm:cxn modelId="{933CC385-06BF-482A-98D8-7634E58DA8BA}" type="presParOf" srcId="{3C066B2A-61C4-406F-BB98-B88DCB0F5D79}" destId="{48E8D3CA-0DE8-4D82-8D00-076509D99E0D}" srcOrd="6" destOrd="0" presId="urn:microsoft.com/office/officeart/2005/8/layout/lProcess3"/>
    <dgm:cxn modelId="{E05882BD-273B-498D-B4FE-253A9A9C9CB5}" type="presParOf" srcId="{48E8D3CA-0DE8-4D82-8D00-076509D99E0D}" destId="{4591F183-9EDE-48E7-BCE1-7359C43F3C1A}" srcOrd="0" destOrd="0" presId="urn:microsoft.com/office/officeart/2005/8/layout/lProcess3"/>
    <dgm:cxn modelId="{7B99422E-7138-4F7D-AE03-B2835A34F1D7}" type="presParOf" srcId="{48E8D3CA-0DE8-4D82-8D00-076509D99E0D}" destId="{CACDEB47-1558-4FEF-9A1D-B1D14C1A8033}" srcOrd="1" destOrd="0" presId="urn:microsoft.com/office/officeart/2005/8/layout/lProcess3"/>
    <dgm:cxn modelId="{7DD0E982-E64A-4EA7-8008-45247B7E9228}" type="presParOf" srcId="{48E8D3CA-0DE8-4D82-8D00-076509D99E0D}" destId="{2742F02D-498C-44A7-9BA7-7F7B4D13AF66}" srcOrd="2" destOrd="0" presId="urn:microsoft.com/office/officeart/2005/8/layout/lProcess3"/>
    <dgm:cxn modelId="{3101A8E7-1FB8-42AA-A70C-073A53BCAF34}" type="presParOf" srcId="{48E8D3CA-0DE8-4D82-8D00-076509D99E0D}" destId="{06B19917-EF8E-4CAE-9473-7DB13D9DA295}" srcOrd="3" destOrd="0" presId="urn:microsoft.com/office/officeart/2005/8/layout/lProcess3"/>
    <dgm:cxn modelId="{05F50534-E328-4BC0-9B73-1FD2988DFE74}" type="presParOf" srcId="{48E8D3CA-0DE8-4D82-8D00-076509D99E0D}" destId="{83DA6079-3587-412A-A40B-90E1431F1A90}" srcOrd="4" destOrd="0" presId="urn:microsoft.com/office/officeart/2005/8/layout/lProcess3"/>
    <dgm:cxn modelId="{2F29C5CD-36F0-4607-BA39-44316BE5FDEF}" type="presParOf" srcId="{3C066B2A-61C4-406F-BB98-B88DCB0F5D79}" destId="{CB00732F-FAA7-4E40-AD68-7AB799A13C87}" srcOrd="7" destOrd="0" presId="urn:microsoft.com/office/officeart/2005/8/layout/lProcess3"/>
    <dgm:cxn modelId="{C042C98E-7732-404F-B532-DB22F31B8D72}" type="presParOf" srcId="{3C066B2A-61C4-406F-BB98-B88DCB0F5D79}" destId="{E5E22E50-D1F4-46D0-A695-2BFC9B8B7EC1}" srcOrd="8" destOrd="0" presId="urn:microsoft.com/office/officeart/2005/8/layout/lProcess3"/>
    <dgm:cxn modelId="{E770CA76-EF34-41B2-B4EF-66AC5290B28A}" type="presParOf" srcId="{E5E22E50-D1F4-46D0-A695-2BFC9B8B7EC1}" destId="{1B2A3053-DF09-487F-BE05-928C1CB243EC}" srcOrd="0" destOrd="0" presId="urn:microsoft.com/office/officeart/2005/8/layout/lProcess3"/>
    <dgm:cxn modelId="{D5BFC4DC-DEE9-404E-85B3-69FAE1B9245B}" type="presParOf" srcId="{E5E22E50-D1F4-46D0-A695-2BFC9B8B7EC1}" destId="{B11E80B1-6C0E-44F7-968F-140976FC2F4F}" srcOrd="1" destOrd="0" presId="urn:microsoft.com/office/officeart/2005/8/layout/lProcess3"/>
    <dgm:cxn modelId="{8292E30C-957F-4892-A094-AAD9F9C88F8E}" type="presParOf" srcId="{E5E22E50-D1F4-46D0-A695-2BFC9B8B7EC1}" destId="{59F89BB8-809A-412C-BF1D-2BABF60C04B5}" srcOrd="2" destOrd="0" presId="urn:microsoft.com/office/officeart/2005/8/layout/lProcess3"/>
    <dgm:cxn modelId="{5546D3AB-F50A-49A4-8D92-AB1AABADC90D}" type="presParOf" srcId="{E5E22E50-D1F4-46D0-A695-2BFC9B8B7EC1}" destId="{4CCEBE91-9B5C-44F4-9293-92DC9CFC5464}" srcOrd="3" destOrd="0" presId="urn:microsoft.com/office/officeart/2005/8/layout/lProcess3"/>
    <dgm:cxn modelId="{0A7932AE-9F46-400B-BE88-4C472D0A0697}" type="presParOf" srcId="{E5E22E50-D1F4-46D0-A695-2BFC9B8B7EC1}" destId="{D9A8A7FA-1DE9-4FF3-85BA-80ACC34102A6}" srcOrd="4" destOrd="0" presId="urn:microsoft.com/office/officeart/2005/8/layout/lProcess3"/>
    <dgm:cxn modelId="{619CFE61-A95D-429C-B3F1-77349E2824DF}" type="presParOf" srcId="{E5E22E50-D1F4-46D0-A695-2BFC9B8B7EC1}" destId="{48F2BE5B-595C-4F26-B5A8-F983002BBEA7}" srcOrd="5" destOrd="0" presId="urn:microsoft.com/office/officeart/2005/8/layout/lProcess3"/>
    <dgm:cxn modelId="{917BA27E-DAFF-40E3-8F5F-4B49C9F56B1A}" type="presParOf" srcId="{E5E22E50-D1F4-46D0-A695-2BFC9B8B7EC1}" destId="{312F3106-8239-479F-A9E6-9AB969C9B347}" srcOrd="6" destOrd="0" presId="urn:microsoft.com/office/officeart/2005/8/layout/lProcess3"/>
    <dgm:cxn modelId="{04CBB141-D4CB-435B-B598-54D03D6E165A}" type="presParOf" srcId="{E5E22E50-D1F4-46D0-A695-2BFC9B8B7EC1}" destId="{636C8D3F-0B43-4C8F-A53B-AE4B55C7A98E}" srcOrd="7" destOrd="0" presId="urn:microsoft.com/office/officeart/2005/8/layout/lProcess3"/>
    <dgm:cxn modelId="{92512211-05B6-4972-8B67-08A0CF3D4674}" type="presParOf" srcId="{E5E22E50-D1F4-46D0-A695-2BFC9B8B7EC1}" destId="{70C922D6-B258-44DC-A08A-5359D5CB6915}" srcOrd="8" destOrd="0" presId="urn:microsoft.com/office/officeart/2005/8/layout/lProcess3"/>
    <dgm:cxn modelId="{B4ADD18F-180A-4085-BBA8-AB01103DD597}" type="presParOf" srcId="{E5E22E50-D1F4-46D0-A695-2BFC9B8B7EC1}" destId="{24E75837-1F3E-40ED-B9D6-B358613CE05A}" srcOrd="9" destOrd="0" presId="urn:microsoft.com/office/officeart/2005/8/layout/lProcess3"/>
    <dgm:cxn modelId="{93CC361C-6EEF-43F6-A9E8-F10083D62F17}" type="presParOf" srcId="{E5E22E50-D1F4-46D0-A695-2BFC9B8B7EC1}" destId="{40104FA9-112D-4708-8471-8E204428ACD1}" srcOrd="1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4A87A-4FCF-42FC-9F2E-496239308BCF}">
      <dsp:nvSpPr>
        <dsp:cNvPr id="0" name=""/>
        <dsp:cNvSpPr/>
      </dsp:nvSpPr>
      <dsp:spPr>
        <a:xfrm>
          <a:off x="879" y="254428"/>
          <a:ext cx="1806252" cy="722501"/>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ru-RU" sz="900" kern="1200" dirty="0"/>
            <a:t>СНК</a:t>
          </a:r>
        </a:p>
      </dsp:txBody>
      <dsp:txXfrm>
        <a:off x="362130" y="254428"/>
        <a:ext cx="1083751" cy="722501"/>
      </dsp:txXfrm>
    </dsp:sp>
    <dsp:sp modelId="{3A146475-807E-4F52-BF81-8C8B691271D8}">
      <dsp:nvSpPr>
        <dsp:cNvPr id="0" name=""/>
        <dsp:cNvSpPr/>
      </dsp:nvSpPr>
      <dsp:spPr>
        <a:xfrm>
          <a:off x="1572318" y="315841"/>
          <a:ext cx="1499189" cy="599675"/>
        </a:xfrm>
        <a:prstGeom prst="chevron">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ru-RU" sz="1500" kern="1200" dirty="0"/>
            <a:t>-</a:t>
          </a:r>
        </a:p>
      </dsp:txBody>
      <dsp:txXfrm>
        <a:off x="1872156" y="315841"/>
        <a:ext cx="899514" cy="599675"/>
      </dsp:txXfrm>
    </dsp:sp>
    <dsp:sp modelId="{0C1FBADA-3D8E-4A1F-8553-C5EE4569BE7A}">
      <dsp:nvSpPr>
        <dsp:cNvPr id="0" name=""/>
        <dsp:cNvSpPr/>
      </dsp:nvSpPr>
      <dsp:spPr>
        <a:xfrm>
          <a:off x="2861621" y="315841"/>
          <a:ext cx="1499189" cy="599675"/>
        </a:xfrm>
        <a:prstGeom prst="chevron">
          <a:avLst/>
        </a:prstGeom>
        <a:solidFill>
          <a:schemeClr val="bg2">
            <a:lumMod val="75000"/>
            <a:alpha val="9000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Zynq-7000</a:t>
          </a:r>
          <a:endParaRPr lang="ru-RU" sz="1500" kern="1200" dirty="0"/>
        </a:p>
      </dsp:txBody>
      <dsp:txXfrm>
        <a:off x="3161459" y="315841"/>
        <a:ext cx="899514" cy="599675"/>
      </dsp:txXfrm>
    </dsp:sp>
    <dsp:sp modelId="{BF443BE7-AD65-4096-8192-AE70CB0DF509}">
      <dsp:nvSpPr>
        <dsp:cNvPr id="0" name=""/>
        <dsp:cNvSpPr/>
      </dsp:nvSpPr>
      <dsp:spPr>
        <a:xfrm>
          <a:off x="4150925" y="315841"/>
          <a:ext cx="1499189" cy="599675"/>
        </a:xfrm>
        <a:prstGeom prst="chevron">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a:t>
          </a:r>
          <a:endParaRPr lang="ru-RU" sz="1500" kern="1200" dirty="0"/>
        </a:p>
      </dsp:txBody>
      <dsp:txXfrm>
        <a:off x="4450763" y="315841"/>
        <a:ext cx="899514" cy="599675"/>
      </dsp:txXfrm>
    </dsp:sp>
    <dsp:sp modelId="{3CB55596-2D14-42B2-B640-641067393CD7}">
      <dsp:nvSpPr>
        <dsp:cNvPr id="0" name=""/>
        <dsp:cNvSpPr/>
      </dsp:nvSpPr>
      <dsp:spPr>
        <a:xfrm>
          <a:off x="5440228" y="315841"/>
          <a:ext cx="1499189" cy="599675"/>
        </a:xfrm>
        <a:prstGeom prst="chevron">
          <a:avLst/>
        </a:prstGeom>
        <a:solidFill>
          <a:schemeClr val="bg2">
            <a:lumMod val="75000"/>
            <a:alpha val="9000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Zynq MPSOC</a:t>
          </a:r>
          <a:endParaRPr lang="ru-RU" sz="1500" kern="1200" dirty="0"/>
        </a:p>
      </dsp:txBody>
      <dsp:txXfrm>
        <a:off x="5740066" y="315841"/>
        <a:ext cx="899514" cy="599675"/>
      </dsp:txXfrm>
    </dsp:sp>
    <dsp:sp modelId="{FB85DDDA-D041-4A8F-8EBE-E2FCBCEE4CD0}">
      <dsp:nvSpPr>
        <dsp:cNvPr id="0" name=""/>
        <dsp:cNvSpPr/>
      </dsp:nvSpPr>
      <dsp:spPr>
        <a:xfrm>
          <a:off x="6729531" y="315841"/>
          <a:ext cx="1499189" cy="599675"/>
        </a:xfrm>
        <a:prstGeom prst="chevron">
          <a:avLst/>
        </a:prstGeom>
        <a:solidFill>
          <a:schemeClr val="bg2">
            <a:lumMod val="75000"/>
            <a:alpha val="9000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Versal</a:t>
          </a:r>
          <a:endParaRPr lang="ru-RU" sz="1500" kern="1200" dirty="0"/>
        </a:p>
      </dsp:txBody>
      <dsp:txXfrm>
        <a:off x="7029369" y="315841"/>
        <a:ext cx="899514" cy="599675"/>
      </dsp:txXfrm>
    </dsp:sp>
    <dsp:sp modelId="{C1F47931-C385-46B0-84DF-4F329182B28E}">
      <dsp:nvSpPr>
        <dsp:cNvPr id="0" name=""/>
        <dsp:cNvSpPr/>
      </dsp:nvSpPr>
      <dsp:spPr>
        <a:xfrm>
          <a:off x="879" y="1078079"/>
          <a:ext cx="1806252" cy="722501"/>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kern="1200" dirty="0"/>
            <a:t>Virtex</a:t>
          </a:r>
          <a:endParaRPr lang="ru-RU" sz="900" kern="1200" dirty="0"/>
        </a:p>
        <a:p>
          <a:pPr marL="0" lvl="0" indent="0" algn="ctr" defTabSz="400050">
            <a:lnSpc>
              <a:spcPct val="90000"/>
            </a:lnSpc>
            <a:spcBef>
              <a:spcPct val="0"/>
            </a:spcBef>
            <a:spcAft>
              <a:spcPct val="35000"/>
            </a:spcAft>
            <a:buNone/>
          </a:pPr>
          <a:r>
            <a:rPr lang="ru-RU" sz="900" kern="1200" dirty="0"/>
            <a:t>(производительные)</a:t>
          </a:r>
        </a:p>
      </dsp:txBody>
      <dsp:txXfrm>
        <a:off x="362130" y="1078079"/>
        <a:ext cx="1083751" cy="722501"/>
      </dsp:txXfrm>
    </dsp:sp>
    <dsp:sp modelId="{EFEC3AB2-7CEB-441C-A32C-FA0391245BCF}">
      <dsp:nvSpPr>
        <dsp:cNvPr id="0" name=""/>
        <dsp:cNvSpPr/>
      </dsp:nvSpPr>
      <dsp:spPr>
        <a:xfrm>
          <a:off x="1572318" y="1139492"/>
          <a:ext cx="1499189" cy="599675"/>
        </a:xfrm>
        <a:prstGeom prst="chevron">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Virtex-6</a:t>
          </a:r>
          <a:endParaRPr lang="ru-RU" sz="1500" kern="1200" dirty="0"/>
        </a:p>
      </dsp:txBody>
      <dsp:txXfrm>
        <a:off x="1872156" y="1139492"/>
        <a:ext cx="899514" cy="599675"/>
      </dsp:txXfrm>
    </dsp:sp>
    <dsp:sp modelId="{B90574C1-FB92-444F-B9B4-7E463AD7E7C0}">
      <dsp:nvSpPr>
        <dsp:cNvPr id="0" name=""/>
        <dsp:cNvSpPr/>
      </dsp:nvSpPr>
      <dsp:spPr>
        <a:xfrm>
          <a:off x="2861621" y="1139492"/>
          <a:ext cx="1499189" cy="599675"/>
        </a:xfrm>
        <a:prstGeom prst="chevr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Virtex-7</a:t>
          </a:r>
          <a:endParaRPr lang="ru-RU" sz="1500" kern="1200" dirty="0"/>
        </a:p>
      </dsp:txBody>
      <dsp:txXfrm>
        <a:off x="3161459" y="1139492"/>
        <a:ext cx="899514" cy="599675"/>
      </dsp:txXfrm>
    </dsp:sp>
    <dsp:sp modelId="{C5B4C6EC-A2B3-433A-B91A-0DE66C501C79}">
      <dsp:nvSpPr>
        <dsp:cNvPr id="0" name=""/>
        <dsp:cNvSpPr/>
      </dsp:nvSpPr>
      <dsp:spPr>
        <a:xfrm>
          <a:off x="4150925" y="1139492"/>
          <a:ext cx="1499189" cy="599675"/>
        </a:xfrm>
        <a:prstGeom prst="chevr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Virtex</a:t>
          </a:r>
          <a:r>
            <a:rPr lang="en-US" sz="1500" kern="1200" dirty="0"/>
            <a:t> </a:t>
          </a:r>
          <a:r>
            <a:rPr lang="en-US" sz="1500" kern="1200" dirty="0" err="1"/>
            <a:t>UltraScale</a:t>
          </a:r>
          <a:endParaRPr lang="ru-RU" sz="1500" kern="1200" dirty="0"/>
        </a:p>
      </dsp:txBody>
      <dsp:txXfrm>
        <a:off x="4450763" y="1139492"/>
        <a:ext cx="899514" cy="599675"/>
      </dsp:txXfrm>
    </dsp:sp>
    <dsp:sp modelId="{AAE9A7C8-94FD-4F13-8C8A-882DA4CC0E58}">
      <dsp:nvSpPr>
        <dsp:cNvPr id="0" name=""/>
        <dsp:cNvSpPr/>
      </dsp:nvSpPr>
      <dsp:spPr>
        <a:xfrm>
          <a:off x="5440228" y="1139492"/>
          <a:ext cx="1499189" cy="599675"/>
        </a:xfrm>
        <a:prstGeom prst="chevr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Virtex </a:t>
          </a:r>
          <a:r>
            <a:rPr lang="en-US" sz="1500" kern="1200" dirty="0" err="1"/>
            <a:t>UltraScale</a:t>
          </a:r>
          <a:r>
            <a:rPr lang="en-US" sz="1500" kern="1200" dirty="0"/>
            <a:t>+</a:t>
          </a:r>
          <a:endParaRPr lang="ru-RU" sz="1500" kern="1200" dirty="0"/>
        </a:p>
      </dsp:txBody>
      <dsp:txXfrm>
        <a:off x="5740066" y="1139492"/>
        <a:ext cx="899514" cy="599675"/>
      </dsp:txXfrm>
    </dsp:sp>
    <dsp:sp modelId="{F225C5BA-7B72-4C7B-9153-0E3E517113DD}">
      <dsp:nvSpPr>
        <dsp:cNvPr id="0" name=""/>
        <dsp:cNvSpPr/>
      </dsp:nvSpPr>
      <dsp:spPr>
        <a:xfrm>
          <a:off x="879" y="1901730"/>
          <a:ext cx="1806252" cy="722501"/>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kern="1200"/>
            <a:t>Kintex</a:t>
          </a:r>
          <a:endParaRPr lang="ru-RU" sz="900" kern="1200"/>
        </a:p>
      </dsp:txBody>
      <dsp:txXfrm>
        <a:off x="362130" y="1901730"/>
        <a:ext cx="1083751" cy="722501"/>
      </dsp:txXfrm>
    </dsp:sp>
    <dsp:sp modelId="{17EE8D8E-2D4C-464B-84B8-E985889778C0}">
      <dsp:nvSpPr>
        <dsp:cNvPr id="0" name=""/>
        <dsp:cNvSpPr/>
      </dsp:nvSpPr>
      <dsp:spPr>
        <a:xfrm>
          <a:off x="1572318" y="1963143"/>
          <a:ext cx="1499189" cy="599675"/>
        </a:xfrm>
        <a:prstGeom prst="chevron">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a:t>-</a:t>
          </a:r>
          <a:endParaRPr lang="ru-RU" sz="1500" kern="1200"/>
        </a:p>
      </dsp:txBody>
      <dsp:txXfrm>
        <a:off x="1872156" y="1963143"/>
        <a:ext cx="899514" cy="599675"/>
      </dsp:txXfrm>
    </dsp:sp>
    <dsp:sp modelId="{65E25EE4-DE51-4044-9552-66A3BCCB30EE}">
      <dsp:nvSpPr>
        <dsp:cNvPr id="0" name=""/>
        <dsp:cNvSpPr/>
      </dsp:nvSpPr>
      <dsp:spPr>
        <a:xfrm>
          <a:off x="2861621" y="1963143"/>
          <a:ext cx="1499189" cy="599675"/>
        </a:xfrm>
        <a:prstGeom prst="chevr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Kintex-7</a:t>
          </a:r>
          <a:endParaRPr lang="ru-RU" sz="1500" kern="1200" dirty="0"/>
        </a:p>
      </dsp:txBody>
      <dsp:txXfrm>
        <a:off x="3161459" y="1963143"/>
        <a:ext cx="899514" cy="599675"/>
      </dsp:txXfrm>
    </dsp:sp>
    <dsp:sp modelId="{E0F2C004-9743-4B83-BEE8-37149502A3B7}">
      <dsp:nvSpPr>
        <dsp:cNvPr id="0" name=""/>
        <dsp:cNvSpPr/>
      </dsp:nvSpPr>
      <dsp:spPr>
        <a:xfrm>
          <a:off x="4150925" y="1963143"/>
          <a:ext cx="1499189" cy="599675"/>
        </a:xfrm>
        <a:prstGeom prst="chevr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Kintex</a:t>
          </a:r>
          <a:r>
            <a:rPr lang="en-US" sz="1500" kern="1200" dirty="0"/>
            <a:t> </a:t>
          </a:r>
          <a:r>
            <a:rPr lang="en-US" sz="1500" kern="1200" dirty="0" err="1"/>
            <a:t>UltraScale</a:t>
          </a:r>
          <a:endParaRPr lang="ru-RU" sz="1500" kern="1200" dirty="0"/>
        </a:p>
      </dsp:txBody>
      <dsp:txXfrm>
        <a:off x="4450763" y="1963143"/>
        <a:ext cx="899514" cy="599675"/>
      </dsp:txXfrm>
    </dsp:sp>
    <dsp:sp modelId="{257E8911-995B-4E8C-85CD-48E50EAA5415}">
      <dsp:nvSpPr>
        <dsp:cNvPr id="0" name=""/>
        <dsp:cNvSpPr/>
      </dsp:nvSpPr>
      <dsp:spPr>
        <a:xfrm>
          <a:off x="5440228" y="1963143"/>
          <a:ext cx="1499189" cy="599675"/>
        </a:xfrm>
        <a:prstGeom prst="chevr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Kintex </a:t>
          </a:r>
          <a:r>
            <a:rPr lang="en-US" sz="1500" kern="1200" dirty="0" err="1"/>
            <a:t>UltraScale</a:t>
          </a:r>
          <a:r>
            <a:rPr lang="en-US" sz="1500" kern="1200" dirty="0"/>
            <a:t>+</a:t>
          </a:r>
          <a:endParaRPr lang="ru-RU" sz="1500" kern="1200" dirty="0"/>
        </a:p>
      </dsp:txBody>
      <dsp:txXfrm>
        <a:off x="5740066" y="1963143"/>
        <a:ext cx="899514" cy="599675"/>
      </dsp:txXfrm>
    </dsp:sp>
    <dsp:sp modelId="{4591F183-9EDE-48E7-BCE1-7359C43F3C1A}">
      <dsp:nvSpPr>
        <dsp:cNvPr id="0" name=""/>
        <dsp:cNvSpPr/>
      </dsp:nvSpPr>
      <dsp:spPr>
        <a:xfrm>
          <a:off x="879" y="2725382"/>
          <a:ext cx="1806252" cy="722501"/>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kern="1200"/>
            <a:t>Spartan</a:t>
          </a:r>
          <a:r>
            <a:rPr lang="ru-RU" sz="900" kern="1200"/>
            <a:t>/</a:t>
          </a:r>
          <a:r>
            <a:rPr lang="en-US" sz="900" kern="1200"/>
            <a:t>Artix</a:t>
          </a:r>
          <a:endParaRPr lang="ru-RU" sz="900" kern="1200"/>
        </a:p>
        <a:p>
          <a:pPr marL="0" lvl="0" indent="0" algn="ctr" defTabSz="400050">
            <a:lnSpc>
              <a:spcPct val="90000"/>
            </a:lnSpc>
            <a:spcBef>
              <a:spcPct val="0"/>
            </a:spcBef>
            <a:spcAft>
              <a:spcPct val="35000"/>
            </a:spcAft>
            <a:buNone/>
          </a:pPr>
          <a:r>
            <a:rPr lang="ru-RU" sz="900" kern="1200"/>
            <a:t>(дешевые)</a:t>
          </a:r>
        </a:p>
      </dsp:txBody>
      <dsp:txXfrm>
        <a:off x="362130" y="2725382"/>
        <a:ext cx="1083751" cy="722501"/>
      </dsp:txXfrm>
    </dsp:sp>
    <dsp:sp modelId="{2742F02D-498C-44A7-9BA7-7F7B4D13AF66}">
      <dsp:nvSpPr>
        <dsp:cNvPr id="0" name=""/>
        <dsp:cNvSpPr/>
      </dsp:nvSpPr>
      <dsp:spPr>
        <a:xfrm>
          <a:off x="1572318" y="2786794"/>
          <a:ext cx="1499189" cy="599675"/>
        </a:xfrm>
        <a:prstGeom prst="chevr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Spartan-6</a:t>
          </a:r>
          <a:endParaRPr lang="ru-RU" sz="1500" kern="1200" dirty="0"/>
        </a:p>
      </dsp:txBody>
      <dsp:txXfrm>
        <a:off x="1872156" y="2786794"/>
        <a:ext cx="899514" cy="599675"/>
      </dsp:txXfrm>
    </dsp:sp>
    <dsp:sp modelId="{83DA6079-3587-412A-A40B-90E1431F1A90}">
      <dsp:nvSpPr>
        <dsp:cNvPr id="0" name=""/>
        <dsp:cNvSpPr/>
      </dsp:nvSpPr>
      <dsp:spPr>
        <a:xfrm>
          <a:off x="2861621" y="2786794"/>
          <a:ext cx="1499189" cy="599675"/>
        </a:xfrm>
        <a:prstGeom prst="chevr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Artix-7, Spartan-7</a:t>
          </a:r>
          <a:endParaRPr lang="ru-RU" sz="1500" kern="1200" dirty="0"/>
        </a:p>
      </dsp:txBody>
      <dsp:txXfrm>
        <a:off x="3161459" y="2786794"/>
        <a:ext cx="899514" cy="599675"/>
      </dsp:txXfrm>
    </dsp:sp>
    <dsp:sp modelId="{1B2A3053-DF09-487F-BE05-928C1CB243EC}">
      <dsp:nvSpPr>
        <dsp:cNvPr id="0" name=""/>
        <dsp:cNvSpPr/>
      </dsp:nvSpPr>
      <dsp:spPr>
        <a:xfrm>
          <a:off x="879" y="3549033"/>
          <a:ext cx="1806252" cy="722501"/>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ru-RU" sz="900" kern="1200"/>
            <a:t>Техпроцесс</a:t>
          </a:r>
        </a:p>
      </dsp:txBody>
      <dsp:txXfrm>
        <a:off x="362130" y="3549033"/>
        <a:ext cx="1083751" cy="722501"/>
      </dsp:txXfrm>
    </dsp:sp>
    <dsp:sp modelId="{59F89BB8-809A-412C-BF1D-2BABF60C04B5}">
      <dsp:nvSpPr>
        <dsp:cNvPr id="0" name=""/>
        <dsp:cNvSpPr/>
      </dsp:nvSpPr>
      <dsp:spPr>
        <a:xfrm>
          <a:off x="1572318" y="3610445"/>
          <a:ext cx="1499189" cy="599675"/>
        </a:xfrm>
        <a:prstGeom prst="chevron">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ru-RU" sz="1500" kern="1200"/>
            <a:t>40/45 нм</a:t>
          </a:r>
        </a:p>
      </dsp:txBody>
      <dsp:txXfrm>
        <a:off x="1872156" y="3610445"/>
        <a:ext cx="899514" cy="599675"/>
      </dsp:txXfrm>
    </dsp:sp>
    <dsp:sp modelId="{D9A8A7FA-1DE9-4FF3-85BA-80ACC34102A6}">
      <dsp:nvSpPr>
        <dsp:cNvPr id="0" name=""/>
        <dsp:cNvSpPr/>
      </dsp:nvSpPr>
      <dsp:spPr>
        <a:xfrm>
          <a:off x="2861621" y="3610445"/>
          <a:ext cx="1499189" cy="599675"/>
        </a:xfrm>
        <a:prstGeom prst="chevron">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ru-RU" sz="1500" kern="1200" dirty="0"/>
            <a:t>28 нм</a:t>
          </a:r>
        </a:p>
      </dsp:txBody>
      <dsp:txXfrm>
        <a:off x="3161459" y="3610445"/>
        <a:ext cx="899514" cy="599675"/>
      </dsp:txXfrm>
    </dsp:sp>
    <dsp:sp modelId="{312F3106-8239-479F-A9E6-9AB969C9B347}">
      <dsp:nvSpPr>
        <dsp:cNvPr id="0" name=""/>
        <dsp:cNvSpPr/>
      </dsp:nvSpPr>
      <dsp:spPr>
        <a:xfrm>
          <a:off x="4150925" y="3610445"/>
          <a:ext cx="1499189" cy="599675"/>
        </a:xfrm>
        <a:prstGeom prst="chevron">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20 </a:t>
          </a:r>
          <a:r>
            <a:rPr lang="ru-RU" sz="1500" kern="1200" dirty="0"/>
            <a:t>нм</a:t>
          </a:r>
        </a:p>
      </dsp:txBody>
      <dsp:txXfrm>
        <a:off x="4450763" y="3610445"/>
        <a:ext cx="899514" cy="599675"/>
      </dsp:txXfrm>
    </dsp:sp>
    <dsp:sp modelId="{70C922D6-B258-44DC-A08A-5359D5CB6915}">
      <dsp:nvSpPr>
        <dsp:cNvPr id="0" name=""/>
        <dsp:cNvSpPr/>
      </dsp:nvSpPr>
      <dsp:spPr>
        <a:xfrm>
          <a:off x="5440228" y="3610445"/>
          <a:ext cx="1499189" cy="599675"/>
        </a:xfrm>
        <a:prstGeom prst="chevron">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16 </a:t>
          </a:r>
          <a:r>
            <a:rPr lang="ru-RU" sz="1500" kern="1200" dirty="0"/>
            <a:t>нм</a:t>
          </a:r>
        </a:p>
      </dsp:txBody>
      <dsp:txXfrm>
        <a:off x="5740066" y="3610445"/>
        <a:ext cx="899514" cy="599675"/>
      </dsp:txXfrm>
    </dsp:sp>
    <dsp:sp modelId="{40104FA9-112D-4708-8471-8E204428ACD1}">
      <dsp:nvSpPr>
        <dsp:cNvPr id="0" name=""/>
        <dsp:cNvSpPr/>
      </dsp:nvSpPr>
      <dsp:spPr>
        <a:xfrm>
          <a:off x="6729531" y="3610445"/>
          <a:ext cx="1499189" cy="599675"/>
        </a:xfrm>
        <a:prstGeom prst="chevron">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ru-RU" sz="1500" kern="1200" dirty="0"/>
            <a:t>7 нм</a:t>
          </a:r>
        </a:p>
      </dsp:txBody>
      <dsp:txXfrm>
        <a:off x="7029369" y="3610445"/>
        <a:ext cx="899514" cy="59967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19D24-2BFB-46F4-BAD3-F8ED0654A924}" type="datetimeFigureOut">
              <a:rPr lang="ru-RU" smtClean="0"/>
              <a:t>20.09.2021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EBFFE-1A12-4079-802B-16C0CC51B5B3}" type="slidenum">
              <a:rPr lang="ru-RU" smtClean="0"/>
              <a:t>‹#›</a:t>
            </a:fld>
            <a:endParaRPr lang="ru-RU"/>
          </a:p>
        </p:txBody>
      </p:sp>
    </p:spTree>
    <p:extLst>
      <p:ext uri="{BB962C8B-B14F-4D97-AF65-F5344CB8AC3E}">
        <p14:creationId xmlns:p14="http://schemas.microsoft.com/office/powerpoint/2010/main" val="461371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BB37CDD-585C-419A-A8BF-03C0EADB734C}" type="slidenum">
              <a:rPr lang="ru-RU" smtClean="0">
                <a:latin typeface="Arial" pitchFamily="34" charset="0"/>
              </a:rPr>
              <a:pPr fontAlgn="base">
                <a:spcBef>
                  <a:spcPct val="0"/>
                </a:spcBef>
                <a:spcAft>
                  <a:spcPct val="0"/>
                </a:spcAft>
                <a:defRPr/>
              </a:pPr>
              <a:t>5</a:t>
            </a:fld>
            <a:endParaRPr lang="ru-RU">
              <a:latin typeface="Arial" pitchFamily="34" charset="0"/>
            </a:endParaRPr>
          </a:p>
        </p:txBody>
      </p:sp>
      <p:sp>
        <p:nvSpPr>
          <p:cNvPr id="61443" name="Rectangle 2"/>
          <p:cNvSpPr>
            <a:spLocks noGrp="1" noRot="1" noChangeAspect="1" noChangeArrowheads="1" noTextEdit="1"/>
          </p:cNvSpPr>
          <p:nvPr>
            <p:ph type="sldImg"/>
          </p:nvPr>
        </p:nvSpPr>
        <p:spPr bwMode="auto">
          <a:xfrm>
            <a:off x="1035050" y="554038"/>
            <a:ext cx="4784725" cy="35893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xfrm>
            <a:off x="1073150" y="4721225"/>
            <a:ext cx="4714875" cy="3503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The Spartan</a:t>
            </a:r>
            <a:r>
              <a:rPr lang="en-US">
                <a:latin typeface="Arial" charset="0"/>
                <a:cs typeface="Times New Roman" pitchFamily="18" charset="0"/>
              </a:rPr>
              <a:t>™</a:t>
            </a:r>
            <a:r>
              <a:rPr lang="en-US">
                <a:latin typeface="Arial" charset="0"/>
              </a:rPr>
              <a:t>-3 device family is optimized for low cost and is based on the Virtex</a:t>
            </a:r>
            <a:r>
              <a:rPr lang="en-US">
                <a:latin typeface="Arial" charset="0"/>
                <a:cs typeface="Times New Roman" pitchFamily="18" charset="0"/>
              </a:rPr>
              <a:t>™</a:t>
            </a:r>
            <a:r>
              <a:rPr lang="en-US">
                <a:latin typeface="Arial" charset="0"/>
              </a:rPr>
              <a:t>-II architecture. </a:t>
            </a:r>
          </a:p>
          <a:p>
            <a:pPr eaLnBrk="1" hangingPunct="1">
              <a:spcBef>
                <a:spcPct val="0"/>
              </a:spcBef>
            </a:pPr>
            <a:endParaRPr lang="en-US">
              <a:latin typeface="Arial" charset="0"/>
            </a:endParaRPr>
          </a:p>
          <a:p>
            <a:pPr eaLnBrk="1" hangingPunct="1">
              <a:spcBef>
                <a:spcPct val="0"/>
              </a:spcBef>
            </a:pPr>
            <a:r>
              <a:rPr lang="en-US">
                <a:latin typeface="Arial" charset="0"/>
              </a:rPr>
              <a:t>The Spartan-3 FPGA is based on a more traditional architecture that includes a ring of I/O blocks around a matrix of logic resources.</a:t>
            </a:r>
          </a:p>
          <a:p>
            <a:pPr eaLnBrk="1" hangingPunct="1">
              <a:spcBef>
                <a:spcPct val="0"/>
              </a:spcBef>
            </a:pPr>
            <a:endParaRPr lang="en-US">
              <a:latin typeface="Arial" charset="0"/>
            </a:endParaRPr>
          </a:p>
          <a:p>
            <a:pPr eaLnBrk="1" hangingPunct="1">
              <a:spcBef>
                <a:spcPct val="0"/>
              </a:spcBef>
            </a:pPr>
            <a:r>
              <a:rPr lang="en-US">
                <a:latin typeface="Arial" charset="0"/>
              </a:rPr>
              <a:t>The Spartan-3 slice has the same features as the Virtex-4 slice. The block RAM and clocking resources are similar. Differences in the clock management features will be discussed in the </a:t>
            </a:r>
            <a:r>
              <a:rPr lang="en-US" i="1">
                <a:latin typeface="Arial" charset="0"/>
              </a:rPr>
              <a:t>Designing for Performance</a:t>
            </a:r>
            <a:r>
              <a:rPr lang="en-US">
                <a:latin typeface="Arial" charset="0"/>
              </a:rPr>
              <a:t> course.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92A52FB-4990-4060-90CE-1E96E01E8FB7}" type="slidenum">
              <a:rPr lang="ru-RU" smtClean="0">
                <a:latin typeface="Arial" pitchFamily="34" charset="0"/>
              </a:rPr>
              <a:pPr fontAlgn="base">
                <a:spcBef>
                  <a:spcPct val="0"/>
                </a:spcBef>
                <a:spcAft>
                  <a:spcPct val="0"/>
                </a:spcAft>
                <a:defRPr/>
              </a:pPr>
              <a:t>8</a:t>
            </a:fld>
            <a:endParaRPr lang="ru-RU">
              <a:latin typeface="Arial" pitchFamily="34" charset="0"/>
            </a:endParaRPr>
          </a:p>
        </p:txBody>
      </p:sp>
      <p:sp>
        <p:nvSpPr>
          <p:cNvPr id="63491" name="Rectangle 2"/>
          <p:cNvSpPr>
            <a:spLocks noGrp="1" noRot="1" noChangeAspect="1" noChangeArrowheads="1" noTextEdit="1"/>
          </p:cNvSpPr>
          <p:nvPr>
            <p:ph type="sldImg"/>
          </p:nvPr>
        </p:nvSpPr>
        <p:spPr bwMode="auto">
          <a:xfrm>
            <a:off x="238125" y="554038"/>
            <a:ext cx="6378575" cy="35893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xfrm>
            <a:off x="1073150" y="4721225"/>
            <a:ext cx="4714875" cy="3503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charset="0"/>
              </a:rPr>
              <a:t>Combinatorial logic is stored in Look-Up Tables (LUTs). Look-Up Tables are also called Function Generators (FGs). Capacity is limited by the number of inputs, not by the complexity. Delay through the LUT is constant, regardless of what logic function is being performed inside.</a:t>
            </a:r>
          </a:p>
          <a:p>
            <a:pPr eaLnBrk="1" hangingPunct="1">
              <a:spcBef>
                <a:spcPct val="0"/>
              </a:spcBef>
            </a:pPr>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t>The basic equation for a single-channel FIR filter is shown. The terms in the equation can be described as input samples, output samples, and coefficients. </a:t>
            </a:r>
          </a:p>
          <a:p>
            <a:pPr eaLnBrk="1" hangingPunct="1"/>
            <a:r>
              <a:rPr lang="en-US"/>
              <a:t>Imagine x as a continuous stream of input samples and y as a resulting stream (i.e., a filtered stream) of output samples. The n and k in the equation correspond to a particular instant in time, so to compute the output sample y(n) at time n, a group of input samples at N different points in time, or x(n), x(n-1), x(n-2), … x(n-N+1) is required. </a:t>
            </a:r>
          </a:p>
          <a:p>
            <a:pPr eaLnBrk="1" hangingPunct="1"/>
            <a:r>
              <a:rPr lang="en-US"/>
              <a:t>The group of N input samples are multiplied by N coefficients and summed together to form the final result 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p>
        </p:txBody>
      </p:sp>
      <p:sp>
        <p:nvSpPr>
          <p:cNvPr id="26628" name="Номер слайда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8336968-B07F-49E5-8E2F-E8BB7C7CD056}" type="slidenum">
              <a:rPr lang="ru-RU" smtClean="0"/>
              <a:pPr fontAlgn="base">
                <a:spcBef>
                  <a:spcPct val="0"/>
                </a:spcBef>
                <a:spcAft>
                  <a:spcPct val="0"/>
                </a:spcAft>
                <a:defRPr/>
              </a:pPr>
              <a:t>28</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p>
        </p:txBody>
      </p:sp>
      <p:sp>
        <p:nvSpPr>
          <p:cNvPr id="27652" name="Номер слайда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9C66D32-A010-48EF-A097-8AC9F91925A5}" type="slidenum">
              <a:rPr lang="ru-RU" smtClean="0"/>
              <a:pPr fontAlgn="base">
                <a:spcBef>
                  <a:spcPct val="0"/>
                </a:spcBef>
                <a:spcAft>
                  <a:spcPct val="0"/>
                </a:spcAft>
                <a:defRPr/>
              </a:pPr>
              <a:t>29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42F991-A083-42E0-B0A6-878818CD05B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990EE19-4E71-4EE0-8797-1D33FD01FD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9C9FF88-CBC8-4DEC-BAAF-BD9687A3120B}"/>
              </a:ext>
            </a:extLst>
          </p:cNvPr>
          <p:cNvSpPr>
            <a:spLocks noGrp="1"/>
          </p:cNvSpPr>
          <p:nvPr>
            <p:ph type="dt" sz="half" idx="10"/>
          </p:nvPr>
        </p:nvSpPr>
        <p:spPr/>
        <p:txBody>
          <a:bodyPr/>
          <a:lstStyle/>
          <a:p>
            <a:fld id="{A2673FBB-4924-4630-8E4D-86219B750398}" type="datetimeFigureOut">
              <a:rPr lang="ru-RU" smtClean="0"/>
              <a:t>20.09.2021</a:t>
            </a:fld>
            <a:endParaRPr lang="ru-RU"/>
          </a:p>
        </p:txBody>
      </p:sp>
      <p:sp>
        <p:nvSpPr>
          <p:cNvPr id="5" name="Нижний колонтитул 4">
            <a:extLst>
              <a:ext uri="{FF2B5EF4-FFF2-40B4-BE49-F238E27FC236}">
                <a16:creationId xmlns:a16="http://schemas.microsoft.com/office/drawing/2014/main" id="{4138D799-7FD1-4EC9-BF41-542859B781A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7584407-F220-469E-9996-A9DBA180C557}"/>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3838069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1B6478-44DD-4EE5-B960-6EAE73CC549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B84291D-3467-4068-BF48-2542327A635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DB3B26A-C4FF-4132-B547-08B72CAC1D3E}"/>
              </a:ext>
            </a:extLst>
          </p:cNvPr>
          <p:cNvSpPr>
            <a:spLocks noGrp="1"/>
          </p:cNvSpPr>
          <p:nvPr>
            <p:ph type="dt" sz="half" idx="10"/>
          </p:nvPr>
        </p:nvSpPr>
        <p:spPr/>
        <p:txBody>
          <a:bodyPr/>
          <a:lstStyle/>
          <a:p>
            <a:fld id="{A2673FBB-4924-4630-8E4D-86219B750398}" type="datetimeFigureOut">
              <a:rPr lang="ru-RU" smtClean="0"/>
              <a:t>20.09.2021</a:t>
            </a:fld>
            <a:endParaRPr lang="ru-RU"/>
          </a:p>
        </p:txBody>
      </p:sp>
      <p:sp>
        <p:nvSpPr>
          <p:cNvPr id="5" name="Нижний колонтитул 4">
            <a:extLst>
              <a:ext uri="{FF2B5EF4-FFF2-40B4-BE49-F238E27FC236}">
                <a16:creationId xmlns:a16="http://schemas.microsoft.com/office/drawing/2014/main" id="{353C102E-F99F-4750-8620-6B70D6996FB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C43048C-359E-4115-AD90-7CF64EFF44D1}"/>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12135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020793A-536E-41B9-BDFA-E1796C0DED4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60889A1-7172-4CCC-8E97-0FEF9ECA8A2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1248869-D940-45BC-995E-045966EA4539}"/>
              </a:ext>
            </a:extLst>
          </p:cNvPr>
          <p:cNvSpPr>
            <a:spLocks noGrp="1"/>
          </p:cNvSpPr>
          <p:nvPr>
            <p:ph type="dt" sz="half" idx="10"/>
          </p:nvPr>
        </p:nvSpPr>
        <p:spPr/>
        <p:txBody>
          <a:bodyPr/>
          <a:lstStyle/>
          <a:p>
            <a:fld id="{A2673FBB-4924-4630-8E4D-86219B750398}" type="datetimeFigureOut">
              <a:rPr lang="ru-RU" smtClean="0"/>
              <a:t>20.09.2021</a:t>
            </a:fld>
            <a:endParaRPr lang="ru-RU"/>
          </a:p>
        </p:txBody>
      </p:sp>
      <p:sp>
        <p:nvSpPr>
          <p:cNvPr id="5" name="Нижний колонтитул 4">
            <a:extLst>
              <a:ext uri="{FF2B5EF4-FFF2-40B4-BE49-F238E27FC236}">
                <a16:creationId xmlns:a16="http://schemas.microsoft.com/office/drawing/2014/main" id="{79A84E65-8469-4AAC-80D6-027C13B7FF1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25C398C-EDAC-4B66-8CB8-33D3B7414613}"/>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92089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52883E-1095-4C20-9CDF-36D69CEA2EF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5A3AAD6-C6CB-4834-8D16-9BE79E82D37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CCCC760-8FB7-443D-8096-1D13E4554E97}"/>
              </a:ext>
            </a:extLst>
          </p:cNvPr>
          <p:cNvSpPr>
            <a:spLocks noGrp="1"/>
          </p:cNvSpPr>
          <p:nvPr>
            <p:ph type="dt" sz="half" idx="10"/>
          </p:nvPr>
        </p:nvSpPr>
        <p:spPr/>
        <p:txBody>
          <a:bodyPr/>
          <a:lstStyle/>
          <a:p>
            <a:fld id="{A2673FBB-4924-4630-8E4D-86219B750398}" type="datetimeFigureOut">
              <a:rPr lang="ru-RU" smtClean="0"/>
              <a:t>20.09.2021</a:t>
            </a:fld>
            <a:endParaRPr lang="ru-RU"/>
          </a:p>
        </p:txBody>
      </p:sp>
      <p:sp>
        <p:nvSpPr>
          <p:cNvPr id="5" name="Нижний колонтитул 4">
            <a:extLst>
              <a:ext uri="{FF2B5EF4-FFF2-40B4-BE49-F238E27FC236}">
                <a16:creationId xmlns:a16="http://schemas.microsoft.com/office/drawing/2014/main" id="{ED81EBE8-A0F0-47D1-9E12-4F66D7728FF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9AA690D-2E98-40E8-96AD-9ABBAFE595E0}"/>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32916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477C4B-8956-430F-81E1-75A04BEA51E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388D4CAF-002A-4556-B8ED-C3464BF4F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78C8D77-A141-4AEE-BCBF-2D149F961F17}"/>
              </a:ext>
            </a:extLst>
          </p:cNvPr>
          <p:cNvSpPr>
            <a:spLocks noGrp="1"/>
          </p:cNvSpPr>
          <p:nvPr>
            <p:ph type="dt" sz="half" idx="10"/>
          </p:nvPr>
        </p:nvSpPr>
        <p:spPr/>
        <p:txBody>
          <a:bodyPr/>
          <a:lstStyle/>
          <a:p>
            <a:fld id="{A2673FBB-4924-4630-8E4D-86219B750398}" type="datetimeFigureOut">
              <a:rPr lang="ru-RU" smtClean="0"/>
              <a:t>20.09.2021</a:t>
            </a:fld>
            <a:endParaRPr lang="ru-RU"/>
          </a:p>
        </p:txBody>
      </p:sp>
      <p:sp>
        <p:nvSpPr>
          <p:cNvPr id="5" name="Нижний колонтитул 4">
            <a:extLst>
              <a:ext uri="{FF2B5EF4-FFF2-40B4-BE49-F238E27FC236}">
                <a16:creationId xmlns:a16="http://schemas.microsoft.com/office/drawing/2014/main" id="{E12C11DF-C045-43C6-A476-B9DCDC68806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88000CE-AF3A-44F3-B9E3-58736318F04E}"/>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8652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431749-726F-4F98-92B3-C1EF58177AE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47C295D-BFDE-4CB9-A501-CBBB717D034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AA680A6-151F-4BEA-A08C-7FD5132C452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486F5CD-C7D6-4BA5-8259-E7E59CDE7E24}"/>
              </a:ext>
            </a:extLst>
          </p:cNvPr>
          <p:cNvSpPr>
            <a:spLocks noGrp="1"/>
          </p:cNvSpPr>
          <p:nvPr>
            <p:ph type="dt" sz="half" idx="10"/>
          </p:nvPr>
        </p:nvSpPr>
        <p:spPr/>
        <p:txBody>
          <a:bodyPr/>
          <a:lstStyle/>
          <a:p>
            <a:fld id="{A2673FBB-4924-4630-8E4D-86219B750398}" type="datetimeFigureOut">
              <a:rPr lang="ru-RU" smtClean="0"/>
              <a:t>20.09.2021</a:t>
            </a:fld>
            <a:endParaRPr lang="ru-RU"/>
          </a:p>
        </p:txBody>
      </p:sp>
      <p:sp>
        <p:nvSpPr>
          <p:cNvPr id="6" name="Нижний колонтитул 5">
            <a:extLst>
              <a:ext uri="{FF2B5EF4-FFF2-40B4-BE49-F238E27FC236}">
                <a16:creationId xmlns:a16="http://schemas.microsoft.com/office/drawing/2014/main" id="{609447AA-941D-4D0E-9DB1-BFB280277B6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1FF10F1-7F07-40A9-BD97-795DF7193F25}"/>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416773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36000-1B41-417A-9007-E18B0A3E469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B6E3F4A-DACF-4613-9EB2-FC08E8E58A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FBDDBB2-E257-4DE8-87AB-A7E4611F4A8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604DDA8-7D7B-4864-B14A-C0D0A2AB14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114EF0C-E07A-4F4A-A758-F89CD0C8AD0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21B68DF-7B08-4E2E-9A18-55328D65ACBB}"/>
              </a:ext>
            </a:extLst>
          </p:cNvPr>
          <p:cNvSpPr>
            <a:spLocks noGrp="1"/>
          </p:cNvSpPr>
          <p:nvPr>
            <p:ph type="dt" sz="half" idx="10"/>
          </p:nvPr>
        </p:nvSpPr>
        <p:spPr/>
        <p:txBody>
          <a:bodyPr/>
          <a:lstStyle/>
          <a:p>
            <a:fld id="{A2673FBB-4924-4630-8E4D-86219B750398}" type="datetimeFigureOut">
              <a:rPr lang="ru-RU" smtClean="0"/>
              <a:t>20.09.2021</a:t>
            </a:fld>
            <a:endParaRPr lang="ru-RU"/>
          </a:p>
        </p:txBody>
      </p:sp>
      <p:sp>
        <p:nvSpPr>
          <p:cNvPr id="8" name="Нижний колонтитул 7">
            <a:extLst>
              <a:ext uri="{FF2B5EF4-FFF2-40B4-BE49-F238E27FC236}">
                <a16:creationId xmlns:a16="http://schemas.microsoft.com/office/drawing/2014/main" id="{8EB8F4FF-8551-4C05-B887-459872B6F774}"/>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5BE88A8-8CA3-4578-B4F2-52AD5E0C278A}"/>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255478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889FAD-0E9D-4A15-9A07-A9ED52BA83A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27ED7FD-1E25-45BF-A6FF-511C34044D5C}"/>
              </a:ext>
            </a:extLst>
          </p:cNvPr>
          <p:cNvSpPr>
            <a:spLocks noGrp="1"/>
          </p:cNvSpPr>
          <p:nvPr>
            <p:ph type="dt" sz="half" idx="10"/>
          </p:nvPr>
        </p:nvSpPr>
        <p:spPr/>
        <p:txBody>
          <a:bodyPr/>
          <a:lstStyle/>
          <a:p>
            <a:fld id="{A2673FBB-4924-4630-8E4D-86219B750398}" type="datetimeFigureOut">
              <a:rPr lang="ru-RU" smtClean="0"/>
              <a:t>20.09.2021</a:t>
            </a:fld>
            <a:endParaRPr lang="ru-RU"/>
          </a:p>
        </p:txBody>
      </p:sp>
      <p:sp>
        <p:nvSpPr>
          <p:cNvPr id="4" name="Нижний колонтитул 3">
            <a:extLst>
              <a:ext uri="{FF2B5EF4-FFF2-40B4-BE49-F238E27FC236}">
                <a16:creationId xmlns:a16="http://schemas.microsoft.com/office/drawing/2014/main" id="{F7992BF7-D0FF-4F36-9946-B5CEE777D54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C4A5424-530D-497A-BBC5-84763A6FBC3D}"/>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1628945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8935B85-9E47-4BF5-B138-CB1EC69706A9}"/>
              </a:ext>
            </a:extLst>
          </p:cNvPr>
          <p:cNvSpPr>
            <a:spLocks noGrp="1"/>
          </p:cNvSpPr>
          <p:nvPr>
            <p:ph type="dt" sz="half" idx="10"/>
          </p:nvPr>
        </p:nvSpPr>
        <p:spPr/>
        <p:txBody>
          <a:bodyPr/>
          <a:lstStyle/>
          <a:p>
            <a:fld id="{A2673FBB-4924-4630-8E4D-86219B750398}" type="datetimeFigureOut">
              <a:rPr lang="ru-RU" smtClean="0"/>
              <a:t>20.09.2021</a:t>
            </a:fld>
            <a:endParaRPr lang="ru-RU"/>
          </a:p>
        </p:txBody>
      </p:sp>
      <p:sp>
        <p:nvSpPr>
          <p:cNvPr id="3" name="Нижний колонтитул 2">
            <a:extLst>
              <a:ext uri="{FF2B5EF4-FFF2-40B4-BE49-F238E27FC236}">
                <a16:creationId xmlns:a16="http://schemas.microsoft.com/office/drawing/2014/main" id="{71DE2494-B94C-40D7-91DB-57874DCA4EAD}"/>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AB5CF5CA-B502-4568-9826-089A4F428242}"/>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236166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79DBA-957B-4B3D-A342-51808C2219C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F34C834-D8F9-4E0B-924F-AECFFA42F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59B23D4-AF02-46FB-AD9C-9B97CFA8F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D5312C0-2598-4BA9-B78F-A5FECBFAE7D1}"/>
              </a:ext>
            </a:extLst>
          </p:cNvPr>
          <p:cNvSpPr>
            <a:spLocks noGrp="1"/>
          </p:cNvSpPr>
          <p:nvPr>
            <p:ph type="dt" sz="half" idx="10"/>
          </p:nvPr>
        </p:nvSpPr>
        <p:spPr/>
        <p:txBody>
          <a:bodyPr/>
          <a:lstStyle/>
          <a:p>
            <a:fld id="{A2673FBB-4924-4630-8E4D-86219B750398}" type="datetimeFigureOut">
              <a:rPr lang="ru-RU" smtClean="0"/>
              <a:t>20.09.2021</a:t>
            </a:fld>
            <a:endParaRPr lang="ru-RU"/>
          </a:p>
        </p:txBody>
      </p:sp>
      <p:sp>
        <p:nvSpPr>
          <p:cNvPr id="6" name="Нижний колонтитул 5">
            <a:extLst>
              <a:ext uri="{FF2B5EF4-FFF2-40B4-BE49-F238E27FC236}">
                <a16:creationId xmlns:a16="http://schemas.microsoft.com/office/drawing/2014/main" id="{36134847-17FB-4F06-8A2B-0A12715B608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257C1C6-0CA3-4659-B597-C6E9235EDD74}"/>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3032380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A9C034-905C-402E-A55E-F99AACAB776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1D5EF11-ACDE-4226-A0C4-C65AAFBA57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2945454-4FB5-4520-85D4-5085AB4AF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39026B5-2463-4333-B246-5CB958A5E94B}"/>
              </a:ext>
            </a:extLst>
          </p:cNvPr>
          <p:cNvSpPr>
            <a:spLocks noGrp="1"/>
          </p:cNvSpPr>
          <p:nvPr>
            <p:ph type="dt" sz="half" idx="10"/>
          </p:nvPr>
        </p:nvSpPr>
        <p:spPr/>
        <p:txBody>
          <a:bodyPr/>
          <a:lstStyle/>
          <a:p>
            <a:fld id="{A2673FBB-4924-4630-8E4D-86219B750398}" type="datetimeFigureOut">
              <a:rPr lang="ru-RU" smtClean="0"/>
              <a:t>20.09.2021</a:t>
            </a:fld>
            <a:endParaRPr lang="ru-RU"/>
          </a:p>
        </p:txBody>
      </p:sp>
      <p:sp>
        <p:nvSpPr>
          <p:cNvPr id="6" name="Нижний колонтитул 5">
            <a:extLst>
              <a:ext uri="{FF2B5EF4-FFF2-40B4-BE49-F238E27FC236}">
                <a16:creationId xmlns:a16="http://schemas.microsoft.com/office/drawing/2014/main" id="{B327772D-8D8C-4271-91DC-380589CB889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5CF67D5-801E-424F-8940-0FC02EFD74CD}"/>
              </a:ext>
            </a:extLst>
          </p:cNvPr>
          <p:cNvSpPr>
            <a:spLocks noGrp="1"/>
          </p:cNvSpPr>
          <p:nvPr>
            <p:ph type="sldNum" sz="quarter" idx="12"/>
          </p:nvPr>
        </p:nvSpPr>
        <p:spPr/>
        <p:txBody>
          <a:bodyPr/>
          <a:lstStyle/>
          <a:p>
            <a:fld id="{212285C8-440E-4451-A38E-82D467C14376}" type="slidenum">
              <a:rPr lang="ru-RU" smtClean="0"/>
              <a:t>‹#›</a:t>
            </a:fld>
            <a:endParaRPr lang="ru-RU"/>
          </a:p>
        </p:txBody>
      </p:sp>
    </p:spTree>
    <p:extLst>
      <p:ext uri="{BB962C8B-B14F-4D97-AF65-F5344CB8AC3E}">
        <p14:creationId xmlns:p14="http://schemas.microsoft.com/office/powerpoint/2010/main" val="121322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EA490F-D69A-4184-B5E8-D81E5D7C4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D58552A-761D-463A-8AA2-EBC62B6FD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95BF88B-A150-4DC1-A65F-4FB75E7F3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73FBB-4924-4630-8E4D-86219B750398}" type="datetimeFigureOut">
              <a:rPr lang="ru-RU" smtClean="0"/>
              <a:t>20.09.2021</a:t>
            </a:fld>
            <a:endParaRPr lang="ru-RU"/>
          </a:p>
        </p:txBody>
      </p:sp>
      <p:sp>
        <p:nvSpPr>
          <p:cNvPr id="5" name="Нижний колонтитул 4">
            <a:extLst>
              <a:ext uri="{FF2B5EF4-FFF2-40B4-BE49-F238E27FC236}">
                <a16:creationId xmlns:a16="http://schemas.microsoft.com/office/drawing/2014/main" id="{E9E27505-612F-40CD-A79D-E9B959D2B6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275A9FC-E36C-4D47-8A58-0D0DA39AAD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285C8-440E-4451-A38E-82D467C14376}" type="slidenum">
              <a:rPr lang="ru-RU" smtClean="0"/>
              <a:t>‹#›</a:t>
            </a:fld>
            <a:endParaRPr lang="ru-RU"/>
          </a:p>
        </p:txBody>
      </p:sp>
    </p:spTree>
    <p:extLst>
      <p:ext uri="{BB962C8B-B14F-4D97-AF65-F5344CB8AC3E}">
        <p14:creationId xmlns:p14="http://schemas.microsoft.com/office/powerpoint/2010/main" val="1626357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8EDF2-1BDA-4129-84ED-213C25084DDB}"/>
              </a:ext>
            </a:extLst>
          </p:cNvPr>
          <p:cNvSpPr>
            <a:spLocks noGrp="1"/>
          </p:cNvSpPr>
          <p:nvPr>
            <p:ph type="ctrTitle"/>
          </p:nvPr>
        </p:nvSpPr>
        <p:spPr/>
        <p:txBody>
          <a:bodyPr/>
          <a:lstStyle/>
          <a:p>
            <a:r>
              <a:rPr lang="ru-RU" dirty="0"/>
              <a:t>Схемотехника устройств компьютерных систем</a:t>
            </a:r>
          </a:p>
        </p:txBody>
      </p:sp>
      <p:sp>
        <p:nvSpPr>
          <p:cNvPr id="3" name="Подзаголовок 2">
            <a:extLst>
              <a:ext uri="{FF2B5EF4-FFF2-40B4-BE49-F238E27FC236}">
                <a16:creationId xmlns:a16="http://schemas.microsoft.com/office/drawing/2014/main" id="{FF0455E5-96D4-474C-9CF6-71E123D8625F}"/>
              </a:ext>
            </a:extLst>
          </p:cNvPr>
          <p:cNvSpPr>
            <a:spLocks noGrp="1"/>
          </p:cNvSpPr>
          <p:nvPr>
            <p:ph type="subTitle" idx="1"/>
          </p:nvPr>
        </p:nvSpPr>
        <p:spPr/>
        <p:txBody>
          <a:bodyPr/>
          <a:lstStyle/>
          <a:p>
            <a:r>
              <a:rPr lang="ru-RU" dirty="0"/>
              <a:t>Лекция 3. </a:t>
            </a:r>
            <a:r>
              <a:rPr lang="ru-RU" dirty="0">
                <a:effectLst/>
                <a:ea typeface="Calibri" panose="020F0502020204030204" pitchFamily="34" charset="0"/>
                <a:cs typeface="Times New Roman" panose="02020603050405020304" pitchFamily="18" charset="0"/>
              </a:rPr>
              <a:t>Программируемые логические интегральные схемы</a:t>
            </a:r>
          </a:p>
          <a:p>
            <a:endParaRPr lang="ru-RU" dirty="0"/>
          </a:p>
        </p:txBody>
      </p:sp>
    </p:spTree>
    <p:extLst>
      <p:ext uri="{BB962C8B-B14F-4D97-AF65-F5344CB8AC3E}">
        <p14:creationId xmlns:p14="http://schemas.microsoft.com/office/powerpoint/2010/main" val="54804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Логическая секция (</a:t>
            </a:r>
            <a:r>
              <a:rPr lang="en-US" dirty="0"/>
              <a:t>slice)</a:t>
            </a:r>
            <a:endParaRPr lang="ru-RU" dirty="0"/>
          </a:p>
        </p:txBody>
      </p:sp>
      <p:pic>
        <p:nvPicPr>
          <p:cNvPr id="4" name="Объект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17221" y="1600201"/>
            <a:ext cx="3357558" cy="4525963"/>
          </a:xfrm>
          <a:prstGeom prst="rect">
            <a:avLst/>
          </a:prstGeom>
          <a:noFill/>
          <a:ln>
            <a:noFill/>
          </a:ln>
        </p:spPr>
      </p:pic>
    </p:spTree>
    <p:extLst>
      <p:ext uri="{BB962C8B-B14F-4D97-AF65-F5344CB8AC3E}">
        <p14:creationId xmlns:p14="http://schemas.microsoft.com/office/powerpoint/2010/main" val="539643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descr="1_dsp copy"/>
          <p:cNvPicPr>
            <a:picLocks noChangeAspect="1" noChangeArrowheads="1"/>
          </p:cNvPicPr>
          <p:nvPr/>
        </p:nvPicPr>
        <p:blipFill>
          <a:blip r:embed="rId3" cstate="print">
            <a:extLst>
              <a:ext uri="{28A0092B-C50C-407E-A947-70E740481C1C}">
                <a14:useLocalDpi xmlns:a14="http://schemas.microsoft.com/office/drawing/2010/main" val="0"/>
              </a:ext>
            </a:extLst>
          </a:blip>
          <a:srcRect l="15511" t="13838" r="2328" b="16438"/>
          <a:stretch>
            <a:fillRect/>
          </a:stretch>
        </p:blipFill>
        <p:spPr bwMode="auto">
          <a:xfrm>
            <a:off x="2286001" y="1219201"/>
            <a:ext cx="7396163"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244" name="Text Box 4"/>
          <p:cNvSpPr txBox="1">
            <a:spLocks noChangeArrowheads="1"/>
          </p:cNvSpPr>
          <p:nvPr/>
        </p:nvSpPr>
        <p:spPr bwMode="invGray">
          <a:xfrm>
            <a:off x="2581275" y="6096000"/>
            <a:ext cx="6324600" cy="336550"/>
          </a:xfrm>
          <a:prstGeom prst="rect">
            <a:avLst/>
          </a:prstGeom>
          <a:solidFill>
            <a:schemeClr val="bg1"/>
          </a:solidFill>
          <a:ln w="25400">
            <a:noFill/>
            <a:miter lim="800000"/>
            <a:headEnd/>
            <a:tailEnd/>
          </a:ln>
          <a:effectLst/>
        </p:spPr>
        <p:txBody>
          <a:bodyPr>
            <a:spAutoFit/>
          </a:bodyPr>
          <a:lstStyle/>
          <a:p>
            <a:pPr eaLnBrk="0" hangingPunct="0">
              <a:defRPr/>
            </a:pPr>
            <a:r>
              <a:rPr lang="en-US" sz="1600" b="1" dirty="0">
                <a:effectLst>
                  <a:outerShdw blurRad="38100" dist="38100" dir="2700000" algn="tl">
                    <a:srgbClr val="C0C0C0"/>
                  </a:outerShdw>
                </a:effectLst>
                <a:cs typeface="Arial" pitchFamily="34" charset="0"/>
              </a:rPr>
              <a:t>1960          1970           1980          1990         2000          2010         2020</a:t>
            </a:r>
          </a:p>
        </p:txBody>
      </p:sp>
      <p:sp>
        <p:nvSpPr>
          <p:cNvPr id="16388" name="Freeform 5"/>
          <p:cNvSpPr>
            <a:spLocks/>
          </p:cNvSpPr>
          <p:nvPr/>
        </p:nvSpPr>
        <p:spPr bwMode="auto">
          <a:xfrm>
            <a:off x="3294064" y="4145240"/>
            <a:ext cx="184731" cy="369332"/>
          </a:xfrm>
          <a:custGeom>
            <a:avLst/>
            <a:gdLst>
              <a:gd name="T0" fmla="*/ 0 w 3222"/>
              <a:gd name="T1" fmla="*/ 2147483647 h 1542"/>
              <a:gd name="T2" fmla="*/ 2147483647 w 3222"/>
              <a:gd name="T3" fmla="*/ 2147483647 h 1542"/>
              <a:gd name="T4" fmla="*/ 2147483647 w 3222"/>
              <a:gd name="T5" fmla="*/ 0 h 1542"/>
              <a:gd name="T6" fmla="*/ 0 60000 65536"/>
              <a:gd name="T7" fmla="*/ 0 60000 65536"/>
              <a:gd name="T8" fmla="*/ 0 60000 65536"/>
              <a:gd name="T9" fmla="*/ 0 w 3222"/>
              <a:gd name="T10" fmla="*/ 0 h 1542"/>
              <a:gd name="T11" fmla="*/ 3222 w 3222"/>
              <a:gd name="T12" fmla="*/ 1542 h 1542"/>
            </a:gdLst>
            <a:ahLst/>
            <a:cxnLst>
              <a:cxn ang="T6">
                <a:pos x="T0" y="T1"/>
              </a:cxn>
              <a:cxn ang="T7">
                <a:pos x="T2" y="T3"/>
              </a:cxn>
              <a:cxn ang="T8">
                <a:pos x="T4" y="T5"/>
              </a:cxn>
            </a:cxnLst>
            <a:rect l="T9" t="T10" r="T11" b="T12"/>
            <a:pathLst>
              <a:path w="3222" h="1542">
                <a:moveTo>
                  <a:pt x="0" y="1542"/>
                </a:moveTo>
                <a:cubicBezTo>
                  <a:pt x="1057" y="1028"/>
                  <a:pt x="2115" y="515"/>
                  <a:pt x="2652" y="258"/>
                </a:cubicBezTo>
                <a:cubicBezTo>
                  <a:pt x="3189" y="1"/>
                  <a:pt x="3028" y="88"/>
                  <a:pt x="3222"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wrap="none" anchor="ctr">
            <a:spAutoFit/>
          </a:bodyPr>
          <a:lstStyle/>
          <a:p>
            <a:endParaRPr lang="ru-RU"/>
          </a:p>
        </p:txBody>
      </p:sp>
      <p:sp>
        <p:nvSpPr>
          <p:cNvPr id="16389" name="Text Box 6"/>
          <p:cNvSpPr txBox="1">
            <a:spLocks noChangeArrowheads="1"/>
          </p:cNvSpPr>
          <p:nvPr/>
        </p:nvSpPr>
        <p:spPr bwMode="gray">
          <a:xfrm>
            <a:off x="7115175" y="3895725"/>
            <a:ext cx="10477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600" b="1">
                <a:latin typeface="Calibri" pitchFamily="34" charset="0"/>
              </a:rPr>
              <a:t>DSP/GPP</a:t>
            </a:r>
            <a:r>
              <a:rPr lang="en-US" sz="2800" b="1">
                <a:latin typeface="Calibri" pitchFamily="34" charset="0"/>
              </a:rPr>
              <a:t>*</a:t>
            </a:r>
          </a:p>
        </p:txBody>
      </p:sp>
      <p:sp>
        <p:nvSpPr>
          <p:cNvPr id="16390" name="Freeform 7"/>
          <p:cNvSpPr>
            <a:spLocks/>
          </p:cNvSpPr>
          <p:nvPr/>
        </p:nvSpPr>
        <p:spPr bwMode="auto">
          <a:xfrm>
            <a:off x="5764213" y="1960562"/>
            <a:ext cx="1598612" cy="150257"/>
          </a:xfrm>
          <a:custGeom>
            <a:avLst/>
            <a:gdLst>
              <a:gd name="T0" fmla="*/ 0 w 1565"/>
              <a:gd name="T1" fmla="*/ 2147483647 h 1571"/>
              <a:gd name="T2" fmla="*/ 2147483647 w 1565"/>
              <a:gd name="T3" fmla="*/ 0 h 1571"/>
              <a:gd name="T4" fmla="*/ 2147483647 w 1565"/>
              <a:gd name="T5" fmla="*/ 2147483647 h 1571"/>
              <a:gd name="T6" fmla="*/ 2147483647 w 1565"/>
              <a:gd name="T7" fmla="*/ 2147483647 h 1571"/>
              <a:gd name="T8" fmla="*/ 2147483647 w 1565"/>
              <a:gd name="T9" fmla="*/ 2147483647 h 1571"/>
              <a:gd name="T10" fmla="*/ 2147483647 w 1565"/>
              <a:gd name="T11" fmla="*/ 2147483647 h 1571"/>
              <a:gd name="T12" fmla="*/ 0 w 1565"/>
              <a:gd name="T13" fmla="*/ 2147483647 h 1571"/>
              <a:gd name="T14" fmla="*/ 0 60000 65536"/>
              <a:gd name="T15" fmla="*/ 0 60000 65536"/>
              <a:gd name="T16" fmla="*/ 0 60000 65536"/>
              <a:gd name="T17" fmla="*/ 0 60000 65536"/>
              <a:gd name="T18" fmla="*/ 0 60000 65536"/>
              <a:gd name="T19" fmla="*/ 0 60000 65536"/>
              <a:gd name="T20" fmla="*/ 0 60000 65536"/>
              <a:gd name="T21" fmla="*/ 0 w 1565"/>
              <a:gd name="T22" fmla="*/ 0 h 1571"/>
              <a:gd name="T23" fmla="*/ 1565 w 1565"/>
              <a:gd name="T24" fmla="*/ 1571 h 15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5" h="1571">
                <a:moveTo>
                  <a:pt x="0" y="1092"/>
                </a:moveTo>
                <a:lnTo>
                  <a:pt x="1565" y="0"/>
                </a:lnTo>
                <a:lnTo>
                  <a:pt x="1556" y="1229"/>
                </a:lnTo>
                <a:lnTo>
                  <a:pt x="1247" y="1281"/>
                </a:lnTo>
                <a:lnTo>
                  <a:pt x="782" y="1375"/>
                </a:lnTo>
                <a:lnTo>
                  <a:pt x="167" y="1571"/>
                </a:lnTo>
                <a:lnTo>
                  <a:pt x="0" y="1092"/>
                </a:lnTo>
                <a:close/>
              </a:path>
            </a:pathLst>
          </a:custGeom>
          <a:solidFill>
            <a:srgbClr val="00CCFF">
              <a:alpha val="52156"/>
            </a:srgbClr>
          </a:solidFill>
          <a:ln>
            <a:noFill/>
          </a:ln>
          <a:extLst>
            <a:ext uri="{91240B29-F687-4F45-9708-019B960494DF}">
              <a14:hiddenLine xmlns:a14="http://schemas.microsoft.com/office/drawing/2010/main" w="12700">
                <a:solidFill>
                  <a:srgbClr val="000000"/>
                </a:solidFill>
                <a:round/>
                <a:headEnd/>
                <a:tailEnd/>
              </a14:hiddenLine>
            </a:ext>
          </a:extLst>
        </p:spPr>
        <p:txBody>
          <a:bodyPr wrap="square">
            <a:spAutoFit/>
          </a:bodyPr>
          <a:lstStyle/>
          <a:p>
            <a:endParaRPr lang="ru-RU"/>
          </a:p>
        </p:txBody>
      </p:sp>
      <p:sp>
        <p:nvSpPr>
          <p:cNvPr id="16391" name="Freeform 8"/>
          <p:cNvSpPr>
            <a:spLocks/>
          </p:cNvSpPr>
          <p:nvPr/>
        </p:nvSpPr>
        <p:spPr bwMode="auto">
          <a:xfrm>
            <a:off x="5322889" y="3657601"/>
            <a:ext cx="2936875" cy="2352675"/>
          </a:xfrm>
          <a:custGeom>
            <a:avLst/>
            <a:gdLst>
              <a:gd name="T0" fmla="*/ 0 w 1890"/>
              <a:gd name="T1" fmla="*/ 2147483647 h 1536"/>
              <a:gd name="T2" fmla="*/ 2147483647 w 1890"/>
              <a:gd name="T3" fmla="*/ 2147483647 h 1536"/>
              <a:gd name="T4" fmla="*/ 2147483647 w 1890"/>
              <a:gd name="T5" fmla="*/ 0 h 1536"/>
              <a:gd name="T6" fmla="*/ 2147483647 w 1890"/>
              <a:gd name="T7" fmla="*/ 2147483647 h 1536"/>
              <a:gd name="T8" fmla="*/ 2147483647 w 1890"/>
              <a:gd name="T9" fmla="*/ 2147483647 h 1536"/>
              <a:gd name="T10" fmla="*/ 2147483647 w 1890"/>
              <a:gd name="T11" fmla="*/ 2147483647 h 1536"/>
              <a:gd name="T12" fmla="*/ 2147483647 w 1890"/>
              <a:gd name="T13" fmla="*/ 2147483647 h 1536"/>
              <a:gd name="T14" fmla="*/ 0 60000 65536"/>
              <a:gd name="T15" fmla="*/ 0 60000 65536"/>
              <a:gd name="T16" fmla="*/ 0 60000 65536"/>
              <a:gd name="T17" fmla="*/ 0 60000 65536"/>
              <a:gd name="T18" fmla="*/ 0 60000 65536"/>
              <a:gd name="T19" fmla="*/ 0 60000 65536"/>
              <a:gd name="T20" fmla="*/ 0 60000 65536"/>
              <a:gd name="T21" fmla="*/ 0 w 1890"/>
              <a:gd name="T22" fmla="*/ 0 h 1536"/>
              <a:gd name="T23" fmla="*/ 1890 w 1890"/>
              <a:gd name="T24" fmla="*/ 1536 h 15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90" h="1536">
                <a:moveTo>
                  <a:pt x="0" y="1536"/>
                </a:moveTo>
                <a:lnTo>
                  <a:pt x="1890" y="1536"/>
                </a:lnTo>
                <a:lnTo>
                  <a:pt x="1890" y="0"/>
                </a:lnTo>
                <a:lnTo>
                  <a:pt x="1132" y="146"/>
                </a:lnTo>
                <a:lnTo>
                  <a:pt x="525" y="317"/>
                </a:lnTo>
                <a:lnTo>
                  <a:pt x="51" y="517"/>
                </a:lnTo>
                <a:lnTo>
                  <a:pt x="65" y="1536"/>
                </a:lnTo>
              </a:path>
            </a:pathLst>
          </a:custGeom>
          <a:solidFill>
            <a:srgbClr val="FFCC00">
              <a:alpha val="39999"/>
            </a:srgbClr>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ru-RU"/>
          </a:p>
        </p:txBody>
      </p:sp>
      <p:sp>
        <p:nvSpPr>
          <p:cNvPr id="394249" name="Text Box 9"/>
          <p:cNvSpPr txBox="1">
            <a:spLocks noChangeArrowheads="1"/>
          </p:cNvSpPr>
          <p:nvPr/>
        </p:nvSpPr>
        <p:spPr bwMode="auto">
          <a:xfrm>
            <a:off x="6022976" y="4589463"/>
            <a:ext cx="1636713" cy="830262"/>
          </a:xfrm>
          <a:prstGeom prst="rect">
            <a:avLst/>
          </a:prstGeom>
          <a:noFill/>
          <a:ln w="12700">
            <a:noFill/>
            <a:miter lim="800000"/>
            <a:headEnd/>
            <a:tailEnd/>
          </a:ln>
          <a:effectLst/>
        </p:spPr>
        <p:txBody>
          <a:bodyPr>
            <a:spAutoFit/>
          </a:bodyPr>
          <a:lstStyle/>
          <a:p>
            <a:pPr algn="ctr" eaLnBrk="0" hangingPunct="0">
              <a:spcBef>
                <a:spcPct val="50000"/>
              </a:spcBef>
              <a:defRPr/>
            </a:pPr>
            <a:r>
              <a:rPr lang="ru-RU" sz="1600" b="1" dirty="0">
                <a:effectLst>
                  <a:outerShdw blurRad="38100" dist="38100" dir="2700000" algn="tl">
                    <a:srgbClr val="C0C0C0"/>
                  </a:outerShdw>
                </a:effectLst>
                <a:cs typeface="Arial" pitchFamily="34" charset="0"/>
              </a:rPr>
              <a:t>Традиционные процессорные архитектуры</a:t>
            </a:r>
            <a:endParaRPr lang="en-US" sz="1600" b="1" dirty="0">
              <a:effectLst>
                <a:outerShdw blurRad="38100" dist="38100" dir="2700000" algn="tl">
                  <a:srgbClr val="C0C0C0"/>
                </a:outerShdw>
              </a:effectLst>
              <a:cs typeface="Arial" pitchFamily="34" charset="0"/>
            </a:endParaRPr>
          </a:p>
        </p:txBody>
      </p:sp>
      <p:sp>
        <p:nvSpPr>
          <p:cNvPr id="394250" name="Text Box 10"/>
          <p:cNvSpPr txBox="1">
            <a:spLocks noChangeArrowheads="1"/>
          </p:cNvSpPr>
          <p:nvPr/>
        </p:nvSpPr>
        <p:spPr bwMode="auto">
          <a:xfrm>
            <a:off x="6875464" y="3298825"/>
            <a:ext cx="1277937" cy="274638"/>
          </a:xfrm>
          <a:prstGeom prst="rect">
            <a:avLst/>
          </a:prstGeom>
          <a:noFill/>
          <a:ln w="12700">
            <a:noFill/>
            <a:miter lim="800000"/>
            <a:headEnd/>
            <a:tailEnd/>
          </a:ln>
          <a:effectLst>
            <a:outerShdw dist="17961" dir="2700000" algn="ctr" rotWithShape="0">
              <a:schemeClr val="bg1"/>
            </a:outerShdw>
          </a:effectLst>
        </p:spPr>
        <p:txBody>
          <a:bodyPr>
            <a:spAutoFit/>
          </a:bodyPr>
          <a:lstStyle/>
          <a:p>
            <a:pPr eaLnBrk="0" hangingPunct="0">
              <a:spcBef>
                <a:spcPct val="50000"/>
              </a:spcBef>
              <a:defRPr/>
            </a:pPr>
            <a:r>
              <a:rPr lang="en-US" sz="1200" b="1">
                <a:cs typeface="Arial" pitchFamily="34" charset="0"/>
              </a:rPr>
              <a:t>SD/HD Video</a:t>
            </a:r>
          </a:p>
        </p:txBody>
      </p:sp>
      <p:sp>
        <p:nvSpPr>
          <p:cNvPr id="394251" name="Text Box 11"/>
          <p:cNvSpPr txBox="1">
            <a:spLocks noChangeArrowheads="1"/>
          </p:cNvSpPr>
          <p:nvPr/>
        </p:nvSpPr>
        <p:spPr bwMode="auto">
          <a:xfrm>
            <a:off x="6848476" y="2733675"/>
            <a:ext cx="644525" cy="274638"/>
          </a:xfrm>
          <a:prstGeom prst="rect">
            <a:avLst/>
          </a:prstGeom>
          <a:noFill/>
          <a:ln w="12700">
            <a:noFill/>
            <a:miter lim="800000"/>
            <a:headEnd/>
            <a:tailEnd/>
          </a:ln>
          <a:effectLst>
            <a:outerShdw dist="17961" dir="2700000" algn="ctr" rotWithShape="0">
              <a:schemeClr val="bg1"/>
            </a:outerShdw>
          </a:effectLst>
        </p:spPr>
        <p:txBody>
          <a:bodyPr>
            <a:spAutoFit/>
          </a:bodyPr>
          <a:lstStyle/>
          <a:p>
            <a:pPr eaLnBrk="0" hangingPunct="0">
              <a:spcBef>
                <a:spcPct val="50000"/>
              </a:spcBef>
              <a:defRPr/>
            </a:pPr>
            <a:r>
              <a:rPr lang="en-US" sz="1200" b="1">
                <a:cs typeface="Arial" pitchFamily="34" charset="0"/>
              </a:rPr>
              <a:t>Radar</a:t>
            </a:r>
          </a:p>
        </p:txBody>
      </p:sp>
      <p:sp>
        <p:nvSpPr>
          <p:cNvPr id="394252" name="Text Box 12"/>
          <p:cNvSpPr txBox="1">
            <a:spLocks noChangeArrowheads="1"/>
          </p:cNvSpPr>
          <p:nvPr/>
        </p:nvSpPr>
        <p:spPr bwMode="auto">
          <a:xfrm>
            <a:off x="7362825" y="2530475"/>
            <a:ext cx="858838" cy="274638"/>
          </a:xfrm>
          <a:prstGeom prst="rect">
            <a:avLst/>
          </a:prstGeom>
          <a:noFill/>
          <a:ln w="12700">
            <a:noFill/>
            <a:miter lim="800000"/>
            <a:headEnd/>
            <a:tailEnd/>
          </a:ln>
          <a:effectLst>
            <a:outerShdw dist="17961" dir="2700000" algn="ctr" rotWithShape="0">
              <a:schemeClr val="bg1"/>
            </a:outerShdw>
          </a:effectLst>
        </p:spPr>
        <p:txBody>
          <a:bodyPr>
            <a:spAutoFit/>
          </a:bodyPr>
          <a:lstStyle/>
          <a:p>
            <a:pPr eaLnBrk="0" hangingPunct="0">
              <a:spcBef>
                <a:spcPct val="50000"/>
              </a:spcBef>
              <a:defRPr/>
            </a:pPr>
            <a:r>
              <a:rPr lang="en-US" sz="1200" b="1">
                <a:cs typeface="Arial" pitchFamily="34" charset="0"/>
              </a:rPr>
              <a:t>Imaging</a:t>
            </a:r>
          </a:p>
        </p:txBody>
      </p:sp>
      <p:sp>
        <p:nvSpPr>
          <p:cNvPr id="394253" name="Text Box 13"/>
          <p:cNvSpPr txBox="1">
            <a:spLocks noChangeArrowheads="1"/>
          </p:cNvSpPr>
          <p:nvPr/>
        </p:nvSpPr>
        <p:spPr bwMode="auto">
          <a:xfrm>
            <a:off x="7042150" y="2420938"/>
            <a:ext cx="514350" cy="304800"/>
          </a:xfrm>
          <a:prstGeom prst="rect">
            <a:avLst/>
          </a:prstGeom>
          <a:noFill/>
          <a:ln w="12700">
            <a:noFill/>
            <a:miter lim="800000"/>
            <a:headEnd/>
            <a:tailEnd/>
          </a:ln>
          <a:effectLst>
            <a:outerShdw dist="17961" dir="2700000" algn="ctr" rotWithShape="0">
              <a:schemeClr val="bg1"/>
            </a:outerShdw>
          </a:effectLst>
        </p:spPr>
        <p:txBody>
          <a:bodyPr>
            <a:spAutoFit/>
          </a:bodyPr>
          <a:lstStyle/>
          <a:p>
            <a:pPr eaLnBrk="0" hangingPunct="0">
              <a:spcBef>
                <a:spcPct val="50000"/>
              </a:spcBef>
              <a:defRPr/>
            </a:pPr>
            <a:r>
              <a:rPr lang="en-US" sz="1400" b="1">
                <a:cs typeface="Arial" pitchFamily="34" charset="0"/>
              </a:rPr>
              <a:t>3G</a:t>
            </a:r>
          </a:p>
        </p:txBody>
      </p:sp>
      <p:sp>
        <p:nvSpPr>
          <p:cNvPr id="394254" name="Text Box 14"/>
          <p:cNvSpPr txBox="1">
            <a:spLocks noChangeArrowheads="1"/>
          </p:cNvSpPr>
          <p:nvPr/>
        </p:nvSpPr>
        <p:spPr bwMode="auto">
          <a:xfrm>
            <a:off x="7788275" y="1943100"/>
            <a:ext cx="509588" cy="274638"/>
          </a:xfrm>
          <a:prstGeom prst="rect">
            <a:avLst/>
          </a:prstGeom>
          <a:noFill/>
          <a:ln w="12700">
            <a:noFill/>
            <a:miter lim="800000"/>
            <a:headEnd/>
            <a:tailEnd/>
          </a:ln>
          <a:effectLst>
            <a:outerShdw dist="17961" dir="2700000" algn="ctr" rotWithShape="0">
              <a:schemeClr val="bg1"/>
            </a:outerShdw>
          </a:effectLst>
        </p:spPr>
        <p:txBody>
          <a:bodyPr>
            <a:spAutoFit/>
          </a:bodyPr>
          <a:lstStyle/>
          <a:p>
            <a:pPr eaLnBrk="0" hangingPunct="0">
              <a:spcBef>
                <a:spcPct val="50000"/>
              </a:spcBef>
              <a:defRPr/>
            </a:pPr>
            <a:r>
              <a:rPr lang="en-US" sz="1200" b="1">
                <a:cs typeface="Arial" pitchFamily="34" charset="0"/>
              </a:rPr>
              <a:t>4G</a:t>
            </a:r>
          </a:p>
        </p:txBody>
      </p:sp>
      <p:sp>
        <p:nvSpPr>
          <p:cNvPr id="394255" name="Text Box 15"/>
          <p:cNvSpPr txBox="1">
            <a:spLocks noChangeArrowheads="1"/>
          </p:cNvSpPr>
          <p:nvPr/>
        </p:nvSpPr>
        <p:spPr bwMode="auto">
          <a:xfrm>
            <a:off x="7467601" y="2362200"/>
            <a:ext cx="1014413" cy="274638"/>
          </a:xfrm>
          <a:prstGeom prst="rect">
            <a:avLst/>
          </a:prstGeom>
          <a:noFill/>
          <a:ln w="12700">
            <a:noFill/>
            <a:miter lim="800000"/>
            <a:headEnd/>
            <a:tailEnd/>
          </a:ln>
          <a:effectLst>
            <a:outerShdw dist="17961" dir="2700000" algn="ctr" rotWithShape="0">
              <a:schemeClr val="bg1"/>
            </a:outerShdw>
          </a:effectLst>
        </p:spPr>
        <p:txBody>
          <a:bodyPr>
            <a:spAutoFit/>
          </a:bodyPr>
          <a:lstStyle/>
          <a:p>
            <a:pPr algn="ctr" eaLnBrk="0" hangingPunct="0">
              <a:spcBef>
                <a:spcPct val="50000"/>
              </a:spcBef>
              <a:defRPr/>
            </a:pPr>
            <a:r>
              <a:rPr lang="en-US" sz="1200" b="1">
                <a:cs typeface="Arial" pitchFamily="34" charset="0"/>
              </a:rPr>
              <a:t>SDR</a:t>
            </a:r>
          </a:p>
        </p:txBody>
      </p:sp>
      <p:sp>
        <p:nvSpPr>
          <p:cNvPr id="16399" name="Text Box 16"/>
          <p:cNvSpPr txBox="1">
            <a:spLocks noChangeArrowheads="1"/>
          </p:cNvSpPr>
          <p:nvPr/>
        </p:nvSpPr>
        <p:spPr bwMode="auto">
          <a:xfrm>
            <a:off x="6356351" y="3124201"/>
            <a:ext cx="512763" cy="519113"/>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endParaRPr lang="ru-RU" sz="2800" b="1" noProof="1">
              <a:latin typeface="Arial Narrow" pitchFamily="34" charset="0"/>
            </a:endParaRPr>
          </a:p>
        </p:txBody>
      </p:sp>
      <p:sp>
        <p:nvSpPr>
          <p:cNvPr id="16400" name="Line 17"/>
          <p:cNvSpPr>
            <a:spLocks noChangeShapeType="1"/>
          </p:cNvSpPr>
          <p:nvPr/>
        </p:nvSpPr>
        <p:spPr bwMode="auto">
          <a:xfrm>
            <a:off x="2528888" y="5772150"/>
            <a:ext cx="5676900" cy="1588"/>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16401" name="Line 18"/>
          <p:cNvSpPr>
            <a:spLocks noChangeShapeType="1"/>
          </p:cNvSpPr>
          <p:nvPr/>
        </p:nvSpPr>
        <p:spPr bwMode="auto">
          <a:xfrm>
            <a:off x="2528888" y="5467350"/>
            <a:ext cx="5676900" cy="1588"/>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16402" name="Line 19"/>
          <p:cNvSpPr>
            <a:spLocks noChangeShapeType="1"/>
          </p:cNvSpPr>
          <p:nvPr/>
        </p:nvSpPr>
        <p:spPr bwMode="auto">
          <a:xfrm>
            <a:off x="2528888" y="5156200"/>
            <a:ext cx="5676900" cy="1588"/>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16403" name="Line 20"/>
          <p:cNvSpPr>
            <a:spLocks noChangeShapeType="1"/>
          </p:cNvSpPr>
          <p:nvPr/>
        </p:nvSpPr>
        <p:spPr bwMode="auto">
          <a:xfrm>
            <a:off x="2528888" y="4843464"/>
            <a:ext cx="5676900" cy="1587"/>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16404" name="Line 21"/>
          <p:cNvSpPr>
            <a:spLocks noChangeShapeType="1"/>
          </p:cNvSpPr>
          <p:nvPr/>
        </p:nvSpPr>
        <p:spPr bwMode="auto">
          <a:xfrm>
            <a:off x="2528888" y="4540250"/>
            <a:ext cx="5676900" cy="1588"/>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16405" name="Line 22"/>
          <p:cNvSpPr>
            <a:spLocks noChangeShapeType="1"/>
          </p:cNvSpPr>
          <p:nvPr/>
        </p:nvSpPr>
        <p:spPr bwMode="auto">
          <a:xfrm>
            <a:off x="2528888" y="3611564"/>
            <a:ext cx="5676900" cy="1587"/>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16406" name="Line 23"/>
          <p:cNvSpPr>
            <a:spLocks noChangeShapeType="1"/>
          </p:cNvSpPr>
          <p:nvPr/>
        </p:nvSpPr>
        <p:spPr bwMode="auto">
          <a:xfrm>
            <a:off x="2528888" y="3302000"/>
            <a:ext cx="5676900" cy="0"/>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16407" name="Line 24"/>
          <p:cNvSpPr>
            <a:spLocks noChangeShapeType="1"/>
          </p:cNvSpPr>
          <p:nvPr/>
        </p:nvSpPr>
        <p:spPr bwMode="auto">
          <a:xfrm>
            <a:off x="2528888" y="2987675"/>
            <a:ext cx="5676900" cy="1588"/>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16408" name="Line 25"/>
          <p:cNvSpPr>
            <a:spLocks noChangeShapeType="1"/>
          </p:cNvSpPr>
          <p:nvPr/>
        </p:nvSpPr>
        <p:spPr bwMode="auto">
          <a:xfrm>
            <a:off x="2528888" y="2684463"/>
            <a:ext cx="5676900" cy="0"/>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16409" name="Line 26"/>
          <p:cNvSpPr>
            <a:spLocks noChangeShapeType="1"/>
          </p:cNvSpPr>
          <p:nvPr/>
        </p:nvSpPr>
        <p:spPr bwMode="auto">
          <a:xfrm>
            <a:off x="2528888" y="3916364"/>
            <a:ext cx="5676900" cy="1587"/>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16410" name="Line 27"/>
          <p:cNvSpPr>
            <a:spLocks noChangeShapeType="1"/>
          </p:cNvSpPr>
          <p:nvPr/>
        </p:nvSpPr>
        <p:spPr bwMode="auto">
          <a:xfrm>
            <a:off x="2516188" y="2092325"/>
            <a:ext cx="5676900" cy="0"/>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16411" name="Line 28"/>
          <p:cNvSpPr>
            <a:spLocks noChangeShapeType="1"/>
          </p:cNvSpPr>
          <p:nvPr/>
        </p:nvSpPr>
        <p:spPr bwMode="auto">
          <a:xfrm>
            <a:off x="2520951" y="1782763"/>
            <a:ext cx="5675313" cy="0"/>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394269" name="Text Box 29"/>
          <p:cNvSpPr txBox="1">
            <a:spLocks noChangeArrowheads="1"/>
          </p:cNvSpPr>
          <p:nvPr/>
        </p:nvSpPr>
        <p:spPr bwMode="auto">
          <a:xfrm rot="-5400000">
            <a:off x="-10319" y="3701257"/>
            <a:ext cx="4335463" cy="400050"/>
          </a:xfrm>
          <a:prstGeom prst="rect">
            <a:avLst/>
          </a:prstGeom>
          <a:noFill/>
          <a:ln w="25400">
            <a:noFill/>
            <a:miter lim="800000"/>
            <a:headEnd/>
            <a:tailEnd/>
          </a:ln>
          <a:effectLst/>
        </p:spPr>
        <p:txBody>
          <a:bodyPr>
            <a:spAutoFit/>
          </a:bodyPr>
          <a:lstStyle/>
          <a:p>
            <a:pPr algn="ctr" eaLnBrk="0" hangingPunct="0">
              <a:defRPr/>
            </a:pPr>
            <a:r>
              <a:rPr lang="ru-RU" sz="2000" b="1" dirty="0">
                <a:effectLst>
                  <a:outerShdw blurRad="38100" dist="38100" dir="2700000" algn="tl">
                    <a:srgbClr val="C0C0C0"/>
                  </a:outerShdw>
                </a:effectLst>
                <a:cs typeface="Arial" pitchFamily="34" charset="0"/>
              </a:rPr>
              <a:t>Производительность</a:t>
            </a:r>
            <a:endParaRPr lang="en-US" sz="2000" b="1" dirty="0">
              <a:effectLst>
                <a:outerShdw blurRad="38100" dist="38100" dir="2700000" algn="tl">
                  <a:srgbClr val="C0C0C0"/>
                </a:outerShdw>
              </a:effectLst>
              <a:cs typeface="Arial" pitchFamily="34" charset="0"/>
            </a:endParaRPr>
          </a:p>
        </p:txBody>
      </p:sp>
      <p:sp>
        <p:nvSpPr>
          <p:cNvPr id="16413" name="Rectangle 30"/>
          <p:cNvSpPr>
            <a:spLocks noChangeArrowheads="1"/>
          </p:cNvSpPr>
          <p:nvPr/>
        </p:nvSpPr>
        <p:spPr bwMode="auto">
          <a:xfrm>
            <a:off x="2528888" y="2382838"/>
            <a:ext cx="6043612"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a:latin typeface="Calibri" pitchFamily="34" charset="0"/>
            </a:endParaRPr>
          </a:p>
        </p:txBody>
      </p:sp>
      <p:sp>
        <p:nvSpPr>
          <p:cNvPr id="16414" name="Rectangle 31"/>
          <p:cNvSpPr>
            <a:spLocks noChangeArrowheads="1"/>
          </p:cNvSpPr>
          <p:nvPr/>
        </p:nvSpPr>
        <p:spPr bwMode="auto">
          <a:xfrm>
            <a:off x="4222639" y="2921632"/>
            <a:ext cx="184731" cy="36933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ru-RU">
              <a:latin typeface="Calibri" pitchFamily="34" charset="0"/>
            </a:endParaRPr>
          </a:p>
        </p:txBody>
      </p:sp>
      <p:sp>
        <p:nvSpPr>
          <p:cNvPr id="394273" name="Text Box 33"/>
          <p:cNvSpPr txBox="1">
            <a:spLocks noChangeArrowheads="1"/>
          </p:cNvSpPr>
          <p:nvPr/>
        </p:nvSpPr>
        <p:spPr bwMode="auto">
          <a:xfrm rot="-2083250">
            <a:off x="3456285" y="3425362"/>
            <a:ext cx="2716213" cy="366712"/>
          </a:xfrm>
          <a:prstGeom prst="rect">
            <a:avLst/>
          </a:prstGeom>
          <a:noFill/>
          <a:ln w="12700">
            <a:noFill/>
            <a:miter lim="800000"/>
            <a:headEnd/>
            <a:tailEnd/>
          </a:ln>
          <a:effectLst/>
        </p:spPr>
        <p:txBody>
          <a:bodyPr>
            <a:spAutoFit/>
          </a:bodyPr>
          <a:lstStyle/>
          <a:p>
            <a:pPr eaLnBrk="0" hangingPunct="0">
              <a:spcBef>
                <a:spcPct val="50000"/>
              </a:spcBef>
              <a:defRPr/>
            </a:pPr>
            <a:r>
              <a:rPr lang="ru-RU" b="1" dirty="0">
                <a:solidFill>
                  <a:srgbClr val="0000CC"/>
                </a:solidFill>
                <a:effectLst>
                  <a:outerShdw blurRad="38100" dist="38100" dir="2700000" algn="tl">
                    <a:srgbClr val="C0C0C0"/>
                  </a:outerShdw>
                </a:effectLst>
                <a:cs typeface="Arial" pitchFamily="34" charset="0"/>
              </a:rPr>
              <a:t>Сложность алгоритмов</a:t>
            </a:r>
            <a:endParaRPr lang="en-US" b="1" dirty="0">
              <a:solidFill>
                <a:srgbClr val="0000CC"/>
              </a:solidFill>
              <a:effectLst>
                <a:outerShdw blurRad="38100" dist="38100" dir="2700000" algn="tl">
                  <a:srgbClr val="C0C0C0"/>
                </a:outerShdw>
              </a:effectLst>
              <a:cs typeface="Arial" pitchFamily="34" charset="0"/>
            </a:endParaRPr>
          </a:p>
        </p:txBody>
      </p:sp>
      <p:sp>
        <p:nvSpPr>
          <p:cNvPr id="16417" name="Rectangle 34"/>
          <p:cNvSpPr>
            <a:spLocks noChangeArrowheads="1"/>
          </p:cNvSpPr>
          <p:nvPr/>
        </p:nvSpPr>
        <p:spPr bwMode="auto">
          <a:xfrm>
            <a:off x="1828800" y="228600"/>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lstStyle/>
          <a:p>
            <a:pPr algn="ctr">
              <a:lnSpc>
                <a:spcPct val="115000"/>
              </a:lnSpc>
            </a:pPr>
            <a:r>
              <a:rPr lang="ru-RU" sz="2400" b="1">
                <a:latin typeface="Calibri" pitchFamily="34" charset="0"/>
              </a:rPr>
              <a:t>Области применения </a:t>
            </a:r>
            <a:r>
              <a:rPr lang="en-US" sz="2400" b="1">
                <a:latin typeface="Calibri" pitchFamily="34" charset="0"/>
              </a:rPr>
              <a:t>FPGA</a:t>
            </a:r>
            <a:r>
              <a:rPr lang="ru-RU" sz="2400" b="1">
                <a:latin typeface="Calibri" pitchFamily="34" charset="0"/>
              </a:rPr>
              <a:t> в качестве устройств цифровой обработки сигналов</a:t>
            </a:r>
            <a:endParaRPr lang="en-US" sz="2400" b="1">
              <a:latin typeface="Calibri" pitchFamily="34" charset="0"/>
            </a:endParaRPr>
          </a:p>
        </p:txBody>
      </p:sp>
      <p:sp>
        <p:nvSpPr>
          <p:cNvPr id="16418" name="AutoShape 35"/>
          <p:cNvSpPr>
            <a:spLocks/>
          </p:cNvSpPr>
          <p:nvPr/>
        </p:nvSpPr>
        <p:spPr bwMode="auto">
          <a:xfrm>
            <a:off x="8297755" y="1818082"/>
            <a:ext cx="621722" cy="1424786"/>
          </a:xfrm>
          <a:prstGeom prst="rightBrace">
            <a:avLst>
              <a:gd name="adj1" fmla="val 66667"/>
              <a:gd name="adj2" fmla="val 50000"/>
            </a:avLst>
          </a:prstGeom>
          <a:noFill/>
          <a:ln w="1270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ru-RU">
              <a:latin typeface="Calibri" pitchFamily="34" charset="0"/>
            </a:endParaRPr>
          </a:p>
        </p:txBody>
      </p:sp>
      <p:sp>
        <p:nvSpPr>
          <p:cNvPr id="16419" name="Text Box 36"/>
          <p:cNvSpPr txBox="1">
            <a:spLocks noChangeArrowheads="1"/>
          </p:cNvSpPr>
          <p:nvPr/>
        </p:nvSpPr>
        <p:spPr bwMode="auto">
          <a:xfrm>
            <a:off x="9064517" y="1997707"/>
            <a:ext cx="1752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ru-RU" b="1" dirty="0">
                <a:latin typeface="Calibri" pitchFamily="34" charset="0"/>
              </a:rPr>
              <a:t>Требуется решение проблемы</a:t>
            </a:r>
            <a:endParaRPr lang="en-US" b="1" dirty="0">
              <a:latin typeface="Calibri" pitchFamily="34" charset="0"/>
            </a:endParaRPr>
          </a:p>
        </p:txBody>
      </p:sp>
      <p:sp>
        <p:nvSpPr>
          <p:cNvPr id="394277" name="AutoShape 37"/>
          <p:cNvSpPr>
            <a:spLocks noChangeArrowheads="1"/>
          </p:cNvSpPr>
          <p:nvPr/>
        </p:nvSpPr>
        <p:spPr bwMode="gray">
          <a:xfrm>
            <a:off x="3036888" y="1270000"/>
            <a:ext cx="3236912" cy="1328738"/>
          </a:xfrm>
          <a:prstGeom prst="roundRect">
            <a:avLst>
              <a:gd name="adj" fmla="val 16667"/>
            </a:avLst>
          </a:prstGeom>
          <a:gradFill rotWithShape="0">
            <a:gsLst>
              <a:gs pos="0">
                <a:srgbClr val="3399FF"/>
              </a:gs>
              <a:gs pos="50000">
                <a:srgbClr val="0000CC"/>
              </a:gs>
              <a:gs pos="100000">
                <a:srgbClr val="3399FF"/>
              </a:gs>
            </a:gsLst>
            <a:lin ang="2700000" scaled="1"/>
          </a:gradFill>
          <a:ln w="28575">
            <a:solidFill>
              <a:schemeClr val="bg1"/>
            </a:solidFill>
            <a:round/>
            <a:headEnd/>
            <a:tailEnd/>
          </a:ln>
          <a:effectLst>
            <a:outerShdw dist="45791" dir="3378596" algn="ctr" rotWithShape="0">
              <a:schemeClr val="bg2">
                <a:alpha val="50000"/>
              </a:schemeClr>
            </a:outerShdw>
          </a:effectLst>
        </p:spPr>
        <p:txBody>
          <a:bodyPr anchor="ctr">
            <a:spAutoFit/>
          </a:bodyPr>
          <a:lstStyle/>
          <a:p>
            <a:pPr algn="ctr" eaLnBrk="0" hangingPunct="0">
              <a:defRPr/>
            </a:pPr>
            <a:r>
              <a:rPr lang="ru-RU" b="1" dirty="0">
                <a:solidFill>
                  <a:schemeClr val="bg1"/>
                </a:solidFill>
                <a:effectLst>
                  <a:outerShdw blurRad="38100" dist="38100" dir="2700000" algn="tl">
                    <a:srgbClr val="000000"/>
                  </a:outerShdw>
                </a:effectLst>
                <a:cs typeface="Arial" pitchFamily="34" charset="0"/>
              </a:rPr>
              <a:t>Требования к производительности растут быстрее, чем возможности стандартных </a:t>
            </a:r>
            <a:r>
              <a:rPr lang="en-US" b="1" dirty="0">
                <a:solidFill>
                  <a:schemeClr val="bg1"/>
                </a:solidFill>
                <a:effectLst>
                  <a:outerShdw blurRad="38100" dist="38100" dir="2700000" algn="tl">
                    <a:srgbClr val="000000"/>
                  </a:outerShdw>
                </a:effectLst>
                <a:cs typeface="Arial" pitchFamily="34" charset="0"/>
              </a:rPr>
              <a:t>DSP</a:t>
            </a:r>
            <a:r>
              <a:rPr lang="ru-RU" b="1" dirty="0">
                <a:solidFill>
                  <a:schemeClr val="bg1"/>
                </a:solidFill>
                <a:effectLst>
                  <a:outerShdw blurRad="38100" dist="38100" dir="2700000" algn="tl">
                    <a:srgbClr val="000000"/>
                  </a:outerShdw>
                </a:effectLst>
                <a:cs typeface="Arial" pitchFamily="34" charset="0"/>
              </a:rPr>
              <a:t> решений</a:t>
            </a:r>
            <a:endParaRPr lang="en-US" b="1" dirty="0">
              <a:solidFill>
                <a:schemeClr val="bg1"/>
              </a:solidFill>
              <a:effectLst>
                <a:outerShdw blurRad="38100" dist="38100" dir="2700000" algn="tl">
                  <a:srgbClr val="000000"/>
                </a:outerShdw>
              </a:effectLst>
              <a:cs typeface="Arial" pitchFamily="34" charset="0"/>
            </a:endParaRPr>
          </a:p>
        </p:txBody>
      </p:sp>
      <p:sp>
        <p:nvSpPr>
          <p:cNvPr id="394278" name="Text Box 38"/>
          <p:cNvSpPr txBox="1">
            <a:spLocks noChangeArrowheads="1"/>
          </p:cNvSpPr>
          <p:nvPr/>
        </p:nvSpPr>
        <p:spPr bwMode="auto">
          <a:xfrm>
            <a:off x="7391400" y="2133600"/>
            <a:ext cx="685800" cy="274638"/>
          </a:xfrm>
          <a:prstGeom prst="rect">
            <a:avLst/>
          </a:prstGeom>
          <a:noFill/>
          <a:ln w="12700">
            <a:noFill/>
            <a:miter lim="800000"/>
            <a:headEnd/>
            <a:tailEnd/>
          </a:ln>
          <a:effectLst>
            <a:outerShdw dist="17961" dir="2700000" algn="ctr" rotWithShape="0">
              <a:schemeClr val="bg1"/>
            </a:outerShdw>
          </a:effectLst>
        </p:spPr>
        <p:txBody>
          <a:bodyPr>
            <a:spAutoFit/>
          </a:bodyPr>
          <a:lstStyle/>
          <a:p>
            <a:pPr algn="ctr" eaLnBrk="0" hangingPunct="0">
              <a:spcBef>
                <a:spcPct val="50000"/>
              </a:spcBef>
              <a:defRPr/>
            </a:pPr>
            <a:r>
              <a:rPr lang="en-US" sz="1200" b="1">
                <a:cs typeface="Arial" pitchFamily="34" charset="0"/>
              </a:rPr>
              <a:t>LTE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цифровой обработки сигналов</a:t>
            </a:r>
          </a:p>
        </p:txBody>
      </p:sp>
      <p:pic>
        <p:nvPicPr>
          <p:cNvPr id="4" name="Объект 3"/>
          <p:cNvPicPr>
            <a:picLocks noGrp="1"/>
          </p:cNvPicPr>
          <p:nvPr>
            <p:ph idx="1"/>
          </p:nvPr>
        </p:nvPicPr>
        <p:blipFill>
          <a:blip r:embed="rId2" cstate="print"/>
          <a:srcRect/>
          <a:stretch>
            <a:fillRect/>
          </a:stretch>
        </p:blipFill>
        <p:spPr bwMode="auto">
          <a:xfrm>
            <a:off x="3791744" y="4581129"/>
            <a:ext cx="4486902" cy="1819529"/>
          </a:xfrm>
          <a:prstGeom prst="rect">
            <a:avLst/>
          </a:prstGeom>
          <a:noFill/>
          <a:ln w="9525">
            <a:noFill/>
            <a:miter lim="800000"/>
            <a:headEnd/>
            <a:tailEnd/>
          </a:ln>
        </p:spPr>
      </p:pic>
      <p:pic>
        <p:nvPicPr>
          <p:cNvPr id="5" name="Рисунок 4"/>
          <p:cNvPicPr/>
          <p:nvPr/>
        </p:nvPicPr>
        <p:blipFill>
          <a:blip r:embed="rId3" cstate="print"/>
          <a:srcRect/>
          <a:stretch>
            <a:fillRect/>
          </a:stretch>
        </p:blipFill>
        <p:spPr bwMode="auto">
          <a:xfrm>
            <a:off x="3935761" y="1700808"/>
            <a:ext cx="3957955" cy="2606675"/>
          </a:xfrm>
          <a:prstGeom prst="rect">
            <a:avLst/>
          </a:prstGeom>
          <a:noFill/>
          <a:ln w="9525">
            <a:noFill/>
            <a:miter lim="800000"/>
            <a:headEnd/>
            <a:tailEnd/>
          </a:ln>
        </p:spPr>
      </p:pic>
    </p:spTree>
    <p:extLst>
      <p:ext uri="{BB962C8B-B14F-4D97-AF65-F5344CB8AC3E}">
        <p14:creationId xmlns:p14="http://schemas.microsoft.com/office/powerpoint/2010/main" val="4177743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0"/>
            <a:ext cx="8382000" cy="1143000"/>
          </a:xfrm>
        </p:spPr>
        <p:txBody>
          <a:bodyPr/>
          <a:lstStyle/>
          <a:p>
            <a:pPr eaLnBrk="1" hangingPunct="1"/>
            <a:r>
              <a:rPr lang="ru-RU"/>
              <a:t>Параллельная обработка в </a:t>
            </a:r>
            <a:r>
              <a:rPr lang="en-US"/>
              <a:t>FPGA</a:t>
            </a:r>
          </a:p>
        </p:txBody>
      </p:sp>
      <p:sp>
        <p:nvSpPr>
          <p:cNvPr id="396291" name="Text Box 3"/>
          <p:cNvSpPr txBox="1">
            <a:spLocks noChangeArrowheads="1"/>
          </p:cNvSpPr>
          <p:nvPr/>
        </p:nvSpPr>
        <p:spPr bwMode="auto">
          <a:xfrm>
            <a:off x="3257551" y="4217989"/>
            <a:ext cx="839653" cy="307777"/>
          </a:xfrm>
          <a:prstGeom prst="rect">
            <a:avLst/>
          </a:prstGeom>
          <a:noFill/>
          <a:ln w="12700">
            <a:noFill/>
            <a:miter lim="800000"/>
            <a:headEnd/>
            <a:tailEnd/>
          </a:ln>
          <a:effectLst/>
        </p:spPr>
        <p:txBody>
          <a:bodyPr wrap="none">
            <a:spAutoFit/>
          </a:bodyPr>
          <a:lstStyle/>
          <a:p>
            <a:pPr eaLnBrk="0" hangingPunct="0">
              <a:defRPr/>
            </a:pPr>
            <a:r>
              <a:rPr lang="en-US" sz="1400">
                <a:effectLst>
                  <a:outerShdw blurRad="38100" dist="38100" dir="2700000" algn="tl">
                    <a:srgbClr val="C0C0C0"/>
                  </a:outerShdw>
                </a:effectLst>
                <a:cs typeface="Arial" pitchFamily="34" charset="0"/>
              </a:rPr>
              <a:t>Data Out</a:t>
            </a:r>
          </a:p>
        </p:txBody>
      </p:sp>
      <p:sp>
        <p:nvSpPr>
          <p:cNvPr id="396292" name="Text Box 4"/>
          <p:cNvSpPr txBox="1">
            <a:spLocks noChangeArrowheads="1"/>
          </p:cNvSpPr>
          <p:nvPr/>
        </p:nvSpPr>
        <p:spPr bwMode="auto">
          <a:xfrm>
            <a:off x="3811588" y="3043239"/>
            <a:ext cx="1379160" cy="307777"/>
          </a:xfrm>
          <a:prstGeom prst="rect">
            <a:avLst/>
          </a:prstGeom>
          <a:solidFill>
            <a:schemeClr val="bg1"/>
          </a:solidFill>
          <a:ln w="12700">
            <a:solidFill>
              <a:schemeClr val="bg1"/>
            </a:solidFill>
            <a:miter lim="800000"/>
            <a:headEnd/>
            <a:tailEnd/>
          </a:ln>
          <a:effectLst/>
        </p:spPr>
        <p:txBody>
          <a:bodyPr wrap="none">
            <a:spAutoFit/>
          </a:bodyPr>
          <a:lstStyle/>
          <a:p>
            <a:pPr eaLnBrk="0" hangingPunct="0">
              <a:defRPr/>
            </a:pPr>
            <a:r>
              <a:rPr lang="en-US" sz="1400">
                <a:effectLst>
                  <a:outerShdw blurRad="38100" dist="38100" dir="2700000" algn="tl">
                    <a:srgbClr val="C0C0C0"/>
                  </a:outerShdw>
                </a:effectLst>
                <a:cs typeface="Arial" pitchFamily="34" charset="0"/>
              </a:rPr>
              <a:t>Single-MAC Unit</a:t>
            </a:r>
          </a:p>
        </p:txBody>
      </p:sp>
      <p:sp>
        <p:nvSpPr>
          <p:cNvPr id="396293" name="Text Box 5"/>
          <p:cNvSpPr txBox="1">
            <a:spLocks noChangeArrowheads="1"/>
          </p:cNvSpPr>
          <p:nvPr/>
        </p:nvSpPr>
        <p:spPr bwMode="auto">
          <a:xfrm>
            <a:off x="2014538" y="2586039"/>
            <a:ext cx="1043684" cy="307777"/>
          </a:xfrm>
          <a:prstGeom prst="rect">
            <a:avLst/>
          </a:prstGeom>
          <a:solidFill>
            <a:schemeClr val="bg1"/>
          </a:solidFill>
          <a:ln w="12700">
            <a:solidFill>
              <a:schemeClr val="bg1"/>
            </a:solidFill>
            <a:miter lim="800000"/>
            <a:headEnd/>
            <a:tailEnd/>
          </a:ln>
          <a:effectLst/>
        </p:spPr>
        <p:txBody>
          <a:bodyPr wrap="none">
            <a:spAutoFit/>
          </a:bodyPr>
          <a:lstStyle/>
          <a:p>
            <a:pPr eaLnBrk="0" hangingPunct="0">
              <a:defRPr/>
            </a:pPr>
            <a:r>
              <a:rPr lang="en-US" sz="1400">
                <a:effectLst>
                  <a:outerShdw blurRad="38100" dist="38100" dir="2700000" algn="tl">
                    <a:srgbClr val="C0C0C0"/>
                  </a:outerShdw>
                </a:effectLst>
                <a:cs typeface="Arial" pitchFamily="34" charset="0"/>
              </a:rPr>
              <a:t>Coefficients</a:t>
            </a:r>
          </a:p>
        </p:txBody>
      </p:sp>
      <p:sp>
        <p:nvSpPr>
          <p:cNvPr id="17414" name="Line 6"/>
          <p:cNvSpPr>
            <a:spLocks noChangeShapeType="1"/>
          </p:cNvSpPr>
          <p:nvPr/>
        </p:nvSpPr>
        <p:spPr bwMode="auto">
          <a:xfrm>
            <a:off x="5486400" y="1781175"/>
            <a:ext cx="0" cy="3276600"/>
          </a:xfrm>
          <a:prstGeom prst="line">
            <a:avLst/>
          </a:prstGeom>
          <a:noFill/>
          <a:ln w="28575">
            <a:solidFill>
              <a:srgbClr val="9D9D9D"/>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ru-RU"/>
          </a:p>
        </p:txBody>
      </p:sp>
      <p:grpSp>
        <p:nvGrpSpPr>
          <p:cNvPr id="17415" name="Group 7"/>
          <p:cNvGrpSpPr>
            <a:grpSpLocks/>
          </p:cNvGrpSpPr>
          <p:nvPr/>
        </p:nvGrpSpPr>
        <p:grpSpPr bwMode="auto">
          <a:xfrm>
            <a:off x="1981201" y="4740589"/>
            <a:ext cx="3497693" cy="902975"/>
            <a:chOff x="336" y="3273"/>
            <a:chExt cx="2031" cy="336"/>
          </a:xfrm>
        </p:grpSpPr>
        <p:sp>
          <p:nvSpPr>
            <p:cNvPr id="396296" name="AutoShape 8"/>
            <p:cNvSpPr>
              <a:spLocks noChangeArrowheads="1"/>
            </p:cNvSpPr>
            <p:nvPr/>
          </p:nvSpPr>
          <p:spPr bwMode="ltGray">
            <a:xfrm>
              <a:off x="336" y="3273"/>
              <a:ext cx="2016" cy="257"/>
            </a:xfrm>
            <a:prstGeom prst="roundRect">
              <a:avLst>
                <a:gd name="adj" fmla="val 16667"/>
              </a:avLst>
            </a:prstGeom>
            <a:gradFill rotWithShape="0">
              <a:gsLst>
                <a:gs pos="0">
                  <a:srgbClr val="0000CC"/>
                </a:gs>
                <a:gs pos="50000">
                  <a:srgbClr val="5C8EFB"/>
                </a:gs>
                <a:gs pos="100000">
                  <a:srgbClr val="0000CC"/>
                </a:gs>
              </a:gsLst>
              <a:lin ang="2700000" scaled="1"/>
            </a:gradFill>
            <a:ln w="28575">
              <a:solidFill>
                <a:schemeClr val="bg1"/>
              </a:solidFill>
              <a:round/>
              <a:headEnd/>
              <a:tailEnd/>
            </a:ln>
            <a:effectLst>
              <a:outerShdw dist="53882" dir="2700000" algn="ctr" rotWithShape="0">
                <a:schemeClr val="bg2">
                  <a:alpha val="50000"/>
                </a:schemeClr>
              </a:outerShdw>
            </a:effectLst>
          </p:spPr>
          <p:txBody>
            <a:bodyPr anchor="ctr">
              <a:spAutoFit/>
            </a:bodyPr>
            <a:lstStyle/>
            <a:p>
              <a:pPr>
                <a:defRPr/>
              </a:pPr>
              <a:endParaRPr lang="ru-RU">
                <a:cs typeface="Arial" pitchFamily="34" charset="0"/>
              </a:endParaRPr>
            </a:p>
          </p:txBody>
        </p:sp>
        <p:sp>
          <p:nvSpPr>
            <p:cNvPr id="396297" name="Text Box 9"/>
            <p:cNvSpPr txBox="1">
              <a:spLocks noChangeArrowheads="1"/>
            </p:cNvSpPr>
            <p:nvPr/>
          </p:nvSpPr>
          <p:spPr bwMode="ltGray">
            <a:xfrm>
              <a:off x="741" y="3273"/>
              <a:ext cx="502" cy="213"/>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eaLnBrk="0" hangingPunct="0">
                <a:defRPr/>
              </a:pPr>
              <a:r>
                <a:rPr lang="en-US" sz="1600" b="1" i="1" dirty="0">
                  <a:solidFill>
                    <a:schemeClr val="bg1"/>
                  </a:solidFill>
                  <a:effectLst>
                    <a:outerShdw blurRad="38100" dist="38100" dir="2700000" algn="tl">
                      <a:srgbClr val="C0C0C0"/>
                    </a:outerShdw>
                  </a:effectLst>
                  <a:cs typeface="Arial" pitchFamily="34" charset="0"/>
                </a:rPr>
                <a:t>1.2 GHz</a:t>
              </a:r>
            </a:p>
          </p:txBody>
        </p:sp>
        <p:sp>
          <p:nvSpPr>
            <p:cNvPr id="396298" name="Text Box 10"/>
            <p:cNvSpPr txBox="1">
              <a:spLocks noChangeArrowheads="1"/>
            </p:cNvSpPr>
            <p:nvPr/>
          </p:nvSpPr>
          <p:spPr bwMode="ltGray">
            <a:xfrm>
              <a:off x="576" y="3396"/>
              <a:ext cx="771" cy="213"/>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eaLnBrk="0" hangingPunct="0">
                <a:defRPr/>
              </a:pPr>
              <a:r>
                <a:rPr lang="en-US" sz="1600" b="1" dirty="0">
                  <a:solidFill>
                    <a:schemeClr val="bg1"/>
                  </a:solidFill>
                  <a:cs typeface="Arial" pitchFamily="34" charset="0"/>
                </a:rPr>
                <a:t>  </a:t>
              </a:r>
              <a:r>
                <a:rPr lang="en-US" sz="1600" b="1" i="1" dirty="0">
                  <a:solidFill>
                    <a:schemeClr val="bg1"/>
                  </a:solidFill>
                  <a:effectLst>
                    <a:outerShdw blurRad="38100" dist="38100" dir="2700000" algn="tl">
                      <a:srgbClr val="C0C0C0"/>
                    </a:outerShdw>
                  </a:effectLst>
                  <a:cs typeface="Arial" pitchFamily="34" charset="0"/>
                </a:rPr>
                <a:t>864 </a:t>
              </a:r>
              <a:r>
                <a:rPr lang="ru-RU" sz="1600" b="1" i="1" dirty="0">
                  <a:solidFill>
                    <a:schemeClr val="bg1"/>
                  </a:solidFill>
                  <a:effectLst>
                    <a:outerShdw blurRad="38100" dist="38100" dir="2700000" algn="tl">
                      <a:srgbClr val="C0C0C0"/>
                    </a:outerShdw>
                  </a:effectLst>
                  <a:cs typeface="Arial" pitchFamily="34" charset="0"/>
                </a:rPr>
                <a:t>такта</a:t>
              </a:r>
              <a:endParaRPr lang="en-US" sz="1600" b="1" dirty="0">
                <a:solidFill>
                  <a:schemeClr val="bg1"/>
                </a:solidFill>
                <a:cs typeface="Arial" pitchFamily="34" charset="0"/>
              </a:endParaRPr>
            </a:p>
          </p:txBody>
        </p:sp>
        <p:sp>
          <p:nvSpPr>
            <p:cNvPr id="17478" name="Line 11"/>
            <p:cNvSpPr>
              <a:spLocks noChangeShapeType="1"/>
            </p:cNvSpPr>
            <p:nvPr/>
          </p:nvSpPr>
          <p:spPr bwMode="ltGray">
            <a:xfrm>
              <a:off x="432" y="3404"/>
              <a:ext cx="1104"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ru-RU"/>
            </a:p>
          </p:txBody>
        </p:sp>
        <p:sp>
          <p:nvSpPr>
            <p:cNvPr id="396300" name="Text Box 12"/>
            <p:cNvSpPr txBox="1">
              <a:spLocks noChangeArrowheads="1"/>
            </p:cNvSpPr>
            <p:nvPr/>
          </p:nvSpPr>
          <p:spPr bwMode="ltGray">
            <a:xfrm>
              <a:off x="1552" y="3320"/>
              <a:ext cx="815" cy="233"/>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eaLnBrk="0" hangingPunct="0">
                <a:defRPr/>
              </a:pPr>
              <a:r>
                <a:rPr lang="en-US" b="1" i="1" dirty="0">
                  <a:solidFill>
                    <a:schemeClr val="bg1"/>
                  </a:solidFill>
                  <a:effectLst>
                    <a:outerShdw blurRad="38100" dist="38100" dir="2700000" algn="tl">
                      <a:srgbClr val="C0C0C0"/>
                    </a:outerShdw>
                  </a:effectLst>
                  <a:cs typeface="Arial" pitchFamily="34" charset="0"/>
                </a:rPr>
                <a:t>= 1.38 MSPS</a:t>
              </a:r>
            </a:p>
          </p:txBody>
        </p:sp>
      </p:grpSp>
      <p:sp>
        <p:nvSpPr>
          <p:cNvPr id="17416" name="Rectangle 13"/>
          <p:cNvSpPr>
            <a:spLocks noChangeArrowheads="1"/>
          </p:cNvSpPr>
          <p:nvPr/>
        </p:nvSpPr>
        <p:spPr bwMode="auto">
          <a:xfrm>
            <a:off x="2135189" y="3582472"/>
            <a:ext cx="184731" cy="36933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endParaRPr lang="ru-RU">
              <a:latin typeface="Calibri" pitchFamily="34" charset="0"/>
            </a:endParaRPr>
          </a:p>
        </p:txBody>
      </p:sp>
      <p:sp>
        <p:nvSpPr>
          <p:cNvPr id="396302" name="Text Box 14"/>
          <p:cNvSpPr txBox="1">
            <a:spLocks noChangeArrowheads="1"/>
          </p:cNvSpPr>
          <p:nvPr/>
        </p:nvSpPr>
        <p:spPr bwMode="auto">
          <a:xfrm>
            <a:off x="2090738" y="3195639"/>
            <a:ext cx="1035050" cy="307975"/>
          </a:xfrm>
          <a:prstGeom prst="rect">
            <a:avLst/>
          </a:prstGeom>
          <a:solidFill>
            <a:schemeClr val="bg1"/>
          </a:solidFill>
          <a:ln w="12700">
            <a:solidFill>
              <a:schemeClr val="bg1"/>
            </a:solidFill>
            <a:miter lim="800000"/>
            <a:headEnd/>
            <a:tailEnd/>
          </a:ln>
          <a:effectLst/>
        </p:spPr>
        <p:txBody>
          <a:bodyPr>
            <a:spAutoFit/>
          </a:bodyPr>
          <a:lstStyle/>
          <a:p>
            <a:pPr algn="r" eaLnBrk="0" hangingPunct="0">
              <a:defRPr/>
            </a:pPr>
            <a:r>
              <a:rPr lang="en-US" sz="1400" dirty="0">
                <a:effectLst>
                  <a:outerShdw blurRad="38100" dist="38100" dir="2700000" algn="tl">
                    <a:srgbClr val="C0C0C0"/>
                  </a:outerShdw>
                </a:effectLst>
                <a:cs typeface="Arial" pitchFamily="34" charset="0"/>
              </a:rPr>
              <a:t>864 </a:t>
            </a:r>
            <a:r>
              <a:rPr lang="ru-RU" sz="1400" dirty="0">
                <a:effectLst>
                  <a:outerShdw blurRad="38100" dist="38100" dir="2700000" algn="tl">
                    <a:srgbClr val="C0C0C0"/>
                  </a:outerShdw>
                </a:effectLst>
                <a:cs typeface="Arial" pitchFamily="34" charset="0"/>
              </a:rPr>
              <a:t>тактов</a:t>
            </a:r>
            <a:endParaRPr lang="en-US" sz="1400" dirty="0">
              <a:effectLst>
                <a:outerShdw blurRad="38100" dist="38100" dir="2700000" algn="tl">
                  <a:srgbClr val="C0C0C0"/>
                </a:outerShdw>
              </a:effectLst>
              <a:cs typeface="Arial" pitchFamily="34" charset="0"/>
            </a:endParaRPr>
          </a:p>
        </p:txBody>
      </p:sp>
      <p:sp>
        <p:nvSpPr>
          <p:cNvPr id="396303" name="Rectangle 15"/>
          <p:cNvSpPr>
            <a:spLocks noChangeArrowheads="1"/>
          </p:cNvSpPr>
          <p:nvPr/>
        </p:nvSpPr>
        <p:spPr bwMode="auto">
          <a:xfrm>
            <a:off x="3352801" y="2009775"/>
            <a:ext cx="720725" cy="336550"/>
          </a:xfrm>
          <a:prstGeom prst="rect">
            <a:avLst/>
          </a:prstGeom>
          <a:noFill/>
          <a:ln w="12700">
            <a:noFill/>
            <a:miter lim="800000"/>
            <a:headEnd/>
            <a:tailEnd/>
          </a:ln>
          <a:effectLst/>
        </p:spPr>
        <p:txBody>
          <a:bodyPr wrap="none">
            <a:spAutoFit/>
          </a:bodyPr>
          <a:lstStyle/>
          <a:p>
            <a:pPr eaLnBrk="0" hangingPunct="0">
              <a:defRPr/>
            </a:pPr>
            <a:r>
              <a:rPr lang="en-US" sz="1600">
                <a:effectLst>
                  <a:outerShdw blurRad="38100" dist="38100" dir="2700000" algn="tl">
                    <a:srgbClr val="C0C0C0"/>
                  </a:outerShdw>
                </a:effectLst>
                <a:latin typeface="Arial Narrow" pitchFamily="34" charset="0"/>
                <a:cs typeface="Arial" pitchFamily="34" charset="0"/>
              </a:rPr>
              <a:t>Data In</a:t>
            </a:r>
          </a:p>
        </p:txBody>
      </p:sp>
      <p:sp>
        <p:nvSpPr>
          <p:cNvPr id="17419" name="Line 16"/>
          <p:cNvSpPr>
            <a:spLocks noChangeShapeType="1"/>
          </p:cNvSpPr>
          <p:nvPr/>
        </p:nvSpPr>
        <p:spPr bwMode="auto">
          <a:xfrm>
            <a:off x="3690938" y="2281238"/>
            <a:ext cx="0" cy="304800"/>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7420" name="Line 17"/>
          <p:cNvSpPr>
            <a:spLocks noChangeShapeType="1"/>
          </p:cNvSpPr>
          <p:nvPr/>
        </p:nvSpPr>
        <p:spPr bwMode="auto">
          <a:xfrm>
            <a:off x="3125788" y="2738438"/>
            <a:ext cx="304800" cy="0"/>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7421" name="Line 18"/>
          <p:cNvSpPr>
            <a:spLocks noChangeShapeType="1"/>
          </p:cNvSpPr>
          <p:nvPr/>
        </p:nvSpPr>
        <p:spPr bwMode="auto">
          <a:xfrm>
            <a:off x="3690938" y="2890838"/>
            <a:ext cx="0" cy="304800"/>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7422" name="Line 19"/>
          <p:cNvSpPr>
            <a:spLocks noChangeShapeType="1"/>
          </p:cNvSpPr>
          <p:nvPr/>
        </p:nvSpPr>
        <p:spPr bwMode="auto">
          <a:xfrm>
            <a:off x="3690938" y="3500438"/>
            <a:ext cx="0" cy="304800"/>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7423" name="Line 20"/>
          <p:cNvSpPr>
            <a:spLocks noChangeShapeType="1"/>
          </p:cNvSpPr>
          <p:nvPr/>
        </p:nvSpPr>
        <p:spPr bwMode="auto">
          <a:xfrm>
            <a:off x="3690938" y="3957638"/>
            <a:ext cx="0" cy="304800"/>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grpSp>
        <p:nvGrpSpPr>
          <p:cNvPr id="17424" name="Group 21"/>
          <p:cNvGrpSpPr>
            <a:grpSpLocks/>
          </p:cNvGrpSpPr>
          <p:nvPr/>
        </p:nvGrpSpPr>
        <p:grpSpPr bwMode="auto">
          <a:xfrm>
            <a:off x="3125788" y="3500438"/>
            <a:ext cx="304800" cy="381000"/>
            <a:chOff x="1152" y="2592"/>
            <a:chExt cx="192" cy="240"/>
          </a:xfrm>
        </p:grpSpPr>
        <p:sp>
          <p:nvSpPr>
            <p:cNvPr id="17473" name="Freeform 22"/>
            <p:cNvSpPr>
              <a:spLocks/>
            </p:cNvSpPr>
            <p:nvPr/>
          </p:nvSpPr>
          <p:spPr bwMode="auto">
            <a:xfrm>
              <a:off x="1152" y="2592"/>
              <a:ext cx="192" cy="240"/>
            </a:xfrm>
            <a:custGeom>
              <a:avLst/>
              <a:gdLst>
                <a:gd name="T0" fmla="*/ 192 w 192"/>
                <a:gd name="T1" fmla="*/ 240 h 240"/>
                <a:gd name="T2" fmla="*/ 0 w 192"/>
                <a:gd name="T3" fmla="*/ 240 h 240"/>
                <a:gd name="T4" fmla="*/ 0 w 192"/>
                <a:gd name="T5" fmla="*/ 0 h 240"/>
                <a:gd name="T6" fmla="*/ 144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192" y="240"/>
                  </a:moveTo>
                  <a:lnTo>
                    <a:pt x="0" y="240"/>
                  </a:lnTo>
                  <a:lnTo>
                    <a:pt x="0" y="0"/>
                  </a:lnTo>
                  <a:lnTo>
                    <a:pt x="144" y="0"/>
                  </a:lnTo>
                </a:path>
              </a:pathLst>
            </a:custGeom>
            <a:noFill/>
            <a:ln w="28575">
              <a:solidFill>
                <a:srgbClr val="9D9D9D"/>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ru-RU"/>
            </a:p>
          </p:txBody>
        </p:sp>
        <p:sp>
          <p:nvSpPr>
            <p:cNvPr id="17474" name="Line 23"/>
            <p:cNvSpPr>
              <a:spLocks noChangeShapeType="1"/>
            </p:cNvSpPr>
            <p:nvPr/>
          </p:nvSpPr>
          <p:spPr bwMode="auto">
            <a:xfrm>
              <a:off x="1200" y="2592"/>
              <a:ext cx="144" cy="0"/>
            </a:xfrm>
            <a:prstGeom prst="line">
              <a:avLst/>
            </a:prstGeom>
            <a:noFill/>
            <a:ln w="1270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grpSp>
      <p:sp>
        <p:nvSpPr>
          <p:cNvPr id="396312" name="Oval 24"/>
          <p:cNvSpPr>
            <a:spLocks noChangeArrowheads="1"/>
          </p:cNvSpPr>
          <p:nvPr/>
        </p:nvSpPr>
        <p:spPr bwMode="auto">
          <a:xfrm>
            <a:off x="3500439" y="2586039"/>
            <a:ext cx="384175" cy="384175"/>
          </a:xfrm>
          <a:prstGeom prst="ellipse">
            <a:avLst/>
          </a:prstGeom>
          <a:solidFill>
            <a:srgbClr val="5C8EFB"/>
          </a:solidFill>
          <a:ln w="28575">
            <a:solidFill>
              <a:srgbClr val="0000CC"/>
            </a:solidFill>
            <a:round/>
            <a:headEnd/>
            <a:tailEnd/>
          </a:ln>
          <a:effectLst/>
        </p:spPr>
        <p:txBody>
          <a:bodyPr wrap="none" lIns="0" tIns="0" rIns="0" bIns="0" anchor="ctr" anchorCtr="1"/>
          <a:lstStyle/>
          <a:p>
            <a:pPr algn="ctr" eaLnBrk="0" hangingPunct="0">
              <a:defRPr/>
            </a:pPr>
            <a:r>
              <a:rPr lang="en-US" sz="2000" b="1">
                <a:solidFill>
                  <a:schemeClr val="bg1"/>
                </a:solidFill>
                <a:effectLst>
                  <a:outerShdw blurRad="38100" dist="38100" dir="2700000" algn="tl">
                    <a:srgbClr val="000000"/>
                  </a:outerShdw>
                </a:effectLst>
                <a:latin typeface="Arial Narrow" pitchFamily="34" charset="0"/>
                <a:cs typeface="Arial" pitchFamily="34" charset="0"/>
              </a:rPr>
              <a:t>X</a:t>
            </a:r>
            <a:endParaRPr lang="es-ES" sz="2000" b="1">
              <a:solidFill>
                <a:schemeClr val="bg1"/>
              </a:solidFill>
              <a:effectLst>
                <a:outerShdw blurRad="38100" dist="38100" dir="2700000" algn="tl">
                  <a:srgbClr val="000000"/>
                </a:outerShdw>
              </a:effectLst>
              <a:latin typeface="Arial Narrow" pitchFamily="34" charset="0"/>
              <a:cs typeface="Arial" pitchFamily="34" charset="0"/>
            </a:endParaRPr>
          </a:p>
        </p:txBody>
      </p:sp>
      <p:sp>
        <p:nvSpPr>
          <p:cNvPr id="396313" name="Oval 25"/>
          <p:cNvSpPr>
            <a:spLocks noChangeArrowheads="1"/>
          </p:cNvSpPr>
          <p:nvPr/>
        </p:nvSpPr>
        <p:spPr bwMode="auto">
          <a:xfrm>
            <a:off x="3503614" y="3195639"/>
            <a:ext cx="384175" cy="384175"/>
          </a:xfrm>
          <a:prstGeom prst="ellipse">
            <a:avLst/>
          </a:prstGeom>
          <a:solidFill>
            <a:srgbClr val="66CC66"/>
          </a:solidFill>
          <a:ln w="28575">
            <a:solidFill>
              <a:srgbClr val="339933"/>
            </a:solidFill>
            <a:round/>
            <a:headEnd/>
            <a:tailEnd/>
          </a:ln>
          <a:effectLst/>
        </p:spPr>
        <p:txBody>
          <a:bodyPr wrap="none" lIns="0" tIns="0" rIns="0" bIns="0" anchor="ctr" anchorCtr="1"/>
          <a:lstStyle/>
          <a:p>
            <a:pPr algn="ctr" eaLnBrk="0" hangingPunct="0">
              <a:defRPr/>
            </a:pPr>
            <a:r>
              <a:rPr lang="en-US" sz="2800" b="1">
                <a:solidFill>
                  <a:schemeClr val="bg1"/>
                </a:solidFill>
                <a:effectLst>
                  <a:outerShdw blurRad="38100" dist="38100" dir="2700000" algn="tl">
                    <a:srgbClr val="000000"/>
                  </a:outerShdw>
                </a:effectLst>
                <a:latin typeface="Arial Narrow" pitchFamily="34" charset="0"/>
                <a:cs typeface="Arial" pitchFamily="34" charset="0"/>
              </a:rPr>
              <a:t>+</a:t>
            </a:r>
            <a:endParaRPr lang="es-ES" sz="2800" b="1">
              <a:solidFill>
                <a:schemeClr val="bg1"/>
              </a:solidFill>
              <a:effectLst>
                <a:outerShdw blurRad="38100" dist="38100" dir="2700000" algn="tl">
                  <a:srgbClr val="000000"/>
                </a:outerShdw>
              </a:effectLst>
              <a:latin typeface="Arial Narrow" pitchFamily="34" charset="0"/>
              <a:cs typeface="Arial" pitchFamily="34" charset="0"/>
            </a:endParaRPr>
          </a:p>
        </p:txBody>
      </p:sp>
      <p:sp>
        <p:nvSpPr>
          <p:cNvPr id="396314" name="Rectangle 26"/>
          <p:cNvSpPr>
            <a:spLocks noChangeArrowheads="1"/>
          </p:cNvSpPr>
          <p:nvPr/>
        </p:nvSpPr>
        <p:spPr bwMode="auto">
          <a:xfrm>
            <a:off x="3433764" y="3805238"/>
            <a:ext cx="530225" cy="228600"/>
          </a:xfrm>
          <a:prstGeom prst="rect">
            <a:avLst/>
          </a:prstGeom>
          <a:solidFill>
            <a:srgbClr val="CC9900"/>
          </a:solidFill>
          <a:ln w="28575">
            <a:solidFill>
              <a:schemeClr val="bg2"/>
            </a:solidFill>
            <a:miter lim="800000"/>
            <a:headEnd/>
            <a:tailEnd/>
          </a:ln>
          <a:effectLst/>
        </p:spPr>
        <p:txBody>
          <a:bodyPr wrap="none" anchor="ctr"/>
          <a:lstStyle/>
          <a:p>
            <a:pPr algn="ctr" eaLnBrk="0" hangingPunct="0">
              <a:defRPr/>
            </a:pPr>
            <a:r>
              <a:rPr lang="en-US" sz="1200" b="1">
                <a:solidFill>
                  <a:schemeClr val="bg1"/>
                </a:solidFill>
                <a:effectLst>
                  <a:outerShdw blurRad="38100" dist="38100" dir="2700000" algn="tl">
                    <a:srgbClr val="000000"/>
                  </a:outerShdw>
                </a:effectLst>
                <a:cs typeface="Arial" pitchFamily="34" charset="0"/>
              </a:rPr>
              <a:t>Reg</a:t>
            </a:r>
            <a:endParaRPr lang="es-ES" sz="1200" b="1">
              <a:solidFill>
                <a:schemeClr val="bg1"/>
              </a:solidFill>
              <a:effectLst>
                <a:outerShdw blurRad="38100" dist="38100" dir="2700000" algn="tl">
                  <a:srgbClr val="000000"/>
                </a:outerShdw>
              </a:effectLst>
              <a:cs typeface="Arial" pitchFamily="34" charset="0"/>
            </a:endParaRPr>
          </a:p>
        </p:txBody>
      </p:sp>
      <p:grpSp>
        <p:nvGrpSpPr>
          <p:cNvPr id="17428" name="Group 27"/>
          <p:cNvGrpSpPr>
            <a:grpSpLocks/>
          </p:cNvGrpSpPr>
          <p:nvPr/>
        </p:nvGrpSpPr>
        <p:grpSpPr bwMode="auto">
          <a:xfrm>
            <a:off x="6400798" y="4724722"/>
            <a:ext cx="3602037" cy="1014766"/>
            <a:chOff x="3264" y="3255"/>
            <a:chExt cx="2016" cy="354"/>
          </a:xfrm>
        </p:grpSpPr>
        <p:sp>
          <p:nvSpPr>
            <p:cNvPr id="396316" name="AutoShape 28"/>
            <p:cNvSpPr>
              <a:spLocks noChangeArrowheads="1"/>
            </p:cNvSpPr>
            <p:nvPr/>
          </p:nvSpPr>
          <p:spPr bwMode="ltGray">
            <a:xfrm>
              <a:off x="3264" y="3255"/>
              <a:ext cx="2016" cy="257"/>
            </a:xfrm>
            <a:prstGeom prst="roundRect">
              <a:avLst>
                <a:gd name="adj" fmla="val 16667"/>
              </a:avLst>
            </a:prstGeom>
            <a:gradFill rotWithShape="0">
              <a:gsLst>
                <a:gs pos="0">
                  <a:srgbClr val="0000CC"/>
                </a:gs>
                <a:gs pos="50000">
                  <a:srgbClr val="5C8EFB"/>
                </a:gs>
                <a:gs pos="100000">
                  <a:srgbClr val="0000CC"/>
                </a:gs>
              </a:gsLst>
              <a:lin ang="2700000" scaled="1"/>
            </a:gradFill>
            <a:ln w="28575">
              <a:solidFill>
                <a:schemeClr val="bg1"/>
              </a:solidFill>
              <a:round/>
              <a:headEnd/>
              <a:tailEnd/>
            </a:ln>
            <a:effectLst>
              <a:outerShdw dist="53882" dir="2700000" algn="ctr" rotWithShape="0">
                <a:schemeClr val="bg2">
                  <a:alpha val="50000"/>
                </a:schemeClr>
              </a:outerShdw>
            </a:effectLst>
          </p:spPr>
          <p:txBody>
            <a:bodyPr anchor="ctr">
              <a:spAutoFit/>
            </a:bodyPr>
            <a:lstStyle/>
            <a:p>
              <a:pPr>
                <a:defRPr/>
              </a:pPr>
              <a:endParaRPr lang="ru-RU">
                <a:cs typeface="Arial" pitchFamily="34" charset="0"/>
              </a:endParaRPr>
            </a:p>
          </p:txBody>
        </p:sp>
        <p:sp>
          <p:nvSpPr>
            <p:cNvPr id="396317" name="Text Box 29"/>
            <p:cNvSpPr txBox="1">
              <a:spLocks noChangeArrowheads="1"/>
            </p:cNvSpPr>
            <p:nvPr/>
          </p:nvSpPr>
          <p:spPr bwMode="ltGray">
            <a:xfrm>
              <a:off x="3619" y="3255"/>
              <a:ext cx="618" cy="213"/>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eaLnBrk="0" hangingPunct="0">
                <a:defRPr/>
              </a:pPr>
              <a:r>
                <a:rPr lang="en-US" sz="1600" b="1" i="1" dirty="0">
                  <a:solidFill>
                    <a:schemeClr val="bg1"/>
                  </a:solidFill>
                  <a:effectLst>
                    <a:outerShdw blurRad="38100" dist="38100" dir="2700000" algn="tl">
                      <a:srgbClr val="C0C0C0"/>
                    </a:outerShdw>
                  </a:effectLst>
                  <a:cs typeface="Arial" pitchFamily="34" charset="0"/>
                </a:rPr>
                <a:t>600 MHz </a:t>
              </a:r>
            </a:p>
          </p:txBody>
        </p:sp>
        <p:sp>
          <p:nvSpPr>
            <p:cNvPr id="396318" name="Text Box 30"/>
            <p:cNvSpPr txBox="1">
              <a:spLocks noChangeArrowheads="1"/>
            </p:cNvSpPr>
            <p:nvPr/>
          </p:nvSpPr>
          <p:spPr bwMode="ltGray">
            <a:xfrm>
              <a:off x="3522" y="3396"/>
              <a:ext cx="698" cy="213"/>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eaLnBrk="0" hangingPunct="0">
                <a:defRPr/>
              </a:pPr>
              <a:r>
                <a:rPr lang="en-US" sz="1600" b="1" dirty="0">
                  <a:solidFill>
                    <a:schemeClr val="bg1"/>
                  </a:solidFill>
                  <a:cs typeface="Arial" pitchFamily="34" charset="0"/>
                </a:rPr>
                <a:t>     </a:t>
              </a:r>
              <a:r>
                <a:rPr lang="en-US" sz="1600" b="1" i="1" dirty="0">
                  <a:solidFill>
                    <a:schemeClr val="bg1"/>
                  </a:solidFill>
                  <a:effectLst>
                    <a:outerShdw blurRad="38100" dist="38100" dir="2700000" algn="tl">
                      <a:srgbClr val="C0C0C0"/>
                    </a:outerShdw>
                  </a:effectLst>
                  <a:cs typeface="Arial" pitchFamily="34" charset="0"/>
                </a:rPr>
                <a:t>1 </a:t>
              </a:r>
              <a:r>
                <a:rPr lang="ru-RU" sz="1600" b="1" i="1" dirty="0">
                  <a:solidFill>
                    <a:schemeClr val="bg1"/>
                  </a:solidFill>
                  <a:effectLst>
                    <a:outerShdw blurRad="38100" dist="38100" dir="2700000" algn="tl">
                      <a:srgbClr val="C0C0C0"/>
                    </a:outerShdw>
                  </a:effectLst>
                  <a:cs typeface="Arial" pitchFamily="34" charset="0"/>
                </a:rPr>
                <a:t>такт</a:t>
              </a:r>
              <a:endParaRPr lang="en-US" sz="1600" b="1" i="1" dirty="0">
                <a:solidFill>
                  <a:schemeClr val="bg1"/>
                </a:solidFill>
                <a:effectLst>
                  <a:outerShdw blurRad="38100" dist="38100" dir="2700000" algn="tl">
                    <a:srgbClr val="C0C0C0"/>
                  </a:outerShdw>
                </a:effectLst>
                <a:cs typeface="Arial" pitchFamily="34" charset="0"/>
              </a:endParaRPr>
            </a:p>
          </p:txBody>
        </p:sp>
        <p:sp>
          <p:nvSpPr>
            <p:cNvPr id="17471" name="Line 31"/>
            <p:cNvSpPr>
              <a:spLocks noChangeShapeType="1"/>
            </p:cNvSpPr>
            <p:nvPr/>
          </p:nvSpPr>
          <p:spPr bwMode="ltGray">
            <a:xfrm>
              <a:off x="3293" y="3386"/>
              <a:ext cx="1104"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endParaRPr lang="ru-RU"/>
            </a:p>
          </p:txBody>
        </p:sp>
        <p:sp>
          <p:nvSpPr>
            <p:cNvPr id="396320" name="Text Box 32"/>
            <p:cNvSpPr txBox="1">
              <a:spLocks noChangeArrowheads="1"/>
            </p:cNvSpPr>
            <p:nvPr/>
          </p:nvSpPr>
          <p:spPr bwMode="ltGray">
            <a:xfrm>
              <a:off x="4401" y="3315"/>
              <a:ext cx="850" cy="233"/>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eaLnBrk="0" hangingPunct="0">
                <a:defRPr/>
              </a:pPr>
              <a:r>
                <a:rPr lang="en-US" b="1" i="1" dirty="0">
                  <a:solidFill>
                    <a:schemeClr val="bg1"/>
                  </a:solidFill>
                  <a:effectLst>
                    <a:outerShdw blurRad="38100" dist="38100" dir="2700000" algn="tl">
                      <a:srgbClr val="C0C0C0"/>
                    </a:outerShdw>
                  </a:effectLst>
                  <a:cs typeface="Arial" pitchFamily="34" charset="0"/>
                </a:rPr>
                <a:t>=  600 MSPS</a:t>
              </a:r>
            </a:p>
          </p:txBody>
        </p:sp>
      </p:grpSp>
      <p:sp>
        <p:nvSpPr>
          <p:cNvPr id="396321" name="Text Box 33"/>
          <p:cNvSpPr txBox="1">
            <a:spLocks noChangeArrowheads="1"/>
          </p:cNvSpPr>
          <p:nvPr/>
        </p:nvSpPr>
        <p:spPr bwMode="auto">
          <a:xfrm>
            <a:off x="7629526" y="3914776"/>
            <a:ext cx="839653" cy="307777"/>
          </a:xfrm>
          <a:prstGeom prst="rect">
            <a:avLst/>
          </a:prstGeom>
          <a:noFill/>
          <a:ln w="12700">
            <a:noFill/>
            <a:miter lim="800000"/>
            <a:headEnd/>
            <a:tailEnd/>
          </a:ln>
          <a:effectLst/>
        </p:spPr>
        <p:txBody>
          <a:bodyPr wrap="none">
            <a:spAutoFit/>
          </a:bodyPr>
          <a:lstStyle/>
          <a:p>
            <a:pPr eaLnBrk="0" hangingPunct="0">
              <a:defRPr/>
            </a:pPr>
            <a:r>
              <a:rPr lang="en-US" sz="1400">
                <a:effectLst>
                  <a:outerShdw blurRad="38100" dist="38100" dir="2700000" algn="tl">
                    <a:srgbClr val="C0C0C0"/>
                  </a:outerShdw>
                </a:effectLst>
                <a:cs typeface="Arial" pitchFamily="34" charset="0"/>
              </a:rPr>
              <a:t>Data Out</a:t>
            </a:r>
          </a:p>
        </p:txBody>
      </p:sp>
      <p:sp>
        <p:nvSpPr>
          <p:cNvPr id="396322" name="Text Box 34"/>
          <p:cNvSpPr txBox="1">
            <a:spLocks noChangeArrowheads="1"/>
          </p:cNvSpPr>
          <p:nvPr/>
        </p:nvSpPr>
        <p:spPr bwMode="auto">
          <a:xfrm>
            <a:off x="5667376" y="1214438"/>
            <a:ext cx="4748213" cy="646112"/>
          </a:xfrm>
          <a:prstGeom prst="rect">
            <a:avLst/>
          </a:prstGeom>
          <a:solidFill>
            <a:schemeClr val="bg1"/>
          </a:solidFill>
          <a:ln w="12700">
            <a:solidFill>
              <a:schemeClr val="bg1"/>
            </a:solidFill>
            <a:miter lim="800000"/>
            <a:headEnd/>
            <a:tailEnd/>
          </a:ln>
          <a:effectLst/>
        </p:spPr>
        <p:txBody>
          <a:bodyPr wrap="none">
            <a:spAutoFit/>
          </a:bodyPr>
          <a:lstStyle/>
          <a:p>
            <a:pPr algn="ctr" eaLnBrk="0" hangingPunct="0">
              <a:defRPr/>
            </a:pPr>
            <a:r>
              <a:rPr lang="en-US" b="1" dirty="0">
                <a:effectLst>
                  <a:outerShdw blurRad="38100" dist="38100" dir="2700000" algn="tl">
                    <a:srgbClr val="C0C0C0"/>
                  </a:outerShdw>
                </a:effectLst>
                <a:cs typeface="Arial" pitchFamily="34" charset="0"/>
              </a:rPr>
              <a:t>FPGA – </a:t>
            </a:r>
            <a:r>
              <a:rPr lang="ru-RU" b="1" dirty="0">
                <a:effectLst>
                  <a:outerShdw blurRad="38100" dist="38100" dir="2700000" algn="tl">
                    <a:srgbClr val="C0C0C0"/>
                  </a:outerShdw>
                </a:effectLst>
                <a:cs typeface="Arial" pitchFamily="34" charset="0"/>
              </a:rPr>
              <a:t>полностью параллельное исполнение</a:t>
            </a:r>
            <a:endParaRPr lang="en-US" b="1" dirty="0">
              <a:effectLst>
                <a:outerShdw blurRad="38100" dist="38100" dir="2700000" algn="tl">
                  <a:srgbClr val="C0C0C0"/>
                </a:outerShdw>
              </a:effectLst>
              <a:cs typeface="Arial" pitchFamily="34" charset="0"/>
            </a:endParaRPr>
          </a:p>
          <a:p>
            <a:pPr algn="ctr" eaLnBrk="0" hangingPunct="0">
              <a:defRPr/>
            </a:pPr>
            <a:r>
              <a:rPr lang="en-US" b="1" dirty="0">
                <a:effectLst>
                  <a:outerShdw blurRad="38100" dist="38100" dir="2700000" algn="tl">
                    <a:srgbClr val="C0C0C0"/>
                  </a:outerShdw>
                </a:effectLst>
                <a:cs typeface="Arial" pitchFamily="34" charset="0"/>
              </a:rPr>
              <a:t>(Virtex-6 FPGA)</a:t>
            </a:r>
          </a:p>
        </p:txBody>
      </p:sp>
      <p:sp>
        <p:nvSpPr>
          <p:cNvPr id="396323" name="Text Box 35"/>
          <p:cNvSpPr txBox="1">
            <a:spLocks noChangeArrowheads="1"/>
          </p:cNvSpPr>
          <p:nvPr/>
        </p:nvSpPr>
        <p:spPr bwMode="auto">
          <a:xfrm>
            <a:off x="6018214" y="3611564"/>
            <a:ext cx="1387475" cy="523875"/>
          </a:xfrm>
          <a:prstGeom prst="rect">
            <a:avLst/>
          </a:prstGeom>
          <a:noFill/>
          <a:ln w="12700">
            <a:solidFill>
              <a:schemeClr val="bg1"/>
            </a:solidFill>
            <a:miter lim="800000"/>
            <a:headEnd/>
            <a:tailEnd/>
          </a:ln>
          <a:effectLst/>
        </p:spPr>
        <p:txBody>
          <a:bodyPr>
            <a:spAutoFit/>
          </a:bodyPr>
          <a:lstStyle/>
          <a:p>
            <a:pPr eaLnBrk="0" hangingPunct="0">
              <a:defRPr/>
            </a:pPr>
            <a:r>
              <a:rPr lang="en-US" sz="1400" dirty="0">
                <a:effectLst>
                  <a:outerShdw blurRad="38100" dist="38100" dir="2700000" algn="tl">
                    <a:srgbClr val="C0C0C0"/>
                  </a:outerShdw>
                </a:effectLst>
                <a:cs typeface="Arial" pitchFamily="34" charset="0"/>
              </a:rPr>
              <a:t>864 </a:t>
            </a:r>
            <a:r>
              <a:rPr lang="ru-RU" sz="1400" dirty="0">
                <a:effectLst>
                  <a:outerShdw blurRad="38100" dist="38100" dir="2700000" algn="tl">
                    <a:srgbClr val="C0C0C0"/>
                  </a:outerShdw>
                </a:effectLst>
                <a:cs typeface="Arial" pitchFamily="34" charset="0"/>
              </a:rPr>
              <a:t>операций за</a:t>
            </a:r>
            <a:r>
              <a:rPr lang="en-US" sz="1400" dirty="0">
                <a:effectLst>
                  <a:outerShdw blurRad="38100" dist="38100" dir="2700000" algn="tl">
                    <a:srgbClr val="C0C0C0"/>
                  </a:outerShdw>
                </a:effectLst>
                <a:cs typeface="Arial" pitchFamily="34" charset="0"/>
              </a:rPr>
              <a:t> 1 </a:t>
            </a:r>
            <a:r>
              <a:rPr lang="ru-RU" sz="1400" dirty="0">
                <a:effectLst>
                  <a:outerShdw blurRad="38100" dist="38100" dir="2700000" algn="tl">
                    <a:srgbClr val="C0C0C0"/>
                  </a:outerShdw>
                </a:effectLst>
                <a:cs typeface="Arial" pitchFamily="34" charset="0"/>
              </a:rPr>
              <a:t>такт</a:t>
            </a:r>
            <a:endParaRPr lang="en-US" sz="1400" dirty="0">
              <a:effectLst>
                <a:outerShdw blurRad="38100" dist="38100" dir="2700000" algn="tl">
                  <a:srgbClr val="C0C0C0"/>
                </a:outerShdw>
              </a:effectLst>
              <a:cs typeface="Arial" pitchFamily="34" charset="0"/>
            </a:endParaRPr>
          </a:p>
        </p:txBody>
      </p:sp>
      <p:sp>
        <p:nvSpPr>
          <p:cNvPr id="396324" name="Text Box 36"/>
          <p:cNvSpPr txBox="1">
            <a:spLocks noChangeArrowheads="1"/>
          </p:cNvSpPr>
          <p:nvPr/>
        </p:nvSpPr>
        <p:spPr bwMode="auto">
          <a:xfrm>
            <a:off x="5549900" y="2163764"/>
            <a:ext cx="762000" cy="307777"/>
          </a:xfrm>
          <a:prstGeom prst="rect">
            <a:avLst/>
          </a:prstGeom>
          <a:solidFill>
            <a:schemeClr val="bg1"/>
          </a:solidFill>
          <a:ln w="12700">
            <a:solidFill>
              <a:schemeClr val="bg1"/>
            </a:solidFill>
            <a:miter lim="800000"/>
            <a:headEnd/>
            <a:tailEnd/>
          </a:ln>
          <a:effectLst/>
        </p:spPr>
        <p:txBody>
          <a:bodyPr>
            <a:spAutoFit/>
          </a:bodyPr>
          <a:lstStyle/>
          <a:p>
            <a:pPr eaLnBrk="0" hangingPunct="0">
              <a:defRPr/>
            </a:pPr>
            <a:r>
              <a:rPr lang="en-US" sz="1400">
                <a:effectLst>
                  <a:outerShdw blurRad="38100" dist="38100" dir="2700000" algn="tl">
                    <a:srgbClr val="C0C0C0"/>
                  </a:outerShdw>
                </a:effectLst>
                <a:cs typeface="Arial" pitchFamily="34" charset="0"/>
              </a:rPr>
              <a:t>Data In</a:t>
            </a:r>
          </a:p>
        </p:txBody>
      </p:sp>
      <p:sp>
        <p:nvSpPr>
          <p:cNvPr id="17433" name="Line 37"/>
          <p:cNvSpPr>
            <a:spLocks noChangeShapeType="1"/>
          </p:cNvSpPr>
          <p:nvPr/>
        </p:nvSpPr>
        <p:spPr bwMode="auto">
          <a:xfrm flipH="1">
            <a:off x="6283326" y="2365375"/>
            <a:ext cx="4763" cy="319088"/>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7434" name="Line 38"/>
          <p:cNvSpPr>
            <a:spLocks noChangeShapeType="1"/>
          </p:cNvSpPr>
          <p:nvPr/>
        </p:nvSpPr>
        <p:spPr bwMode="auto">
          <a:xfrm>
            <a:off x="6172201" y="2362200"/>
            <a:ext cx="3840163" cy="6350"/>
          </a:xfrm>
          <a:prstGeom prst="line">
            <a:avLst/>
          </a:prstGeom>
          <a:noFill/>
          <a:ln w="19050">
            <a:solidFill>
              <a:srgbClr val="9D9D9D"/>
            </a:solidFill>
            <a:round/>
            <a:headEnd/>
            <a:tailEnd/>
          </a:ln>
          <a:extLst>
            <a:ext uri="{909E8E84-426E-40DD-AFC4-6F175D3DCCD1}">
              <a14:hiddenFill xmlns:a14="http://schemas.microsoft.com/office/drawing/2010/main">
                <a:noFill/>
              </a14:hiddenFill>
            </a:ext>
          </a:extLst>
        </p:spPr>
        <p:txBody>
          <a:bodyPr>
            <a:spAutoFit/>
          </a:bodyPr>
          <a:lstStyle/>
          <a:p>
            <a:endParaRPr lang="ru-RU"/>
          </a:p>
        </p:txBody>
      </p:sp>
      <p:sp>
        <p:nvSpPr>
          <p:cNvPr id="17435" name="Line 39"/>
          <p:cNvSpPr>
            <a:spLocks noChangeShapeType="1"/>
          </p:cNvSpPr>
          <p:nvPr/>
        </p:nvSpPr>
        <p:spPr bwMode="auto">
          <a:xfrm>
            <a:off x="6307138" y="3078164"/>
            <a:ext cx="1485900" cy="390525"/>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396328" name="Oval 40"/>
          <p:cNvSpPr>
            <a:spLocks noChangeArrowheads="1"/>
          </p:cNvSpPr>
          <p:nvPr/>
        </p:nvSpPr>
        <p:spPr bwMode="auto">
          <a:xfrm>
            <a:off x="6078539" y="2697164"/>
            <a:ext cx="384175" cy="384175"/>
          </a:xfrm>
          <a:prstGeom prst="ellipse">
            <a:avLst/>
          </a:prstGeom>
          <a:solidFill>
            <a:srgbClr val="5C8EFB"/>
          </a:solidFill>
          <a:ln w="28575">
            <a:solidFill>
              <a:srgbClr val="0000CC"/>
            </a:solidFill>
            <a:round/>
            <a:headEnd/>
            <a:tailEnd/>
          </a:ln>
          <a:effectLst/>
        </p:spPr>
        <p:txBody>
          <a:bodyPr wrap="none" lIns="0" tIns="0" rIns="0" bIns="0" anchor="ctr" anchorCtr="1"/>
          <a:lstStyle/>
          <a:p>
            <a:pPr algn="ctr" eaLnBrk="0" hangingPunct="0">
              <a:defRPr/>
            </a:pPr>
            <a:r>
              <a:rPr lang="en-US" sz="2000" b="1">
                <a:solidFill>
                  <a:schemeClr val="bg1"/>
                </a:solidFill>
                <a:effectLst>
                  <a:outerShdw blurRad="38100" dist="38100" dir="2700000" algn="tl">
                    <a:srgbClr val="000000"/>
                  </a:outerShdw>
                </a:effectLst>
                <a:latin typeface="Arial Narrow" pitchFamily="34" charset="0"/>
                <a:cs typeface="Arial" pitchFamily="34" charset="0"/>
              </a:rPr>
              <a:t>X</a:t>
            </a:r>
            <a:endParaRPr lang="es-ES" sz="2000" b="1">
              <a:solidFill>
                <a:schemeClr val="bg1"/>
              </a:solidFill>
              <a:effectLst>
                <a:outerShdw blurRad="38100" dist="38100" dir="2700000" algn="tl">
                  <a:srgbClr val="000000"/>
                </a:outerShdw>
              </a:effectLst>
              <a:latin typeface="Arial Narrow" pitchFamily="34" charset="0"/>
              <a:cs typeface="Arial" pitchFamily="34" charset="0"/>
            </a:endParaRPr>
          </a:p>
        </p:txBody>
      </p:sp>
      <p:sp>
        <p:nvSpPr>
          <p:cNvPr id="17437" name="Line 41"/>
          <p:cNvSpPr>
            <a:spLocks noChangeShapeType="1"/>
          </p:cNvSpPr>
          <p:nvPr/>
        </p:nvSpPr>
        <p:spPr bwMode="auto">
          <a:xfrm>
            <a:off x="7983538" y="3001963"/>
            <a:ext cx="0" cy="304800"/>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396330" name="Oval 42"/>
          <p:cNvSpPr>
            <a:spLocks noChangeArrowheads="1"/>
          </p:cNvSpPr>
          <p:nvPr/>
        </p:nvSpPr>
        <p:spPr bwMode="auto">
          <a:xfrm>
            <a:off x="7793038" y="3306764"/>
            <a:ext cx="360362" cy="384175"/>
          </a:xfrm>
          <a:prstGeom prst="ellipse">
            <a:avLst/>
          </a:prstGeom>
          <a:solidFill>
            <a:srgbClr val="66CC66"/>
          </a:solidFill>
          <a:ln w="28575">
            <a:solidFill>
              <a:srgbClr val="339933"/>
            </a:solidFill>
            <a:round/>
            <a:headEnd/>
            <a:tailEnd/>
          </a:ln>
          <a:effectLst/>
        </p:spPr>
        <p:txBody>
          <a:bodyPr wrap="none" lIns="0" tIns="0" rIns="0" bIns="0" anchor="ctr" anchorCtr="1"/>
          <a:lstStyle/>
          <a:p>
            <a:pPr algn="ctr" eaLnBrk="0" hangingPunct="0">
              <a:defRPr/>
            </a:pPr>
            <a:r>
              <a:rPr lang="en-US" sz="2800" b="1">
                <a:solidFill>
                  <a:schemeClr val="bg1"/>
                </a:solidFill>
                <a:effectLst>
                  <a:outerShdw blurRad="38100" dist="38100" dir="2700000" algn="tl">
                    <a:srgbClr val="000000"/>
                  </a:outerShdw>
                </a:effectLst>
                <a:latin typeface="Arial Narrow" pitchFamily="34" charset="0"/>
                <a:cs typeface="Arial" pitchFamily="34" charset="0"/>
              </a:rPr>
              <a:t>+</a:t>
            </a:r>
            <a:endParaRPr lang="es-ES" sz="2800" b="1">
              <a:solidFill>
                <a:schemeClr val="bg1"/>
              </a:solidFill>
              <a:effectLst>
                <a:outerShdw blurRad="38100" dist="38100" dir="2700000" algn="tl">
                  <a:srgbClr val="000000"/>
                </a:outerShdw>
              </a:effectLst>
              <a:latin typeface="Arial Narrow" pitchFamily="34" charset="0"/>
              <a:cs typeface="Arial" pitchFamily="34" charset="0"/>
            </a:endParaRPr>
          </a:p>
        </p:txBody>
      </p:sp>
      <p:sp>
        <p:nvSpPr>
          <p:cNvPr id="17439" name="Line 43"/>
          <p:cNvSpPr>
            <a:spLocks noChangeShapeType="1"/>
          </p:cNvSpPr>
          <p:nvPr/>
        </p:nvSpPr>
        <p:spPr bwMode="auto">
          <a:xfrm flipH="1">
            <a:off x="8153400" y="3078164"/>
            <a:ext cx="1811338" cy="427037"/>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7440" name="Line 44"/>
          <p:cNvSpPr>
            <a:spLocks noChangeShapeType="1"/>
          </p:cNvSpPr>
          <p:nvPr/>
        </p:nvSpPr>
        <p:spPr bwMode="auto">
          <a:xfrm>
            <a:off x="8004175" y="3684588"/>
            <a:ext cx="0" cy="304800"/>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7441" name="Line 45"/>
          <p:cNvSpPr>
            <a:spLocks noChangeShapeType="1"/>
          </p:cNvSpPr>
          <p:nvPr/>
        </p:nvSpPr>
        <p:spPr bwMode="auto">
          <a:xfrm flipV="1">
            <a:off x="5888038" y="2868613"/>
            <a:ext cx="184150" cy="0"/>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396334" name="Text Box 46"/>
          <p:cNvSpPr txBox="1">
            <a:spLocks noChangeArrowheads="1"/>
          </p:cNvSpPr>
          <p:nvPr/>
        </p:nvSpPr>
        <p:spPr bwMode="auto">
          <a:xfrm>
            <a:off x="5611813" y="2720976"/>
            <a:ext cx="457200" cy="244475"/>
          </a:xfrm>
          <a:prstGeom prst="rect">
            <a:avLst/>
          </a:prstGeom>
          <a:noFill/>
          <a:ln w="12700">
            <a:noFill/>
            <a:miter lim="800000"/>
            <a:headEnd/>
            <a:tailEnd/>
          </a:ln>
          <a:effectLst/>
        </p:spPr>
        <p:txBody>
          <a:bodyPr>
            <a:spAutoFit/>
          </a:bodyPr>
          <a:lstStyle/>
          <a:p>
            <a:pPr eaLnBrk="0" hangingPunct="0">
              <a:defRPr/>
            </a:pPr>
            <a:r>
              <a:rPr lang="en-US" sz="1000" b="1">
                <a:effectLst>
                  <a:outerShdw blurRad="38100" dist="38100" dir="2700000" algn="tl">
                    <a:srgbClr val="C0C0C0"/>
                  </a:outerShdw>
                </a:effectLst>
                <a:cs typeface="Arial" pitchFamily="34" charset="0"/>
              </a:rPr>
              <a:t>C0</a:t>
            </a:r>
          </a:p>
        </p:txBody>
      </p:sp>
      <p:sp>
        <p:nvSpPr>
          <p:cNvPr id="396335" name="Text Box 47"/>
          <p:cNvSpPr txBox="1">
            <a:spLocks noChangeArrowheads="1"/>
          </p:cNvSpPr>
          <p:nvPr/>
        </p:nvSpPr>
        <p:spPr bwMode="auto">
          <a:xfrm>
            <a:off x="6943725" y="2668588"/>
            <a:ext cx="533400" cy="336550"/>
          </a:xfrm>
          <a:prstGeom prst="rect">
            <a:avLst/>
          </a:prstGeom>
          <a:noFill/>
          <a:ln w="12700">
            <a:noFill/>
            <a:miter lim="800000"/>
            <a:headEnd/>
            <a:tailEnd/>
          </a:ln>
          <a:effectLst/>
        </p:spPr>
        <p:txBody>
          <a:bodyPr>
            <a:spAutoFit/>
          </a:bodyPr>
          <a:lstStyle/>
          <a:p>
            <a:pPr eaLnBrk="0" hangingPunct="0">
              <a:defRPr/>
            </a:pPr>
            <a:r>
              <a:rPr lang="en-US" sz="1600">
                <a:solidFill>
                  <a:srgbClr val="0000CC"/>
                </a:solidFill>
                <a:effectLst>
                  <a:outerShdw blurRad="38100" dist="38100" dir="2700000" algn="tl">
                    <a:srgbClr val="C0C0C0"/>
                  </a:outerShdw>
                </a:effectLst>
                <a:latin typeface="Arial Narrow" pitchFamily="34" charset="0"/>
                <a:cs typeface="Arial" pitchFamily="34" charset="0"/>
              </a:rPr>
              <a:t>C0</a:t>
            </a:r>
          </a:p>
        </p:txBody>
      </p:sp>
      <p:sp>
        <p:nvSpPr>
          <p:cNvPr id="17444" name="Line 48"/>
          <p:cNvSpPr>
            <a:spLocks noChangeShapeType="1"/>
          </p:cNvSpPr>
          <p:nvPr/>
        </p:nvSpPr>
        <p:spPr bwMode="auto">
          <a:xfrm>
            <a:off x="7121525" y="2370139"/>
            <a:ext cx="0" cy="314325"/>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396337" name="Oval 49"/>
          <p:cNvSpPr>
            <a:spLocks noChangeArrowheads="1"/>
          </p:cNvSpPr>
          <p:nvPr/>
        </p:nvSpPr>
        <p:spPr bwMode="auto">
          <a:xfrm>
            <a:off x="6916739" y="2697164"/>
            <a:ext cx="384175" cy="384175"/>
          </a:xfrm>
          <a:prstGeom prst="ellipse">
            <a:avLst/>
          </a:prstGeom>
          <a:solidFill>
            <a:srgbClr val="5C8EFB"/>
          </a:solidFill>
          <a:ln w="28575">
            <a:solidFill>
              <a:srgbClr val="0000CC"/>
            </a:solidFill>
            <a:round/>
            <a:headEnd/>
            <a:tailEnd/>
          </a:ln>
          <a:effectLst/>
        </p:spPr>
        <p:txBody>
          <a:bodyPr wrap="none" lIns="0" tIns="0" rIns="0" bIns="0" anchor="ctr" anchorCtr="1"/>
          <a:lstStyle/>
          <a:p>
            <a:pPr algn="ctr" eaLnBrk="0" hangingPunct="0">
              <a:defRPr/>
            </a:pPr>
            <a:r>
              <a:rPr lang="en-US" sz="2000" b="1">
                <a:solidFill>
                  <a:schemeClr val="bg1"/>
                </a:solidFill>
                <a:effectLst>
                  <a:outerShdw blurRad="38100" dist="38100" dir="2700000" algn="tl">
                    <a:srgbClr val="000000"/>
                  </a:outerShdw>
                </a:effectLst>
                <a:latin typeface="Arial Narrow" pitchFamily="34" charset="0"/>
                <a:cs typeface="Arial" pitchFamily="34" charset="0"/>
              </a:rPr>
              <a:t>X</a:t>
            </a:r>
            <a:endParaRPr lang="es-ES" sz="2000" b="1">
              <a:solidFill>
                <a:schemeClr val="bg1"/>
              </a:solidFill>
              <a:effectLst>
                <a:outerShdw blurRad="38100" dist="38100" dir="2700000" algn="tl">
                  <a:srgbClr val="000000"/>
                </a:outerShdw>
              </a:effectLst>
              <a:latin typeface="Arial Narrow" pitchFamily="34" charset="0"/>
              <a:cs typeface="Arial" pitchFamily="34" charset="0"/>
            </a:endParaRPr>
          </a:p>
        </p:txBody>
      </p:sp>
      <p:sp>
        <p:nvSpPr>
          <p:cNvPr id="17446" name="Line 50"/>
          <p:cNvSpPr>
            <a:spLocks noChangeShapeType="1"/>
          </p:cNvSpPr>
          <p:nvPr/>
        </p:nvSpPr>
        <p:spPr bwMode="auto">
          <a:xfrm flipV="1">
            <a:off x="6731000" y="2867025"/>
            <a:ext cx="184150" cy="0"/>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396339" name="Text Box 51"/>
          <p:cNvSpPr txBox="1">
            <a:spLocks noChangeArrowheads="1"/>
          </p:cNvSpPr>
          <p:nvPr/>
        </p:nvSpPr>
        <p:spPr bwMode="auto">
          <a:xfrm>
            <a:off x="6459538" y="2716214"/>
            <a:ext cx="381000" cy="244475"/>
          </a:xfrm>
          <a:prstGeom prst="rect">
            <a:avLst/>
          </a:prstGeom>
          <a:noFill/>
          <a:ln w="12700">
            <a:noFill/>
            <a:miter lim="800000"/>
            <a:headEnd/>
            <a:tailEnd/>
          </a:ln>
          <a:effectLst/>
        </p:spPr>
        <p:txBody>
          <a:bodyPr>
            <a:spAutoFit/>
          </a:bodyPr>
          <a:lstStyle/>
          <a:p>
            <a:pPr eaLnBrk="0" hangingPunct="0">
              <a:defRPr/>
            </a:pPr>
            <a:r>
              <a:rPr lang="en-US" sz="1000" b="1">
                <a:effectLst>
                  <a:outerShdw blurRad="38100" dist="38100" dir="2700000" algn="tl">
                    <a:srgbClr val="C0C0C0"/>
                  </a:outerShdw>
                </a:effectLst>
                <a:cs typeface="Arial" pitchFamily="34" charset="0"/>
              </a:rPr>
              <a:t>C1</a:t>
            </a:r>
          </a:p>
        </p:txBody>
      </p:sp>
      <p:sp>
        <p:nvSpPr>
          <p:cNvPr id="17448" name="Line 52"/>
          <p:cNvSpPr>
            <a:spLocks noChangeShapeType="1"/>
          </p:cNvSpPr>
          <p:nvPr/>
        </p:nvSpPr>
        <p:spPr bwMode="auto">
          <a:xfrm>
            <a:off x="7954963" y="2370139"/>
            <a:ext cx="4762" cy="314325"/>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396341" name="Oval 53"/>
          <p:cNvSpPr>
            <a:spLocks noChangeArrowheads="1"/>
          </p:cNvSpPr>
          <p:nvPr/>
        </p:nvSpPr>
        <p:spPr bwMode="auto">
          <a:xfrm>
            <a:off x="7754939" y="2697164"/>
            <a:ext cx="384175" cy="384175"/>
          </a:xfrm>
          <a:prstGeom prst="ellipse">
            <a:avLst/>
          </a:prstGeom>
          <a:solidFill>
            <a:srgbClr val="5C8EFB"/>
          </a:solidFill>
          <a:ln w="28575">
            <a:solidFill>
              <a:srgbClr val="0000CC"/>
            </a:solidFill>
            <a:round/>
            <a:headEnd/>
            <a:tailEnd/>
          </a:ln>
          <a:effectLst/>
        </p:spPr>
        <p:txBody>
          <a:bodyPr wrap="none" lIns="0" tIns="0" rIns="0" bIns="0" anchor="ctr" anchorCtr="1"/>
          <a:lstStyle/>
          <a:p>
            <a:pPr algn="ctr" eaLnBrk="0" hangingPunct="0">
              <a:defRPr/>
            </a:pPr>
            <a:r>
              <a:rPr lang="en-US" sz="2000" b="1">
                <a:solidFill>
                  <a:schemeClr val="bg1"/>
                </a:solidFill>
                <a:effectLst>
                  <a:outerShdw blurRad="38100" dist="38100" dir="2700000" algn="tl">
                    <a:srgbClr val="000000"/>
                  </a:outerShdw>
                </a:effectLst>
                <a:latin typeface="Arial Narrow" pitchFamily="34" charset="0"/>
                <a:cs typeface="Arial" pitchFamily="34" charset="0"/>
              </a:rPr>
              <a:t>X</a:t>
            </a:r>
            <a:endParaRPr lang="es-ES" sz="2000" b="1">
              <a:solidFill>
                <a:schemeClr val="bg1"/>
              </a:solidFill>
              <a:effectLst>
                <a:outerShdw blurRad="38100" dist="38100" dir="2700000" algn="tl">
                  <a:srgbClr val="000000"/>
                </a:outerShdw>
              </a:effectLst>
              <a:latin typeface="Arial Narrow" pitchFamily="34" charset="0"/>
              <a:cs typeface="Arial" pitchFamily="34" charset="0"/>
            </a:endParaRPr>
          </a:p>
        </p:txBody>
      </p:sp>
      <p:sp>
        <p:nvSpPr>
          <p:cNvPr id="17450" name="Line 54"/>
          <p:cNvSpPr>
            <a:spLocks noChangeShapeType="1"/>
          </p:cNvSpPr>
          <p:nvPr/>
        </p:nvSpPr>
        <p:spPr bwMode="auto">
          <a:xfrm flipV="1">
            <a:off x="7554913" y="2873375"/>
            <a:ext cx="184150" cy="0"/>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396343" name="Text Box 55"/>
          <p:cNvSpPr txBox="1">
            <a:spLocks noChangeArrowheads="1"/>
          </p:cNvSpPr>
          <p:nvPr/>
        </p:nvSpPr>
        <p:spPr bwMode="auto">
          <a:xfrm>
            <a:off x="7302500" y="2720976"/>
            <a:ext cx="533400" cy="244475"/>
          </a:xfrm>
          <a:prstGeom prst="rect">
            <a:avLst/>
          </a:prstGeom>
          <a:noFill/>
          <a:ln w="12700">
            <a:noFill/>
            <a:miter lim="800000"/>
            <a:headEnd/>
            <a:tailEnd/>
          </a:ln>
          <a:effectLst/>
        </p:spPr>
        <p:txBody>
          <a:bodyPr>
            <a:spAutoFit/>
          </a:bodyPr>
          <a:lstStyle/>
          <a:p>
            <a:pPr eaLnBrk="0" hangingPunct="0">
              <a:defRPr/>
            </a:pPr>
            <a:r>
              <a:rPr lang="en-US" sz="1000" b="1">
                <a:effectLst>
                  <a:outerShdw blurRad="38100" dist="38100" dir="2700000" algn="tl">
                    <a:srgbClr val="C0C0C0"/>
                  </a:outerShdw>
                </a:effectLst>
                <a:cs typeface="Arial" pitchFamily="34" charset="0"/>
              </a:rPr>
              <a:t>C2</a:t>
            </a:r>
          </a:p>
        </p:txBody>
      </p:sp>
      <p:sp>
        <p:nvSpPr>
          <p:cNvPr id="17452" name="Line 56"/>
          <p:cNvSpPr>
            <a:spLocks noChangeShapeType="1"/>
          </p:cNvSpPr>
          <p:nvPr/>
        </p:nvSpPr>
        <p:spPr bwMode="auto">
          <a:xfrm>
            <a:off x="8797925" y="2370139"/>
            <a:ext cx="0" cy="314325"/>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396345" name="Oval 57"/>
          <p:cNvSpPr>
            <a:spLocks noChangeArrowheads="1"/>
          </p:cNvSpPr>
          <p:nvPr/>
        </p:nvSpPr>
        <p:spPr bwMode="auto">
          <a:xfrm>
            <a:off x="8593139" y="2697164"/>
            <a:ext cx="384175" cy="384175"/>
          </a:xfrm>
          <a:prstGeom prst="ellipse">
            <a:avLst/>
          </a:prstGeom>
          <a:solidFill>
            <a:srgbClr val="5C8EFB"/>
          </a:solidFill>
          <a:ln w="28575">
            <a:solidFill>
              <a:srgbClr val="0000CC"/>
            </a:solidFill>
            <a:round/>
            <a:headEnd/>
            <a:tailEnd/>
          </a:ln>
          <a:effectLst/>
        </p:spPr>
        <p:txBody>
          <a:bodyPr wrap="none" lIns="0" tIns="0" rIns="0" bIns="0" anchor="ctr" anchorCtr="1"/>
          <a:lstStyle/>
          <a:p>
            <a:pPr algn="ctr" eaLnBrk="0" hangingPunct="0">
              <a:defRPr/>
            </a:pPr>
            <a:r>
              <a:rPr lang="en-US" sz="2000" b="1">
                <a:solidFill>
                  <a:schemeClr val="bg1"/>
                </a:solidFill>
                <a:effectLst>
                  <a:outerShdw blurRad="38100" dist="38100" dir="2700000" algn="tl">
                    <a:srgbClr val="000000"/>
                  </a:outerShdw>
                </a:effectLst>
                <a:latin typeface="Arial Narrow" pitchFamily="34" charset="0"/>
                <a:cs typeface="Arial" pitchFamily="34" charset="0"/>
              </a:rPr>
              <a:t>X</a:t>
            </a:r>
            <a:endParaRPr lang="es-ES" sz="2000" b="1">
              <a:solidFill>
                <a:schemeClr val="bg1"/>
              </a:solidFill>
              <a:effectLst>
                <a:outerShdw blurRad="38100" dist="38100" dir="2700000" algn="tl">
                  <a:srgbClr val="000000"/>
                </a:outerShdw>
              </a:effectLst>
              <a:latin typeface="Arial Narrow" pitchFamily="34" charset="0"/>
              <a:cs typeface="Arial" pitchFamily="34" charset="0"/>
            </a:endParaRPr>
          </a:p>
        </p:txBody>
      </p:sp>
      <p:sp>
        <p:nvSpPr>
          <p:cNvPr id="17454" name="Line 58"/>
          <p:cNvSpPr>
            <a:spLocks noChangeShapeType="1"/>
          </p:cNvSpPr>
          <p:nvPr/>
        </p:nvSpPr>
        <p:spPr bwMode="auto">
          <a:xfrm flipV="1">
            <a:off x="8412163" y="2862263"/>
            <a:ext cx="184150" cy="0"/>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396347" name="Text Box 59"/>
          <p:cNvSpPr txBox="1">
            <a:spLocks noChangeArrowheads="1"/>
          </p:cNvSpPr>
          <p:nvPr/>
        </p:nvSpPr>
        <p:spPr bwMode="auto">
          <a:xfrm>
            <a:off x="8131175" y="2716214"/>
            <a:ext cx="533400" cy="244475"/>
          </a:xfrm>
          <a:prstGeom prst="rect">
            <a:avLst/>
          </a:prstGeom>
          <a:noFill/>
          <a:ln w="12700">
            <a:noFill/>
            <a:miter lim="800000"/>
            <a:headEnd/>
            <a:tailEnd/>
          </a:ln>
          <a:effectLst/>
        </p:spPr>
        <p:txBody>
          <a:bodyPr>
            <a:spAutoFit/>
          </a:bodyPr>
          <a:lstStyle/>
          <a:p>
            <a:pPr eaLnBrk="0" hangingPunct="0">
              <a:defRPr/>
            </a:pPr>
            <a:r>
              <a:rPr lang="en-US" sz="1000" b="1">
                <a:effectLst>
                  <a:outerShdw blurRad="38100" dist="38100" dir="2700000" algn="tl">
                    <a:srgbClr val="C0C0C0"/>
                  </a:outerShdw>
                </a:effectLst>
                <a:cs typeface="Arial" pitchFamily="34" charset="0"/>
              </a:rPr>
              <a:t>C3</a:t>
            </a:r>
          </a:p>
        </p:txBody>
      </p:sp>
      <p:sp>
        <p:nvSpPr>
          <p:cNvPr id="17456" name="Line 60"/>
          <p:cNvSpPr>
            <a:spLocks noChangeShapeType="1"/>
          </p:cNvSpPr>
          <p:nvPr/>
        </p:nvSpPr>
        <p:spPr bwMode="auto">
          <a:xfrm>
            <a:off x="10002838" y="2363788"/>
            <a:ext cx="0" cy="304800"/>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396349" name="Oval 61"/>
          <p:cNvSpPr>
            <a:spLocks noChangeArrowheads="1"/>
          </p:cNvSpPr>
          <p:nvPr/>
        </p:nvSpPr>
        <p:spPr bwMode="auto">
          <a:xfrm>
            <a:off x="9812339" y="2678114"/>
            <a:ext cx="384175" cy="384175"/>
          </a:xfrm>
          <a:prstGeom prst="ellipse">
            <a:avLst/>
          </a:prstGeom>
          <a:solidFill>
            <a:srgbClr val="5C8EFB"/>
          </a:solidFill>
          <a:ln w="28575">
            <a:solidFill>
              <a:srgbClr val="0000CC"/>
            </a:solidFill>
            <a:round/>
            <a:headEnd/>
            <a:tailEnd/>
          </a:ln>
          <a:effectLst/>
        </p:spPr>
        <p:txBody>
          <a:bodyPr wrap="none" lIns="0" tIns="0" rIns="0" bIns="0" anchor="ctr" anchorCtr="1"/>
          <a:lstStyle/>
          <a:p>
            <a:pPr algn="ctr" eaLnBrk="0" hangingPunct="0">
              <a:defRPr/>
            </a:pPr>
            <a:r>
              <a:rPr lang="en-US" sz="2000" b="1">
                <a:solidFill>
                  <a:schemeClr val="bg1"/>
                </a:solidFill>
                <a:effectLst>
                  <a:outerShdw blurRad="38100" dist="38100" dir="2700000" algn="tl">
                    <a:srgbClr val="000000"/>
                  </a:outerShdw>
                </a:effectLst>
                <a:latin typeface="Arial Narrow" pitchFamily="34" charset="0"/>
                <a:cs typeface="Arial" pitchFamily="34" charset="0"/>
              </a:rPr>
              <a:t>X</a:t>
            </a:r>
            <a:endParaRPr lang="es-ES" sz="2000" b="1">
              <a:solidFill>
                <a:schemeClr val="bg1"/>
              </a:solidFill>
              <a:effectLst>
                <a:outerShdw blurRad="38100" dist="38100" dir="2700000" algn="tl">
                  <a:srgbClr val="000000"/>
                </a:outerShdw>
              </a:effectLst>
              <a:latin typeface="Arial Narrow" pitchFamily="34" charset="0"/>
              <a:cs typeface="Arial" pitchFamily="34" charset="0"/>
            </a:endParaRPr>
          </a:p>
        </p:txBody>
      </p:sp>
      <p:sp>
        <p:nvSpPr>
          <p:cNvPr id="17458" name="Line 62"/>
          <p:cNvSpPr>
            <a:spLocks noChangeShapeType="1"/>
          </p:cNvSpPr>
          <p:nvPr/>
        </p:nvSpPr>
        <p:spPr bwMode="auto">
          <a:xfrm flipV="1">
            <a:off x="9621838" y="2840038"/>
            <a:ext cx="184150" cy="0"/>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396351" name="Text Box 63"/>
          <p:cNvSpPr txBox="1">
            <a:spLocks noChangeArrowheads="1"/>
          </p:cNvSpPr>
          <p:nvPr/>
        </p:nvSpPr>
        <p:spPr bwMode="auto">
          <a:xfrm>
            <a:off x="9202738" y="2697164"/>
            <a:ext cx="609600" cy="274637"/>
          </a:xfrm>
          <a:prstGeom prst="rect">
            <a:avLst/>
          </a:prstGeom>
          <a:noFill/>
          <a:ln w="12700">
            <a:noFill/>
            <a:miter lim="800000"/>
            <a:headEnd/>
            <a:tailEnd/>
          </a:ln>
          <a:effectLst/>
        </p:spPr>
        <p:txBody>
          <a:bodyPr>
            <a:spAutoFit/>
          </a:bodyPr>
          <a:lstStyle/>
          <a:p>
            <a:pPr eaLnBrk="0" hangingPunct="0">
              <a:defRPr/>
            </a:pPr>
            <a:r>
              <a:rPr lang="en-US" sz="1200" b="1" dirty="0">
                <a:effectLst>
                  <a:outerShdw blurRad="38100" dist="38100" dir="2700000" algn="tl">
                    <a:srgbClr val="C0C0C0"/>
                  </a:outerShdw>
                </a:effectLst>
                <a:latin typeface="Arial Narrow" pitchFamily="34" charset="0"/>
                <a:cs typeface="Arial" pitchFamily="34" charset="0"/>
              </a:rPr>
              <a:t>C</a:t>
            </a:r>
            <a:r>
              <a:rPr lang="ru-RU" sz="1200" b="1" dirty="0">
                <a:effectLst>
                  <a:outerShdw blurRad="38100" dist="38100" dir="2700000" algn="tl">
                    <a:srgbClr val="C0C0C0"/>
                  </a:outerShdw>
                </a:effectLst>
                <a:latin typeface="Arial Narrow" pitchFamily="34" charset="0"/>
                <a:cs typeface="Arial" pitchFamily="34" charset="0"/>
              </a:rPr>
              <a:t>8</a:t>
            </a:r>
            <a:r>
              <a:rPr lang="en-US" sz="1200" b="1" dirty="0">
                <a:effectLst>
                  <a:outerShdw blurRad="38100" dist="38100" dir="2700000" algn="tl">
                    <a:srgbClr val="C0C0C0"/>
                  </a:outerShdw>
                </a:effectLst>
                <a:latin typeface="Arial Narrow" pitchFamily="34" charset="0"/>
                <a:cs typeface="Arial" pitchFamily="34" charset="0"/>
              </a:rPr>
              <a:t>6</a:t>
            </a:r>
            <a:r>
              <a:rPr lang="ru-RU" sz="1200" b="1" dirty="0">
                <a:effectLst>
                  <a:outerShdw blurRad="38100" dist="38100" dir="2700000" algn="tl">
                    <a:srgbClr val="C0C0C0"/>
                  </a:outerShdw>
                </a:effectLst>
                <a:latin typeface="Arial Narrow" pitchFamily="34" charset="0"/>
                <a:cs typeface="Arial" pitchFamily="34" charset="0"/>
              </a:rPr>
              <a:t>3</a:t>
            </a:r>
            <a:endParaRPr lang="en-US" sz="1200" b="1" dirty="0">
              <a:effectLst>
                <a:outerShdw blurRad="38100" dist="38100" dir="2700000" algn="tl">
                  <a:srgbClr val="C0C0C0"/>
                </a:outerShdw>
              </a:effectLst>
              <a:latin typeface="Arial Narrow" pitchFamily="34" charset="0"/>
              <a:cs typeface="Arial" pitchFamily="34" charset="0"/>
            </a:endParaRPr>
          </a:p>
        </p:txBody>
      </p:sp>
      <p:sp>
        <p:nvSpPr>
          <p:cNvPr id="17460" name="Text Box 64"/>
          <p:cNvSpPr txBox="1">
            <a:spLocks noChangeArrowheads="1"/>
          </p:cNvSpPr>
          <p:nvPr/>
        </p:nvSpPr>
        <p:spPr bwMode="auto">
          <a:xfrm>
            <a:off x="8974139" y="2620964"/>
            <a:ext cx="433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buSzPct val="105000"/>
              <a:buFont typeface="Arial" charset="0"/>
              <a:buNone/>
            </a:pPr>
            <a:r>
              <a:rPr lang="en-US" sz="2000">
                <a:solidFill>
                  <a:srgbClr val="0000CC"/>
                </a:solidFill>
                <a:latin typeface="Calibri" pitchFamily="34" charset="0"/>
              </a:rPr>
              <a:t>…</a:t>
            </a:r>
          </a:p>
        </p:txBody>
      </p:sp>
      <p:sp>
        <p:nvSpPr>
          <p:cNvPr id="17461" name="Line 65"/>
          <p:cNvSpPr>
            <a:spLocks noChangeShapeType="1"/>
          </p:cNvSpPr>
          <p:nvPr/>
        </p:nvSpPr>
        <p:spPr bwMode="auto">
          <a:xfrm>
            <a:off x="7145339" y="3078164"/>
            <a:ext cx="714375" cy="276225"/>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17462" name="Line 66"/>
          <p:cNvSpPr>
            <a:spLocks noChangeShapeType="1"/>
          </p:cNvSpPr>
          <p:nvPr/>
        </p:nvSpPr>
        <p:spPr bwMode="auto">
          <a:xfrm flipH="1">
            <a:off x="8077200" y="3078164"/>
            <a:ext cx="744538" cy="274637"/>
          </a:xfrm>
          <a:prstGeom prst="line">
            <a:avLst/>
          </a:prstGeom>
          <a:noFill/>
          <a:ln w="19050">
            <a:solidFill>
              <a:srgbClr val="9D9D9D"/>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ru-RU"/>
          </a:p>
        </p:txBody>
      </p:sp>
      <p:sp>
        <p:nvSpPr>
          <p:cNvPr id="396355" name="Rectangle 67"/>
          <p:cNvSpPr>
            <a:spLocks noChangeArrowheads="1"/>
          </p:cNvSpPr>
          <p:nvPr/>
        </p:nvSpPr>
        <p:spPr bwMode="auto">
          <a:xfrm rot="5400000">
            <a:off x="6491288" y="2290763"/>
            <a:ext cx="301625" cy="152400"/>
          </a:xfrm>
          <a:prstGeom prst="rect">
            <a:avLst/>
          </a:prstGeom>
          <a:solidFill>
            <a:srgbClr val="CC9900"/>
          </a:solidFill>
          <a:ln w="28575">
            <a:solidFill>
              <a:schemeClr val="bg2"/>
            </a:solidFill>
            <a:miter lim="800000"/>
            <a:headEnd/>
            <a:tailEnd/>
          </a:ln>
          <a:effectLst/>
        </p:spPr>
        <p:txBody>
          <a:bodyPr wrap="none" anchor="ctr"/>
          <a:lstStyle/>
          <a:p>
            <a:pPr algn="ctr" eaLnBrk="0" hangingPunct="0">
              <a:defRPr/>
            </a:pPr>
            <a:r>
              <a:rPr lang="en-US" sz="900" b="1">
                <a:solidFill>
                  <a:schemeClr val="bg1"/>
                </a:solidFill>
                <a:effectLst>
                  <a:outerShdw blurRad="38100" dist="38100" dir="2700000" algn="tl">
                    <a:srgbClr val="000000"/>
                  </a:outerShdw>
                </a:effectLst>
                <a:cs typeface="Arial" pitchFamily="34" charset="0"/>
              </a:rPr>
              <a:t>Reg</a:t>
            </a:r>
            <a:endParaRPr lang="es-ES" sz="900" b="1">
              <a:solidFill>
                <a:schemeClr val="bg1"/>
              </a:solidFill>
              <a:effectLst>
                <a:outerShdw blurRad="38100" dist="38100" dir="2700000" algn="tl">
                  <a:srgbClr val="000000"/>
                </a:outerShdw>
              </a:effectLst>
              <a:cs typeface="Arial" pitchFamily="34" charset="0"/>
            </a:endParaRPr>
          </a:p>
        </p:txBody>
      </p:sp>
      <p:sp>
        <p:nvSpPr>
          <p:cNvPr id="396356" name="Rectangle 68"/>
          <p:cNvSpPr>
            <a:spLocks noChangeArrowheads="1"/>
          </p:cNvSpPr>
          <p:nvPr/>
        </p:nvSpPr>
        <p:spPr bwMode="auto">
          <a:xfrm rot="5400000">
            <a:off x="7367588" y="2284413"/>
            <a:ext cx="301625" cy="152400"/>
          </a:xfrm>
          <a:prstGeom prst="rect">
            <a:avLst/>
          </a:prstGeom>
          <a:solidFill>
            <a:srgbClr val="CC9900"/>
          </a:solidFill>
          <a:ln w="28575">
            <a:solidFill>
              <a:schemeClr val="bg2"/>
            </a:solidFill>
            <a:miter lim="800000"/>
            <a:headEnd/>
            <a:tailEnd/>
          </a:ln>
          <a:effectLst/>
        </p:spPr>
        <p:txBody>
          <a:bodyPr wrap="none" anchor="ctr"/>
          <a:lstStyle/>
          <a:p>
            <a:pPr algn="ctr" eaLnBrk="0" hangingPunct="0">
              <a:defRPr/>
            </a:pPr>
            <a:r>
              <a:rPr lang="en-US" sz="900" b="1">
                <a:solidFill>
                  <a:schemeClr val="bg1"/>
                </a:solidFill>
                <a:effectLst>
                  <a:outerShdw blurRad="38100" dist="38100" dir="2700000" algn="tl">
                    <a:srgbClr val="000000"/>
                  </a:outerShdw>
                </a:effectLst>
                <a:cs typeface="Arial" pitchFamily="34" charset="0"/>
              </a:rPr>
              <a:t>Reg</a:t>
            </a:r>
            <a:endParaRPr lang="es-ES" sz="900" b="1">
              <a:solidFill>
                <a:schemeClr val="bg1"/>
              </a:solidFill>
              <a:effectLst>
                <a:outerShdw blurRad="38100" dist="38100" dir="2700000" algn="tl">
                  <a:srgbClr val="000000"/>
                </a:outerShdw>
              </a:effectLst>
              <a:cs typeface="Arial" pitchFamily="34" charset="0"/>
            </a:endParaRPr>
          </a:p>
        </p:txBody>
      </p:sp>
      <p:sp>
        <p:nvSpPr>
          <p:cNvPr id="396357" name="Rectangle 69"/>
          <p:cNvSpPr>
            <a:spLocks noChangeArrowheads="1"/>
          </p:cNvSpPr>
          <p:nvPr/>
        </p:nvSpPr>
        <p:spPr bwMode="auto">
          <a:xfrm rot="5400000">
            <a:off x="8167688" y="2290763"/>
            <a:ext cx="301625" cy="152400"/>
          </a:xfrm>
          <a:prstGeom prst="rect">
            <a:avLst/>
          </a:prstGeom>
          <a:solidFill>
            <a:srgbClr val="CC9900"/>
          </a:solidFill>
          <a:ln w="28575">
            <a:solidFill>
              <a:schemeClr val="bg2"/>
            </a:solidFill>
            <a:miter lim="800000"/>
            <a:headEnd/>
            <a:tailEnd/>
          </a:ln>
          <a:effectLst/>
        </p:spPr>
        <p:txBody>
          <a:bodyPr wrap="none" anchor="ctr"/>
          <a:lstStyle/>
          <a:p>
            <a:pPr algn="ctr" eaLnBrk="0" hangingPunct="0">
              <a:defRPr/>
            </a:pPr>
            <a:r>
              <a:rPr lang="en-US" sz="900" b="1">
                <a:solidFill>
                  <a:schemeClr val="bg1"/>
                </a:solidFill>
                <a:effectLst>
                  <a:outerShdw blurRad="38100" dist="38100" dir="2700000" algn="tl">
                    <a:srgbClr val="000000"/>
                  </a:outerShdw>
                </a:effectLst>
                <a:cs typeface="Arial" pitchFamily="34" charset="0"/>
              </a:rPr>
              <a:t>Reg</a:t>
            </a:r>
            <a:endParaRPr lang="es-ES" sz="900" b="1">
              <a:solidFill>
                <a:schemeClr val="bg1"/>
              </a:solidFill>
              <a:effectLst>
                <a:outerShdw blurRad="38100" dist="38100" dir="2700000" algn="tl">
                  <a:srgbClr val="000000"/>
                </a:outerShdw>
              </a:effectLst>
              <a:cs typeface="Arial" pitchFamily="34" charset="0"/>
            </a:endParaRPr>
          </a:p>
        </p:txBody>
      </p:sp>
      <p:sp>
        <p:nvSpPr>
          <p:cNvPr id="396358" name="Rectangle 70"/>
          <p:cNvSpPr>
            <a:spLocks noChangeArrowheads="1"/>
          </p:cNvSpPr>
          <p:nvPr/>
        </p:nvSpPr>
        <p:spPr bwMode="auto">
          <a:xfrm rot="5400000">
            <a:off x="9432926" y="2314576"/>
            <a:ext cx="301625" cy="152400"/>
          </a:xfrm>
          <a:prstGeom prst="rect">
            <a:avLst/>
          </a:prstGeom>
          <a:solidFill>
            <a:srgbClr val="CC9900"/>
          </a:solidFill>
          <a:ln w="28575">
            <a:solidFill>
              <a:schemeClr val="bg2"/>
            </a:solidFill>
            <a:miter lim="800000"/>
            <a:headEnd/>
            <a:tailEnd/>
          </a:ln>
          <a:effectLst/>
        </p:spPr>
        <p:txBody>
          <a:bodyPr wrap="none" anchor="ctr"/>
          <a:lstStyle/>
          <a:p>
            <a:pPr algn="ctr" eaLnBrk="0" hangingPunct="0">
              <a:defRPr/>
            </a:pPr>
            <a:r>
              <a:rPr lang="en-US" sz="900" b="1">
                <a:solidFill>
                  <a:schemeClr val="bg1"/>
                </a:solidFill>
                <a:effectLst>
                  <a:outerShdw blurRad="38100" dist="38100" dir="2700000" algn="tl">
                    <a:srgbClr val="000000"/>
                  </a:outerShdw>
                </a:effectLst>
                <a:cs typeface="Arial" pitchFamily="34" charset="0"/>
              </a:rPr>
              <a:t>Reg</a:t>
            </a:r>
            <a:endParaRPr lang="es-ES" sz="900" b="1">
              <a:solidFill>
                <a:schemeClr val="bg1"/>
              </a:solidFill>
              <a:effectLst>
                <a:outerShdw blurRad="38100" dist="38100" dir="2700000" algn="tl">
                  <a:srgbClr val="000000"/>
                </a:outerShdw>
              </a:effectLst>
              <a:cs typeface="Arial" pitchFamily="34" charset="0"/>
            </a:endParaRPr>
          </a:p>
        </p:txBody>
      </p:sp>
      <p:sp>
        <p:nvSpPr>
          <p:cNvPr id="396360" name="Text Box 72"/>
          <p:cNvSpPr txBox="1">
            <a:spLocks noChangeArrowheads="1"/>
          </p:cNvSpPr>
          <p:nvPr/>
        </p:nvSpPr>
        <p:spPr bwMode="auto">
          <a:xfrm>
            <a:off x="1738314" y="1214438"/>
            <a:ext cx="3571875" cy="646112"/>
          </a:xfrm>
          <a:prstGeom prst="rect">
            <a:avLst/>
          </a:prstGeom>
          <a:solidFill>
            <a:schemeClr val="bg1"/>
          </a:solidFill>
          <a:ln w="12700">
            <a:solidFill>
              <a:schemeClr val="bg1"/>
            </a:solidFill>
            <a:miter lim="800000"/>
            <a:headEnd/>
            <a:tailEnd/>
          </a:ln>
          <a:effectLst/>
        </p:spPr>
        <p:txBody>
          <a:bodyPr>
            <a:spAutoFit/>
          </a:bodyPr>
          <a:lstStyle/>
          <a:p>
            <a:pPr algn="ctr" eaLnBrk="0" hangingPunct="0">
              <a:defRPr/>
            </a:pPr>
            <a:r>
              <a:rPr lang="ru-RU" b="1" dirty="0">
                <a:effectLst>
                  <a:outerShdw blurRad="38100" dist="38100" dir="2700000" algn="tl">
                    <a:srgbClr val="C0C0C0"/>
                  </a:outerShdw>
                </a:effectLst>
                <a:cs typeface="Arial" pitchFamily="34" charset="0"/>
              </a:rPr>
              <a:t>Стандартный </a:t>
            </a:r>
            <a:r>
              <a:rPr lang="en-US" b="1" dirty="0">
                <a:effectLst>
                  <a:outerShdw blurRad="38100" dist="38100" dir="2700000" algn="tl">
                    <a:srgbClr val="C0C0C0"/>
                  </a:outerShdw>
                </a:effectLst>
                <a:cs typeface="Arial" pitchFamily="34" charset="0"/>
              </a:rPr>
              <a:t>DSP </a:t>
            </a:r>
            <a:r>
              <a:rPr lang="ru-RU" b="1" dirty="0">
                <a:effectLst>
                  <a:outerShdw blurRad="38100" dist="38100" dir="2700000" algn="tl">
                    <a:srgbClr val="C0C0C0"/>
                  </a:outerShdw>
                </a:effectLst>
                <a:cs typeface="Arial" pitchFamily="34" charset="0"/>
              </a:rPr>
              <a:t>процессор</a:t>
            </a:r>
            <a:r>
              <a:rPr lang="en-US" b="1" dirty="0">
                <a:effectLst>
                  <a:outerShdw blurRad="38100" dist="38100" dir="2700000" algn="tl">
                    <a:srgbClr val="C0C0C0"/>
                  </a:outerShdw>
                </a:effectLst>
                <a:cs typeface="Arial" pitchFamily="34" charset="0"/>
              </a:rPr>
              <a:t> – </a:t>
            </a:r>
            <a:r>
              <a:rPr lang="ru-RU" b="1" dirty="0">
                <a:effectLst>
                  <a:outerShdw blurRad="38100" dist="38100" dir="2700000" algn="tl">
                    <a:srgbClr val="C0C0C0"/>
                  </a:outerShdw>
                </a:effectLst>
                <a:cs typeface="Arial" pitchFamily="34" charset="0"/>
              </a:rPr>
              <a:t>последовательное исполнение</a:t>
            </a:r>
            <a:endParaRPr lang="en-US" b="1" dirty="0">
              <a:effectLst>
                <a:outerShdw blurRad="38100" dist="38100" dir="2700000" algn="tl">
                  <a:srgbClr val="C0C0C0"/>
                </a:outerShdw>
              </a:effectLst>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4000" dirty="0"/>
              <a:t>Производительность </a:t>
            </a:r>
            <a:r>
              <a:rPr lang="en-US" sz="4000" dirty="0"/>
              <a:t>FPGA</a:t>
            </a:r>
            <a:r>
              <a:rPr lang="ru-RU" sz="4000" dirty="0"/>
              <a:t> в задачах цифровой обработки сигналов</a:t>
            </a:r>
          </a:p>
        </p:txBody>
      </p:sp>
      <p:graphicFrame>
        <p:nvGraphicFramePr>
          <p:cNvPr id="4" name="Объект 3"/>
          <p:cNvGraphicFramePr>
            <a:graphicFrameLocks noGrp="1"/>
          </p:cNvGraphicFramePr>
          <p:nvPr>
            <p:ph idx="1"/>
          </p:nvPr>
        </p:nvGraphicFramePr>
        <p:xfrm>
          <a:off x="1919537" y="1628801"/>
          <a:ext cx="8280918" cy="5011128"/>
        </p:xfrm>
        <a:graphic>
          <a:graphicData uri="http://schemas.openxmlformats.org/drawingml/2006/table">
            <a:tbl>
              <a:tblPr firstRow="1" firstCol="1" bandRow="1">
                <a:tableStyleId>{5C22544A-7EE6-4342-B048-85BDC9FD1C3A}</a:tableStyleId>
              </a:tblPr>
              <a:tblGrid>
                <a:gridCol w="2684833">
                  <a:extLst>
                    <a:ext uri="{9D8B030D-6E8A-4147-A177-3AD203B41FA5}">
                      <a16:colId xmlns:a16="http://schemas.microsoft.com/office/drawing/2014/main" val="20000"/>
                    </a:ext>
                  </a:extLst>
                </a:gridCol>
                <a:gridCol w="1118773">
                  <a:extLst>
                    <a:ext uri="{9D8B030D-6E8A-4147-A177-3AD203B41FA5}">
                      <a16:colId xmlns:a16="http://schemas.microsoft.com/office/drawing/2014/main" val="20001"/>
                    </a:ext>
                  </a:extLst>
                </a:gridCol>
                <a:gridCol w="1118773">
                  <a:extLst>
                    <a:ext uri="{9D8B030D-6E8A-4147-A177-3AD203B41FA5}">
                      <a16:colId xmlns:a16="http://schemas.microsoft.com/office/drawing/2014/main" val="20002"/>
                    </a:ext>
                  </a:extLst>
                </a:gridCol>
                <a:gridCol w="1118773">
                  <a:extLst>
                    <a:ext uri="{9D8B030D-6E8A-4147-A177-3AD203B41FA5}">
                      <a16:colId xmlns:a16="http://schemas.microsoft.com/office/drawing/2014/main" val="20003"/>
                    </a:ext>
                  </a:extLst>
                </a:gridCol>
                <a:gridCol w="1119883">
                  <a:extLst>
                    <a:ext uri="{9D8B030D-6E8A-4147-A177-3AD203B41FA5}">
                      <a16:colId xmlns:a16="http://schemas.microsoft.com/office/drawing/2014/main" val="20004"/>
                    </a:ext>
                  </a:extLst>
                </a:gridCol>
                <a:gridCol w="1119883">
                  <a:extLst>
                    <a:ext uri="{9D8B030D-6E8A-4147-A177-3AD203B41FA5}">
                      <a16:colId xmlns:a16="http://schemas.microsoft.com/office/drawing/2014/main" val="20005"/>
                    </a:ext>
                  </a:extLst>
                </a:gridCol>
              </a:tblGrid>
              <a:tr h="847311">
                <a:tc>
                  <a:txBody>
                    <a:bodyPr/>
                    <a:lstStyle/>
                    <a:p>
                      <a:pPr algn="just">
                        <a:lnSpc>
                          <a:spcPct val="150000"/>
                        </a:lnSpc>
                        <a:spcAft>
                          <a:spcPts val="0"/>
                        </a:spcAft>
                      </a:pPr>
                      <a:r>
                        <a:rPr lang="ru-RU" sz="1600" dirty="0">
                          <a:effectLst/>
                        </a:rPr>
                        <a:t>Показатель</a:t>
                      </a:r>
                      <a:endParaRPr lang="ru-RU" sz="1800" dirty="0">
                        <a:effectLst/>
                        <a:latin typeface="Times New Roman"/>
                        <a:ea typeface="Times New Roman"/>
                      </a:endParaRPr>
                    </a:p>
                  </a:txBody>
                  <a:tcPr marL="68580" marR="68580" marT="0" marB="0"/>
                </a:tc>
                <a:tc>
                  <a:txBody>
                    <a:bodyPr/>
                    <a:lstStyle/>
                    <a:p>
                      <a:pPr algn="ctr">
                        <a:lnSpc>
                          <a:spcPct val="150000"/>
                        </a:lnSpc>
                        <a:spcAft>
                          <a:spcPts val="0"/>
                        </a:spcAft>
                      </a:pPr>
                      <a:r>
                        <a:rPr lang="en-US" sz="1600">
                          <a:effectLst/>
                        </a:rPr>
                        <a:t>Virtex-4</a:t>
                      </a:r>
                      <a:endParaRPr lang="ru-RU" sz="1800">
                        <a:effectLst/>
                        <a:latin typeface="Times New Roman"/>
                        <a:ea typeface="Times New Roman"/>
                      </a:endParaRPr>
                    </a:p>
                  </a:txBody>
                  <a:tcPr marL="68580" marR="68580" marT="0" marB="0"/>
                </a:tc>
                <a:tc>
                  <a:txBody>
                    <a:bodyPr/>
                    <a:lstStyle/>
                    <a:p>
                      <a:pPr algn="ctr">
                        <a:lnSpc>
                          <a:spcPct val="150000"/>
                        </a:lnSpc>
                        <a:spcAft>
                          <a:spcPts val="0"/>
                        </a:spcAft>
                      </a:pPr>
                      <a:r>
                        <a:rPr lang="en-US" sz="1600">
                          <a:effectLst/>
                        </a:rPr>
                        <a:t>Virtex-5</a:t>
                      </a:r>
                      <a:endParaRPr lang="ru-RU" sz="1800">
                        <a:effectLst/>
                        <a:latin typeface="Times New Roman"/>
                        <a:ea typeface="Times New Roman"/>
                      </a:endParaRPr>
                    </a:p>
                  </a:txBody>
                  <a:tcPr marL="68580" marR="68580" marT="0" marB="0"/>
                </a:tc>
                <a:tc>
                  <a:txBody>
                    <a:bodyPr/>
                    <a:lstStyle/>
                    <a:p>
                      <a:pPr algn="ctr">
                        <a:lnSpc>
                          <a:spcPct val="150000"/>
                        </a:lnSpc>
                        <a:spcAft>
                          <a:spcPts val="0"/>
                        </a:spcAft>
                      </a:pPr>
                      <a:r>
                        <a:rPr lang="en-US" sz="1600">
                          <a:effectLst/>
                        </a:rPr>
                        <a:t>Virtex-6</a:t>
                      </a:r>
                      <a:endParaRPr lang="ru-RU" sz="1800">
                        <a:effectLst/>
                        <a:latin typeface="Times New Roman"/>
                        <a:ea typeface="Times New Roman"/>
                      </a:endParaRPr>
                    </a:p>
                  </a:txBody>
                  <a:tcPr marL="68580" marR="68580" marT="0" marB="0"/>
                </a:tc>
                <a:tc>
                  <a:txBody>
                    <a:bodyPr/>
                    <a:lstStyle/>
                    <a:p>
                      <a:pPr algn="ctr">
                        <a:lnSpc>
                          <a:spcPct val="150000"/>
                        </a:lnSpc>
                        <a:spcAft>
                          <a:spcPts val="0"/>
                        </a:spcAft>
                      </a:pPr>
                      <a:r>
                        <a:rPr lang="en-US" sz="1600" dirty="0" err="1">
                          <a:effectLst/>
                        </a:rPr>
                        <a:t>Virtex</a:t>
                      </a:r>
                      <a:r>
                        <a:rPr lang="en-US" sz="1600" dirty="0">
                          <a:effectLst/>
                        </a:rPr>
                        <a:t>-</a:t>
                      </a:r>
                      <a:r>
                        <a:rPr lang="ru-RU" sz="1600" dirty="0">
                          <a:effectLst/>
                        </a:rPr>
                        <a:t>7</a:t>
                      </a:r>
                      <a:endParaRPr lang="ru-RU" sz="1800" dirty="0">
                        <a:effectLst/>
                        <a:latin typeface="Times New Roman"/>
                        <a:ea typeface="Times New Roman"/>
                      </a:endParaRPr>
                    </a:p>
                  </a:txBody>
                  <a:tcPr marL="68580" marR="68580" marT="0" marB="0"/>
                </a:tc>
                <a:tc>
                  <a:txBody>
                    <a:bodyPr/>
                    <a:lstStyle/>
                    <a:p>
                      <a:pPr algn="ctr">
                        <a:lnSpc>
                          <a:spcPct val="150000"/>
                        </a:lnSpc>
                        <a:spcAft>
                          <a:spcPts val="0"/>
                        </a:spcAft>
                      </a:pPr>
                      <a:r>
                        <a:rPr lang="en-US" sz="1600" dirty="0" err="1">
                          <a:effectLst/>
                        </a:rPr>
                        <a:t>UltraScale</a:t>
                      </a:r>
                      <a:endParaRPr lang="ru-RU" sz="16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r h="760301">
                <a:tc>
                  <a:txBody>
                    <a:bodyPr/>
                    <a:lstStyle/>
                    <a:p>
                      <a:pPr algn="just">
                        <a:lnSpc>
                          <a:spcPct val="150000"/>
                        </a:lnSpc>
                        <a:spcAft>
                          <a:spcPts val="0"/>
                        </a:spcAft>
                      </a:pPr>
                      <a:r>
                        <a:rPr lang="ru-RU" sz="1600">
                          <a:effectLst/>
                        </a:rPr>
                        <a:t>Тактовая частота, МГц</a:t>
                      </a:r>
                      <a:endParaRPr lang="ru-RU" sz="1800">
                        <a:effectLst/>
                        <a:latin typeface="Times New Roman"/>
                        <a:ea typeface="Times New Roman"/>
                      </a:endParaRPr>
                    </a:p>
                  </a:txBody>
                  <a:tcPr marL="68580" marR="68580" marT="0" marB="0"/>
                </a:tc>
                <a:tc>
                  <a:txBody>
                    <a:bodyPr/>
                    <a:lstStyle/>
                    <a:p>
                      <a:pPr algn="ctr">
                        <a:lnSpc>
                          <a:spcPct val="150000"/>
                        </a:lnSpc>
                        <a:spcAft>
                          <a:spcPts val="0"/>
                        </a:spcAft>
                      </a:pPr>
                      <a:r>
                        <a:rPr lang="en-US" sz="1600">
                          <a:effectLst/>
                        </a:rPr>
                        <a:t>500</a:t>
                      </a:r>
                      <a:endParaRPr lang="ru-RU" sz="1800">
                        <a:effectLst/>
                        <a:latin typeface="Times New Roman"/>
                        <a:ea typeface="Times New Roman"/>
                      </a:endParaRPr>
                    </a:p>
                  </a:txBody>
                  <a:tcPr marL="68580" marR="68580" marT="0" marB="0"/>
                </a:tc>
                <a:tc>
                  <a:txBody>
                    <a:bodyPr/>
                    <a:lstStyle/>
                    <a:p>
                      <a:pPr algn="ctr">
                        <a:lnSpc>
                          <a:spcPct val="150000"/>
                        </a:lnSpc>
                        <a:spcAft>
                          <a:spcPts val="0"/>
                        </a:spcAft>
                      </a:pPr>
                      <a:r>
                        <a:rPr lang="en-US" sz="1600">
                          <a:effectLst/>
                        </a:rPr>
                        <a:t>550</a:t>
                      </a:r>
                      <a:endParaRPr lang="ru-RU" sz="1800">
                        <a:effectLst/>
                        <a:latin typeface="Times New Roman"/>
                        <a:ea typeface="Times New Roman"/>
                      </a:endParaRPr>
                    </a:p>
                  </a:txBody>
                  <a:tcPr marL="68580" marR="68580" marT="0" marB="0"/>
                </a:tc>
                <a:tc>
                  <a:txBody>
                    <a:bodyPr/>
                    <a:lstStyle/>
                    <a:p>
                      <a:pPr algn="ctr">
                        <a:lnSpc>
                          <a:spcPct val="150000"/>
                        </a:lnSpc>
                        <a:spcAft>
                          <a:spcPts val="0"/>
                        </a:spcAft>
                      </a:pPr>
                      <a:r>
                        <a:rPr lang="en-US" sz="1600">
                          <a:effectLst/>
                        </a:rPr>
                        <a:t>600</a:t>
                      </a:r>
                      <a:endParaRPr lang="ru-RU" sz="1800">
                        <a:effectLst/>
                        <a:latin typeface="Times New Roman"/>
                        <a:ea typeface="Times New Roman"/>
                      </a:endParaRPr>
                    </a:p>
                  </a:txBody>
                  <a:tcPr marL="68580" marR="68580" marT="0" marB="0"/>
                </a:tc>
                <a:tc>
                  <a:txBody>
                    <a:bodyPr/>
                    <a:lstStyle/>
                    <a:p>
                      <a:pPr algn="ctr">
                        <a:lnSpc>
                          <a:spcPct val="150000"/>
                        </a:lnSpc>
                        <a:spcAft>
                          <a:spcPts val="0"/>
                        </a:spcAft>
                      </a:pPr>
                      <a:r>
                        <a:rPr lang="ru-RU" sz="1600" dirty="0">
                          <a:effectLst/>
                        </a:rPr>
                        <a:t>740</a:t>
                      </a:r>
                      <a:endParaRPr lang="ru-RU" sz="1800" dirty="0">
                        <a:effectLst/>
                        <a:latin typeface="Times New Roman"/>
                        <a:ea typeface="Times New Roman"/>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ru-RU" sz="1600" dirty="0">
                          <a:effectLst/>
                        </a:rPr>
                        <a:t>740</a:t>
                      </a:r>
                      <a:endParaRPr lang="ru-RU" sz="1800" dirty="0">
                        <a:effectLst/>
                        <a:latin typeface="Times New Roman"/>
                        <a:ea typeface="Times New Roman"/>
                      </a:endParaRPr>
                    </a:p>
                    <a:p>
                      <a:pPr algn="ctr">
                        <a:lnSpc>
                          <a:spcPct val="150000"/>
                        </a:lnSpc>
                        <a:spcAft>
                          <a:spcPts val="0"/>
                        </a:spcAft>
                      </a:pPr>
                      <a:endParaRPr lang="ru-RU" sz="16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r h="1520602">
                <a:tc>
                  <a:txBody>
                    <a:bodyPr/>
                    <a:lstStyle/>
                    <a:p>
                      <a:pPr algn="just">
                        <a:lnSpc>
                          <a:spcPct val="150000"/>
                        </a:lnSpc>
                        <a:spcAft>
                          <a:spcPts val="0"/>
                        </a:spcAft>
                      </a:pPr>
                      <a:r>
                        <a:rPr lang="ru-RU" sz="1600" dirty="0">
                          <a:effectLst/>
                        </a:rPr>
                        <a:t>Количество блоков в ПЛИС наибольшего объема платформы </a:t>
                      </a:r>
                      <a:r>
                        <a:rPr lang="en-US" sz="1600" dirty="0">
                          <a:effectLst/>
                        </a:rPr>
                        <a:t>SX</a:t>
                      </a:r>
                      <a:endParaRPr lang="ru-RU" sz="1800" dirty="0">
                        <a:effectLst/>
                        <a:latin typeface="Times New Roman"/>
                        <a:ea typeface="Times New Roman"/>
                      </a:endParaRPr>
                    </a:p>
                  </a:txBody>
                  <a:tcPr marL="68580" marR="68580" marT="0" marB="0"/>
                </a:tc>
                <a:tc>
                  <a:txBody>
                    <a:bodyPr/>
                    <a:lstStyle/>
                    <a:p>
                      <a:pPr algn="ctr">
                        <a:lnSpc>
                          <a:spcPct val="150000"/>
                        </a:lnSpc>
                        <a:spcAft>
                          <a:spcPts val="0"/>
                        </a:spcAft>
                      </a:pPr>
                      <a:r>
                        <a:rPr lang="en-US" sz="1600" dirty="0">
                          <a:effectLst/>
                        </a:rPr>
                        <a:t>512</a:t>
                      </a:r>
                      <a:endParaRPr lang="ru-RU" sz="1800" dirty="0">
                        <a:effectLst/>
                        <a:latin typeface="Times New Roman"/>
                        <a:ea typeface="Times New Roman"/>
                      </a:endParaRPr>
                    </a:p>
                  </a:txBody>
                  <a:tcPr marL="68580" marR="68580" marT="0" marB="0"/>
                </a:tc>
                <a:tc>
                  <a:txBody>
                    <a:bodyPr/>
                    <a:lstStyle/>
                    <a:p>
                      <a:pPr algn="ctr">
                        <a:lnSpc>
                          <a:spcPct val="150000"/>
                        </a:lnSpc>
                        <a:spcAft>
                          <a:spcPts val="0"/>
                        </a:spcAft>
                      </a:pPr>
                      <a:r>
                        <a:rPr lang="en-US" sz="1600">
                          <a:effectLst/>
                        </a:rPr>
                        <a:t>1056</a:t>
                      </a:r>
                      <a:endParaRPr lang="ru-RU" sz="1800">
                        <a:effectLst/>
                        <a:latin typeface="Times New Roman"/>
                        <a:ea typeface="Times New Roman"/>
                      </a:endParaRPr>
                    </a:p>
                  </a:txBody>
                  <a:tcPr marL="68580" marR="68580" marT="0" marB="0"/>
                </a:tc>
                <a:tc>
                  <a:txBody>
                    <a:bodyPr/>
                    <a:lstStyle/>
                    <a:p>
                      <a:pPr algn="ctr">
                        <a:lnSpc>
                          <a:spcPct val="150000"/>
                        </a:lnSpc>
                        <a:spcAft>
                          <a:spcPts val="0"/>
                        </a:spcAft>
                      </a:pPr>
                      <a:r>
                        <a:rPr lang="en-US" sz="1600">
                          <a:effectLst/>
                        </a:rPr>
                        <a:t>2016</a:t>
                      </a:r>
                      <a:endParaRPr lang="ru-RU" sz="1800">
                        <a:effectLst/>
                        <a:latin typeface="Times New Roman"/>
                        <a:ea typeface="Times New Roman"/>
                      </a:endParaRPr>
                    </a:p>
                  </a:txBody>
                  <a:tcPr marL="68580" marR="68580" marT="0" marB="0"/>
                </a:tc>
                <a:tc>
                  <a:txBody>
                    <a:bodyPr/>
                    <a:lstStyle/>
                    <a:p>
                      <a:pPr algn="ctr">
                        <a:lnSpc>
                          <a:spcPct val="150000"/>
                        </a:lnSpc>
                        <a:spcAft>
                          <a:spcPts val="0"/>
                        </a:spcAft>
                      </a:pPr>
                      <a:r>
                        <a:rPr lang="ru-RU" sz="1600" dirty="0">
                          <a:effectLst/>
                        </a:rPr>
                        <a:t>3960</a:t>
                      </a:r>
                      <a:endParaRPr lang="ru-RU" sz="1800" dirty="0">
                        <a:effectLst/>
                        <a:latin typeface="Times New Roman"/>
                        <a:ea typeface="Times New Roman"/>
                      </a:endParaRPr>
                    </a:p>
                  </a:txBody>
                  <a:tcPr marL="68580" marR="68580" marT="0" marB="0"/>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600" dirty="0">
                          <a:effectLst/>
                        </a:rPr>
                        <a:t>5520</a:t>
                      </a:r>
                      <a:endParaRPr lang="ru-RU" sz="1600" dirty="0">
                        <a:effectLst/>
                        <a:latin typeface="Times New Roman"/>
                        <a:ea typeface="Times New Roman"/>
                      </a:endParaRPr>
                    </a:p>
                    <a:p>
                      <a:pPr algn="ctr">
                        <a:lnSpc>
                          <a:spcPct val="150000"/>
                        </a:lnSpc>
                        <a:spcAft>
                          <a:spcPts val="0"/>
                        </a:spcAft>
                      </a:pPr>
                      <a:endParaRPr lang="ru-RU" sz="1600" dirty="0">
                        <a:effectLst/>
                        <a:latin typeface="Times New Roman"/>
                        <a:ea typeface="Times New Roman"/>
                      </a:endParaRPr>
                    </a:p>
                  </a:txBody>
                  <a:tcPr marL="68580" marR="68580" marT="0" marB="0"/>
                </a:tc>
                <a:extLst>
                  <a:ext uri="{0D108BD9-81ED-4DB2-BD59-A6C34878D82A}">
                    <a16:rowId xmlns:a16="http://schemas.microsoft.com/office/drawing/2014/main" val="10002"/>
                  </a:ext>
                </a:extLst>
              </a:tr>
              <a:tr h="1882914">
                <a:tc>
                  <a:txBody>
                    <a:bodyPr/>
                    <a:lstStyle/>
                    <a:p>
                      <a:pPr algn="just">
                        <a:lnSpc>
                          <a:spcPct val="150000"/>
                        </a:lnSpc>
                        <a:spcAft>
                          <a:spcPts val="0"/>
                        </a:spcAft>
                      </a:pPr>
                      <a:r>
                        <a:rPr lang="ru-RU" sz="1600" dirty="0">
                          <a:effectLst/>
                        </a:rPr>
                        <a:t>Максимальная производительность, </a:t>
                      </a:r>
                      <a:r>
                        <a:rPr lang="en-US" sz="1600" dirty="0">
                          <a:effectLst/>
                        </a:rPr>
                        <a:t>GMAC</a:t>
                      </a:r>
                      <a:r>
                        <a:rPr lang="ru-RU" sz="1600" dirty="0">
                          <a:effectLst/>
                        </a:rPr>
                        <a:t>/</a:t>
                      </a:r>
                      <a:r>
                        <a:rPr lang="en-US" sz="1600" dirty="0">
                          <a:effectLst/>
                        </a:rPr>
                        <a:t>s</a:t>
                      </a:r>
                      <a:r>
                        <a:rPr lang="ru-RU" sz="1600" dirty="0">
                          <a:effectLst/>
                        </a:rPr>
                        <a:t> (с симметричными коэффициентами)</a:t>
                      </a:r>
                      <a:endParaRPr lang="ru-RU" sz="1800" dirty="0">
                        <a:effectLst/>
                        <a:latin typeface="Times New Roman"/>
                        <a:ea typeface="Times New Roman"/>
                      </a:endParaRPr>
                    </a:p>
                  </a:txBody>
                  <a:tcPr marL="68580" marR="68580" marT="0" marB="0"/>
                </a:tc>
                <a:tc>
                  <a:txBody>
                    <a:bodyPr/>
                    <a:lstStyle/>
                    <a:p>
                      <a:pPr algn="ctr">
                        <a:lnSpc>
                          <a:spcPct val="150000"/>
                        </a:lnSpc>
                        <a:spcAft>
                          <a:spcPts val="0"/>
                        </a:spcAft>
                      </a:pPr>
                      <a:r>
                        <a:rPr lang="en-US" sz="1600" dirty="0">
                          <a:effectLst/>
                        </a:rPr>
                        <a:t>256</a:t>
                      </a:r>
                      <a:endParaRPr lang="ru-RU" sz="1800" dirty="0">
                        <a:effectLst/>
                      </a:endParaRPr>
                    </a:p>
                    <a:p>
                      <a:pPr algn="ctr">
                        <a:lnSpc>
                          <a:spcPct val="150000"/>
                        </a:lnSpc>
                        <a:spcAft>
                          <a:spcPts val="0"/>
                        </a:spcAft>
                      </a:pPr>
                      <a:r>
                        <a:rPr lang="ru-RU" sz="1600" dirty="0">
                          <a:effectLst/>
                        </a:rPr>
                        <a:t>(256)</a:t>
                      </a:r>
                      <a:endParaRPr lang="ru-RU" sz="1800" dirty="0">
                        <a:effectLst/>
                        <a:latin typeface="Times New Roman"/>
                        <a:ea typeface="Times New Roman"/>
                      </a:endParaRPr>
                    </a:p>
                  </a:txBody>
                  <a:tcPr marL="68580" marR="68580" marT="0" marB="0"/>
                </a:tc>
                <a:tc>
                  <a:txBody>
                    <a:bodyPr/>
                    <a:lstStyle/>
                    <a:p>
                      <a:pPr algn="ctr">
                        <a:lnSpc>
                          <a:spcPct val="150000"/>
                        </a:lnSpc>
                        <a:spcAft>
                          <a:spcPts val="0"/>
                        </a:spcAft>
                      </a:pPr>
                      <a:r>
                        <a:rPr lang="en-US" sz="1600">
                          <a:effectLst/>
                        </a:rPr>
                        <a:t>580</a:t>
                      </a:r>
                      <a:endParaRPr lang="ru-RU" sz="1800">
                        <a:effectLst/>
                      </a:endParaRPr>
                    </a:p>
                    <a:p>
                      <a:pPr algn="ctr">
                        <a:lnSpc>
                          <a:spcPct val="150000"/>
                        </a:lnSpc>
                        <a:spcAft>
                          <a:spcPts val="0"/>
                        </a:spcAft>
                      </a:pPr>
                      <a:r>
                        <a:rPr lang="ru-RU" sz="1600">
                          <a:effectLst/>
                        </a:rPr>
                        <a:t>(580)</a:t>
                      </a:r>
                      <a:endParaRPr lang="ru-RU" sz="1800">
                        <a:effectLst/>
                        <a:latin typeface="Times New Roman"/>
                        <a:ea typeface="Times New Roman"/>
                      </a:endParaRPr>
                    </a:p>
                  </a:txBody>
                  <a:tcPr marL="68580" marR="68580" marT="0" marB="0"/>
                </a:tc>
                <a:tc>
                  <a:txBody>
                    <a:bodyPr/>
                    <a:lstStyle/>
                    <a:p>
                      <a:pPr algn="ctr">
                        <a:lnSpc>
                          <a:spcPct val="150000"/>
                        </a:lnSpc>
                        <a:spcAft>
                          <a:spcPts val="0"/>
                        </a:spcAft>
                      </a:pPr>
                      <a:r>
                        <a:rPr lang="en-US" sz="1600">
                          <a:effectLst/>
                        </a:rPr>
                        <a:t>1200</a:t>
                      </a:r>
                      <a:endParaRPr lang="ru-RU" sz="1800">
                        <a:effectLst/>
                      </a:endParaRPr>
                    </a:p>
                    <a:p>
                      <a:pPr algn="ctr">
                        <a:lnSpc>
                          <a:spcPct val="150000"/>
                        </a:lnSpc>
                        <a:spcAft>
                          <a:spcPts val="0"/>
                        </a:spcAft>
                      </a:pPr>
                      <a:r>
                        <a:rPr lang="ru-RU" sz="1600">
                          <a:effectLst/>
                        </a:rPr>
                        <a:t>(2400)</a:t>
                      </a:r>
                      <a:endParaRPr lang="ru-RU" sz="1800">
                        <a:effectLst/>
                        <a:latin typeface="Times New Roman"/>
                        <a:ea typeface="Times New Roman"/>
                      </a:endParaRPr>
                    </a:p>
                  </a:txBody>
                  <a:tcPr marL="68580" marR="68580" marT="0" marB="0"/>
                </a:tc>
                <a:tc>
                  <a:txBody>
                    <a:bodyPr/>
                    <a:lstStyle/>
                    <a:p>
                      <a:pPr algn="ctr">
                        <a:lnSpc>
                          <a:spcPct val="150000"/>
                        </a:lnSpc>
                        <a:spcAft>
                          <a:spcPts val="0"/>
                        </a:spcAft>
                      </a:pPr>
                      <a:r>
                        <a:rPr lang="ru-RU" sz="1600" dirty="0">
                          <a:effectLst/>
                        </a:rPr>
                        <a:t>2900</a:t>
                      </a:r>
                      <a:endParaRPr lang="ru-RU" sz="1800" dirty="0">
                        <a:effectLst/>
                      </a:endParaRPr>
                    </a:p>
                    <a:p>
                      <a:pPr algn="ctr">
                        <a:lnSpc>
                          <a:spcPct val="150000"/>
                        </a:lnSpc>
                        <a:spcAft>
                          <a:spcPts val="0"/>
                        </a:spcAft>
                      </a:pPr>
                      <a:r>
                        <a:rPr lang="ru-RU" sz="1600" dirty="0">
                          <a:effectLst/>
                        </a:rPr>
                        <a:t>(5800)</a:t>
                      </a:r>
                      <a:endParaRPr lang="ru-RU" sz="1800" dirty="0">
                        <a:effectLst/>
                        <a:latin typeface="Times New Roman"/>
                        <a:ea typeface="Times New Roman"/>
                      </a:endParaRPr>
                    </a:p>
                  </a:txBody>
                  <a:tcPr marL="68580" marR="68580" marT="0" marB="0"/>
                </a:tc>
                <a:tc>
                  <a:txBody>
                    <a:bodyPr/>
                    <a:lstStyle/>
                    <a:p>
                      <a:pPr algn="ctr">
                        <a:lnSpc>
                          <a:spcPct val="150000"/>
                        </a:lnSpc>
                        <a:spcAft>
                          <a:spcPts val="0"/>
                        </a:spcAft>
                      </a:pPr>
                      <a:r>
                        <a:rPr lang="en-US" sz="1600" dirty="0">
                          <a:effectLst/>
                        </a:rPr>
                        <a:t>4090</a:t>
                      </a:r>
                      <a:endParaRPr lang="ru-RU" sz="1600" dirty="0">
                        <a:effectLst/>
                      </a:endParaRPr>
                    </a:p>
                    <a:p>
                      <a:pPr algn="ctr">
                        <a:lnSpc>
                          <a:spcPct val="150000"/>
                        </a:lnSpc>
                        <a:spcAft>
                          <a:spcPts val="0"/>
                        </a:spcAft>
                      </a:pPr>
                      <a:r>
                        <a:rPr lang="ru-RU" sz="1600" dirty="0">
                          <a:effectLst/>
                        </a:rPr>
                        <a:t>(</a:t>
                      </a:r>
                      <a:r>
                        <a:rPr lang="en-US" sz="1600" dirty="0">
                          <a:effectLst/>
                        </a:rPr>
                        <a:t>8180</a:t>
                      </a:r>
                      <a:r>
                        <a:rPr lang="ru-RU" sz="1600" dirty="0">
                          <a:effectLst/>
                        </a:rPr>
                        <a:t>)</a:t>
                      </a:r>
                      <a:endParaRPr lang="ru-RU" sz="1600" dirty="0">
                        <a:effectLst/>
                        <a:latin typeface="Times New Roman"/>
                        <a:ea typeface="Times New Roman"/>
                      </a:endParaRPr>
                    </a:p>
                    <a:p>
                      <a:pPr algn="ctr">
                        <a:lnSpc>
                          <a:spcPct val="150000"/>
                        </a:lnSpc>
                        <a:spcAft>
                          <a:spcPts val="0"/>
                        </a:spcAft>
                      </a:pPr>
                      <a:endParaRPr lang="ru-RU" sz="1800" dirty="0">
                        <a:effectLst/>
                        <a:latin typeface="Times New Roman"/>
                        <a:ea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2649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pPr eaLnBrk="1" hangingPunct="1"/>
            <a:r>
              <a:rPr lang="ru-RU"/>
              <a:t>КИХ-фильтр</a:t>
            </a:r>
            <a:endParaRPr lang="en-US"/>
          </a:p>
        </p:txBody>
      </p:sp>
      <p:sp>
        <p:nvSpPr>
          <p:cNvPr id="18435" name="Text Box 67"/>
          <p:cNvSpPr txBox="1">
            <a:spLocks noChangeArrowheads="1"/>
          </p:cNvSpPr>
          <p:nvPr/>
        </p:nvSpPr>
        <p:spPr bwMode="auto">
          <a:xfrm>
            <a:off x="1819275" y="1758951"/>
            <a:ext cx="1816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ru-RU" sz="2400" b="1"/>
              <a:t>Уравнение</a:t>
            </a:r>
            <a:endParaRPr lang="en-US" sz="2400" b="1"/>
          </a:p>
        </p:txBody>
      </p:sp>
      <p:sp>
        <p:nvSpPr>
          <p:cNvPr id="18436" name="Text Box 68"/>
          <p:cNvSpPr txBox="1">
            <a:spLocks noChangeArrowheads="1"/>
          </p:cNvSpPr>
          <p:nvPr/>
        </p:nvSpPr>
        <p:spPr bwMode="auto">
          <a:xfrm>
            <a:off x="6629401" y="1730376"/>
            <a:ext cx="1133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ru-RU" sz="2400" b="1"/>
              <a:t>Схема</a:t>
            </a:r>
            <a:endParaRPr lang="en-US" sz="2400" b="1"/>
          </a:p>
        </p:txBody>
      </p:sp>
      <p:grpSp>
        <p:nvGrpSpPr>
          <p:cNvPr id="18437" name="Group 88"/>
          <p:cNvGrpSpPr>
            <a:grpSpLocks/>
          </p:cNvGrpSpPr>
          <p:nvPr/>
        </p:nvGrpSpPr>
        <p:grpSpPr bwMode="auto">
          <a:xfrm>
            <a:off x="1946275" y="2724151"/>
            <a:ext cx="3676650" cy="1489075"/>
            <a:chOff x="266" y="1716"/>
            <a:chExt cx="2316" cy="938"/>
          </a:xfrm>
        </p:grpSpPr>
        <p:grpSp>
          <p:nvGrpSpPr>
            <p:cNvPr id="18506" name="Group 66"/>
            <p:cNvGrpSpPr>
              <a:grpSpLocks/>
            </p:cNvGrpSpPr>
            <p:nvPr/>
          </p:nvGrpSpPr>
          <p:grpSpPr bwMode="auto">
            <a:xfrm>
              <a:off x="326" y="1780"/>
              <a:ext cx="1862" cy="556"/>
              <a:chOff x="1448" y="1024"/>
              <a:chExt cx="2078" cy="587"/>
            </a:xfrm>
          </p:grpSpPr>
          <p:sp>
            <p:nvSpPr>
              <p:cNvPr id="18513" name="Text Box 74"/>
              <p:cNvSpPr txBox="1">
                <a:spLocks noChangeArrowheads="1"/>
              </p:cNvSpPr>
              <p:nvPr/>
            </p:nvSpPr>
            <p:spPr bwMode="auto">
              <a:xfrm>
                <a:off x="1448" y="1066"/>
                <a:ext cx="207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3600" b="1" i="1">
                    <a:latin typeface="Times New Roman" pitchFamily="18" charset="0"/>
                  </a:rPr>
                  <a:t>y</a:t>
                </a:r>
                <a:r>
                  <a:rPr lang="en-US" sz="3600" b="1" i="1" baseline="-25000">
                    <a:latin typeface="Times New Roman" pitchFamily="18" charset="0"/>
                  </a:rPr>
                  <a:t>n</a:t>
                </a:r>
                <a:r>
                  <a:rPr lang="en-US" sz="3600" b="1" i="1">
                    <a:latin typeface="Times New Roman" pitchFamily="18" charset="0"/>
                  </a:rPr>
                  <a:t> = </a:t>
                </a:r>
                <a:r>
                  <a:rPr lang="en-US" sz="5400" b="1" baseline="-10000">
                    <a:latin typeface="Symbol" pitchFamily="18" charset="2"/>
                  </a:rPr>
                  <a:t>S</a:t>
                </a:r>
                <a:r>
                  <a:rPr lang="en-US" sz="3600" b="1" i="1">
                    <a:latin typeface="Times New Roman" pitchFamily="18" charset="0"/>
                  </a:rPr>
                  <a:t> k</a:t>
                </a:r>
                <a:r>
                  <a:rPr lang="en-US" sz="3600" b="1" i="1" baseline="-25000">
                    <a:latin typeface="Times New Roman" pitchFamily="18" charset="0"/>
                  </a:rPr>
                  <a:t>n-i</a:t>
                </a:r>
                <a:r>
                  <a:rPr lang="en-US" sz="3600" b="1" i="1">
                    <a:latin typeface="Times New Roman" pitchFamily="18" charset="0"/>
                  </a:rPr>
                  <a:t> S</a:t>
                </a:r>
                <a:r>
                  <a:rPr lang="en-US" sz="3600" b="1" i="1" baseline="-25000">
                    <a:latin typeface="Times New Roman" pitchFamily="18" charset="0"/>
                  </a:rPr>
                  <a:t>i</a:t>
                </a:r>
              </a:p>
            </p:txBody>
          </p:sp>
          <p:sp>
            <p:nvSpPr>
              <p:cNvPr id="18514" name="Text Box 75"/>
              <p:cNvSpPr txBox="1">
                <a:spLocks noChangeArrowheads="1"/>
              </p:cNvSpPr>
              <p:nvPr/>
            </p:nvSpPr>
            <p:spPr bwMode="auto">
              <a:xfrm>
                <a:off x="2238" y="1408"/>
                <a:ext cx="29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5" rIns="91428" bIns="45715">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400" b="1" i="1">
                    <a:latin typeface="Times New Roman" pitchFamily="18" charset="0"/>
                  </a:rPr>
                  <a:t>i=0</a:t>
                </a:r>
              </a:p>
            </p:txBody>
          </p:sp>
          <p:sp>
            <p:nvSpPr>
              <p:cNvPr id="18515" name="Text Box 76"/>
              <p:cNvSpPr txBox="1">
                <a:spLocks noChangeArrowheads="1"/>
              </p:cNvSpPr>
              <p:nvPr/>
            </p:nvSpPr>
            <p:spPr bwMode="auto">
              <a:xfrm>
                <a:off x="2225" y="1024"/>
                <a:ext cx="32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5" rIns="91428" bIns="45715">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400" b="1" i="1">
                    <a:latin typeface="Times New Roman" pitchFamily="18" charset="0"/>
                  </a:rPr>
                  <a:t>N-1</a:t>
                </a:r>
              </a:p>
            </p:txBody>
          </p:sp>
        </p:grpSp>
        <p:sp>
          <p:nvSpPr>
            <p:cNvPr id="18507" name="Line 69"/>
            <p:cNvSpPr>
              <a:spLocks noChangeShapeType="1"/>
            </p:cNvSpPr>
            <p:nvPr/>
          </p:nvSpPr>
          <p:spPr bwMode="auto">
            <a:xfrm flipH="1" flipV="1">
              <a:off x="1740" y="2179"/>
              <a:ext cx="114" cy="293"/>
            </a:xfrm>
            <a:prstGeom prst="line">
              <a:avLst/>
            </a:prstGeom>
            <a:noFill/>
            <a:ln w="28575">
              <a:solidFill>
                <a:srgbClr val="0033CC"/>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ru-RU"/>
            </a:p>
          </p:txBody>
        </p:sp>
        <p:sp>
          <p:nvSpPr>
            <p:cNvPr id="18508" name="Text Box 70"/>
            <p:cNvSpPr txBox="1">
              <a:spLocks noChangeArrowheads="1"/>
            </p:cNvSpPr>
            <p:nvPr/>
          </p:nvSpPr>
          <p:spPr bwMode="auto">
            <a:xfrm>
              <a:off x="1680" y="2460"/>
              <a:ext cx="71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ru-RU" sz="1400">
                  <a:solidFill>
                    <a:srgbClr val="0033CC"/>
                  </a:solidFill>
                </a:rPr>
                <a:t>Умножение</a:t>
              </a:r>
              <a:endParaRPr lang="en-US" sz="1400">
                <a:solidFill>
                  <a:srgbClr val="0033CC"/>
                </a:solidFill>
              </a:endParaRPr>
            </a:p>
          </p:txBody>
        </p:sp>
        <p:sp>
          <p:nvSpPr>
            <p:cNvPr id="18509" name="Line 71"/>
            <p:cNvSpPr>
              <a:spLocks noChangeShapeType="1"/>
            </p:cNvSpPr>
            <p:nvPr/>
          </p:nvSpPr>
          <p:spPr bwMode="auto">
            <a:xfrm flipV="1">
              <a:off x="900" y="2183"/>
              <a:ext cx="136" cy="181"/>
            </a:xfrm>
            <a:prstGeom prst="line">
              <a:avLst/>
            </a:prstGeom>
            <a:noFill/>
            <a:ln w="28575">
              <a:solidFill>
                <a:srgbClr val="0033CC"/>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ru-RU"/>
            </a:p>
          </p:txBody>
        </p:sp>
        <p:sp>
          <p:nvSpPr>
            <p:cNvPr id="18510" name="Text Box 72"/>
            <p:cNvSpPr txBox="1">
              <a:spLocks noChangeArrowheads="1"/>
            </p:cNvSpPr>
            <p:nvPr/>
          </p:nvSpPr>
          <p:spPr bwMode="auto">
            <a:xfrm>
              <a:off x="266" y="2304"/>
              <a:ext cx="96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ru-RU" sz="1400">
                  <a:solidFill>
                    <a:srgbClr val="0033CC"/>
                  </a:solidFill>
                </a:rPr>
                <a:t>Аккумулировать</a:t>
              </a:r>
              <a:endParaRPr lang="en-US" sz="1400">
                <a:solidFill>
                  <a:srgbClr val="0033CC"/>
                </a:solidFill>
              </a:endParaRPr>
            </a:p>
            <a:p>
              <a:r>
                <a:rPr lang="en-US" sz="1400">
                  <a:solidFill>
                    <a:srgbClr val="0033CC"/>
                  </a:solidFill>
                </a:rPr>
                <a:t>N </a:t>
              </a:r>
              <a:r>
                <a:rPr lang="ru-RU" sz="1400">
                  <a:solidFill>
                    <a:srgbClr val="0033CC"/>
                  </a:solidFill>
                </a:rPr>
                <a:t>раз</a:t>
              </a:r>
              <a:endParaRPr lang="en-US" sz="1400">
                <a:solidFill>
                  <a:srgbClr val="0033CC"/>
                </a:solidFill>
              </a:endParaRPr>
            </a:p>
          </p:txBody>
        </p:sp>
        <p:sp>
          <p:nvSpPr>
            <p:cNvPr id="18511" name="Line 73"/>
            <p:cNvSpPr>
              <a:spLocks noChangeShapeType="1"/>
            </p:cNvSpPr>
            <p:nvPr/>
          </p:nvSpPr>
          <p:spPr bwMode="auto">
            <a:xfrm flipH="1">
              <a:off x="1452" y="1812"/>
              <a:ext cx="192" cy="144"/>
            </a:xfrm>
            <a:prstGeom prst="line">
              <a:avLst/>
            </a:prstGeom>
            <a:noFill/>
            <a:ln w="28575">
              <a:solidFill>
                <a:srgbClr val="0033CC"/>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ru-RU"/>
            </a:p>
          </p:txBody>
        </p:sp>
        <p:sp>
          <p:nvSpPr>
            <p:cNvPr id="18512" name="Text Box 74"/>
            <p:cNvSpPr txBox="1">
              <a:spLocks noChangeArrowheads="1"/>
            </p:cNvSpPr>
            <p:nvPr/>
          </p:nvSpPr>
          <p:spPr bwMode="auto">
            <a:xfrm>
              <a:off x="1644" y="1716"/>
              <a:ext cx="93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ru-RU" sz="1400">
                  <a:solidFill>
                    <a:srgbClr val="0033CC"/>
                  </a:solidFill>
                </a:rPr>
                <a:t>Коэффициенты</a:t>
              </a:r>
              <a:endParaRPr lang="en-US" sz="1400">
                <a:solidFill>
                  <a:srgbClr val="0033CC"/>
                </a:solidFill>
              </a:endParaRPr>
            </a:p>
          </p:txBody>
        </p:sp>
      </p:grpSp>
      <p:grpSp>
        <p:nvGrpSpPr>
          <p:cNvPr id="18438" name="Group 85"/>
          <p:cNvGrpSpPr>
            <a:grpSpLocks/>
          </p:cNvGrpSpPr>
          <p:nvPr/>
        </p:nvGrpSpPr>
        <p:grpSpPr bwMode="auto">
          <a:xfrm>
            <a:off x="4870451" y="2486025"/>
            <a:ext cx="5218113" cy="2927350"/>
            <a:chOff x="2108" y="1158"/>
            <a:chExt cx="3287" cy="1844"/>
          </a:xfrm>
        </p:grpSpPr>
        <p:grpSp>
          <p:nvGrpSpPr>
            <p:cNvPr id="18439" name="Group 84"/>
            <p:cNvGrpSpPr>
              <a:grpSpLocks/>
            </p:cNvGrpSpPr>
            <p:nvPr/>
          </p:nvGrpSpPr>
          <p:grpSpPr bwMode="auto">
            <a:xfrm>
              <a:off x="2562" y="1158"/>
              <a:ext cx="2833" cy="1844"/>
              <a:chOff x="2508" y="1224"/>
              <a:chExt cx="2833" cy="1844"/>
            </a:xfrm>
          </p:grpSpPr>
          <p:grpSp>
            <p:nvGrpSpPr>
              <p:cNvPr id="18441" name="Group 65"/>
              <p:cNvGrpSpPr>
                <a:grpSpLocks/>
              </p:cNvGrpSpPr>
              <p:nvPr/>
            </p:nvGrpSpPr>
            <p:grpSpPr bwMode="auto">
              <a:xfrm>
                <a:off x="2652" y="1470"/>
                <a:ext cx="2689" cy="1316"/>
                <a:chOff x="2688" y="1008"/>
                <a:chExt cx="2689" cy="1316"/>
              </a:xfrm>
            </p:grpSpPr>
            <p:sp>
              <p:nvSpPr>
                <p:cNvPr id="18449" name="Rectangle 2"/>
                <p:cNvSpPr>
                  <a:spLocks noChangeArrowheads="1"/>
                </p:cNvSpPr>
                <p:nvPr/>
              </p:nvSpPr>
              <p:spPr bwMode="auto">
                <a:xfrm>
                  <a:off x="3697" y="1152"/>
                  <a:ext cx="240" cy="240"/>
                </a:xfrm>
                <a:prstGeom prst="rect">
                  <a:avLst/>
                </a:prstGeom>
                <a:solidFill>
                  <a:srgbClr val="008000"/>
                </a:solidFill>
                <a:ln w="9525">
                  <a:solidFill>
                    <a:schemeClr val="tx1"/>
                  </a:solidFill>
                  <a:miter lim="800000"/>
                  <a:headEnd/>
                  <a:tailEnd/>
                </a:ln>
              </p:spPr>
              <p:txBody>
                <a:bodyPr wrap="none" anchor="ctr"/>
                <a:lstStyle/>
                <a:p>
                  <a:endParaRPr lang="en-US"/>
                </a:p>
              </p:txBody>
            </p:sp>
            <p:sp>
              <p:nvSpPr>
                <p:cNvPr id="18450" name="Rectangle 3"/>
                <p:cNvSpPr>
                  <a:spLocks noChangeArrowheads="1"/>
                </p:cNvSpPr>
                <p:nvPr/>
              </p:nvSpPr>
              <p:spPr bwMode="auto">
                <a:xfrm>
                  <a:off x="4177" y="1152"/>
                  <a:ext cx="240" cy="240"/>
                </a:xfrm>
                <a:prstGeom prst="rect">
                  <a:avLst/>
                </a:prstGeom>
                <a:solidFill>
                  <a:srgbClr val="008000"/>
                </a:solidFill>
                <a:ln w="9525">
                  <a:solidFill>
                    <a:schemeClr val="tx1"/>
                  </a:solidFill>
                  <a:miter lim="800000"/>
                  <a:headEnd/>
                  <a:tailEnd/>
                </a:ln>
              </p:spPr>
              <p:txBody>
                <a:bodyPr wrap="none" anchor="ctr"/>
                <a:lstStyle/>
                <a:p>
                  <a:endParaRPr lang="en-US"/>
                </a:p>
              </p:txBody>
            </p:sp>
            <p:sp>
              <p:nvSpPr>
                <p:cNvPr id="18451" name="Rectangle 4"/>
                <p:cNvSpPr>
                  <a:spLocks noChangeArrowheads="1"/>
                </p:cNvSpPr>
                <p:nvPr/>
              </p:nvSpPr>
              <p:spPr bwMode="auto">
                <a:xfrm>
                  <a:off x="4897" y="1152"/>
                  <a:ext cx="240" cy="240"/>
                </a:xfrm>
                <a:prstGeom prst="rect">
                  <a:avLst/>
                </a:prstGeom>
                <a:solidFill>
                  <a:srgbClr val="008000"/>
                </a:solidFill>
                <a:ln w="9525">
                  <a:solidFill>
                    <a:schemeClr val="tx1"/>
                  </a:solidFill>
                  <a:miter lim="800000"/>
                  <a:headEnd/>
                  <a:tailEnd/>
                </a:ln>
              </p:spPr>
              <p:txBody>
                <a:bodyPr wrap="none" anchor="ctr"/>
                <a:lstStyle/>
                <a:p>
                  <a:endParaRPr lang="en-US"/>
                </a:p>
              </p:txBody>
            </p:sp>
            <p:sp>
              <p:nvSpPr>
                <p:cNvPr id="18452" name="Rectangle 5"/>
                <p:cNvSpPr>
                  <a:spLocks noChangeArrowheads="1"/>
                </p:cNvSpPr>
                <p:nvPr/>
              </p:nvSpPr>
              <p:spPr bwMode="auto">
                <a:xfrm>
                  <a:off x="3217" y="1152"/>
                  <a:ext cx="240" cy="240"/>
                </a:xfrm>
                <a:prstGeom prst="rect">
                  <a:avLst/>
                </a:prstGeom>
                <a:solidFill>
                  <a:srgbClr val="008000"/>
                </a:solidFill>
                <a:ln w="9525">
                  <a:solidFill>
                    <a:schemeClr val="tx1"/>
                  </a:solidFill>
                  <a:miter lim="800000"/>
                  <a:headEnd/>
                  <a:tailEnd/>
                </a:ln>
              </p:spPr>
              <p:txBody>
                <a:bodyPr wrap="none" anchor="ctr"/>
                <a:lstStyle/>
                <a:p>
                  <a:endParaRPr lang="en-US"/>
                </a:p>
              </p:txBody>
            </p:sp>
            <p:sp>
              <p:nvSpPr>
                <p:cNvPr id="18453" name="Text Box 7"/>
                <p:cNvSpPr txBox="1">
                  <a:spLocks noChangeArrowheads="1"/>
                </p:cNvSpPr>
                <p:nvPr/>
              </p:nvSpPr>
              <p:spPr bwMode="auto">
                <a:xfrm>
                  <a:off x="2688" y="1055"/>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600" i="1"/>
                    <a:t>S</a:t>
                  </a:r>
                  <a:r>
                    <a:rPr lang="en-US" sz="1600" i="1" baseline="-25000"/>
                    <a:t>(n)</a:t>
                  </a:r>
                </a:p>
              </p:txBody>
            </p:sp>
            <p:sp>
              <p:nvSpPr>
                <p:cNvPr id="18454" name="Text Box 8"/>
                <p:cNvSpPr txBox="1">
                  <a:spLocks noChangeArrowheads="1"/>
                </p:cNvSpPr>
                <p:nvPr/>
              </p:nvSpPr>
              <p:spPr bwMode="auto">
                <a:xfrm>
                  <a:off x="3217" y="1152"/>
                  <a:ext cx="25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400"/>
                    <a:t>Z</a:t>
                  </a:r>
                  <a:r>
                    <a:rPr lang="en-US" sz="1400" baseline="30000"/>
                    <a:t>-1</a:t>
                  </a:r>
                  <a:endParaRPr lang="en-US" sz="1400"/>
                </a:p>
              </p:txBody>
            </p:sp>
            <p:sp>
              <p:nvSpPr>
                <p:cNvPr id="18455" name="Line 9"/>
                <p:cNvSpPr>
                  <a:spLocks noChangeShapeType="1"/>
                </p:cNvSpPr>
                <p:nvPr/>
              </p:nvSpPr>
              <p:spPr bwMode="auto">
                <a:xfrm>
                  <a:off x="2977" y="120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56" name="Line 10"/>
                <p:cNvSpPr>
                  <a:spLocks noChangeShapeType="1"/>
                </p:cNvSpPr>
                <p:nvPr/>
              </p:nvSpPr>
              <p:spPr bwMode="auto">
                <a:xfrm>
                  <a:off x="3121" y="120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57" name="Oval 11"/>
                <p:cNvSpPr>
                  <a:spLocks noChangeArrowheads="1"/>
                </p:cNvSpPr>
                <p:nvPr/>
              </p:nvSpPr>
              <p:spPr bwMode="auto">
                <a:xfrm>
                  <a:off x="3025" y="1488"/>
                  <a:ext cx="192" cy="192"/>
                </a:xfrm>
                <a:prstGeom prst="ellipse">
                  <a:avLst/>
                </a:prstGeom>
                <a:solidFill>
                  <a:srgbClr val="FF6600"/>
                </a:solidFill>
                <a:ln w="9525">
                  <a:solidFill>
                    <a:schemeClr val="tx1"/>
                  </a:solidFill>
                  <a:round/>
                  <a:headEnd/>
                  <a:tailEnd/>
                </a:ln>
              </p:spPr>
              <p:txBody>
                <a:bodyPr wrap="none" anchor="ctr"/>
                <a:lstStyle/>
                <a:p>
                  <a:endParaRPr lang="en-US"/>
                </a:p>
              </p:txBody>
            </p:sp>
            <p:sp>
              <p:nvSpPr>
                <p:cNvPr id="18458" name="Line 12"/>
                <p:cNvSpPr>
                  <a:spLocks noChangeShapeType="1"/>
                </p:cNvSpPr>
                <p:nvPr/>
              </p:nvSpPr>
              <p:spPr bwMode="auto">
                <a:xfrm>
                  <a:off x="3073" y="153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59" name="Line 13"/>
                <p:cNvSpPr>
                  <a:spLocks noChangeShapeType="1"/>
                </p:cNvSpPr>
                <p:nvPr/>
              </p:nvSpPr>
              <p:spPr bwMode="auto">
                <a:xfrm flipH="1">
                  <a:off x="3073" y="153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60" name="Line 14"/>
                <p:cNvSpPr>
                  <a:spLocks noChangeShapeType="1"/>
                </p:cNvSpPr>
                <p:nvPr/>
              </p:nvSpPr>
              <p:spPr bwMode="auto">
                <a:xfrm>
                  <a:off x="3121" y="168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61" name="Line 15"/>
                <p:cNvSpPr>
                  <a:spLocks noChangeShapeType="1"/>
                </p:cNvSpPr>
                <p:nvPr/>
              </p:nvSpPr>
              <p:spPr bwMode="auto">
                <a:xfrm flipH="1">
                  <a:off x="2929" y="158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62" name="Text Box 16"/>
                <p:cNvSpPr txBox="1">
                  <a:spLocks noChangeArrowheads="1"/>
                </p:cNvSpPr>
                <p:nvPr/>
              </p:nvSpPr>
              <p:spPr bwMode="auto">
                <a:xfrm>
                  <a:off x="2737" y="1471"/>
                  <a:ext cx="2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600"/>
                    <a:t>k</a:t>
                  </a:r>
                  <a:r>
                    <a:rPr lang="en-US" sz="1600" baseline="-25000"/>
                    <a:t>0</a:t>
                  </a:r>
                </a:p>
              </p:txBody>
            </p:sp>
            <p:sp>
              <p:nvSpPr>
                <p:cNvPr id="18463" name="Text Box 17"/>
                <p:cNvSpPr txBox="1">
                  <a:spLocks noChangeArrowheads="1"/>
                </p:cNvSpPr>
                <p:nvPr/>
              </p:nvSpPr>
              <p:spPr bwMode="auto">
                <a:xfrm>
                  <a:off x="3697" y="1152"/>
                  <a:ext cx="25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400"/>
                    <a:t>Z</a:t>
                  </a:r>
                  <a:r>
                    <a:rPr lang="en-US" sz="1400" baseline="30000"/>
                    <a:t>-1</a:t>
                  </a:r>
                  <a:endParaRPr lang="en-US" sz="1400"/>
                </a:p>
              </p:txBody>
            </p:sp>
            <p:sp>
              <p:nvSpPr>
                <p:cNvPr id="18464" name="Line 18"/>
                <p:cNvSpPr>
                  <a:spLocks noChangeShapeType="1"/>
                </p:cNvSpPr>
                <p:nvPr/>
              </p:nvSpPr>
              <p:spPr bwMode="auto">
                <a:xfrm>
                  <a:off x="3457" y="120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65" name="Line 19"/>
                <p:cNvSpPr>
                  <a:spLocks noChangeShapeType="1"/>
                </p:cNvSpPr>
                <p:nvPr/>
              </p:nvSpPr>
              <p:spPr bwMode="auto">
                <a:xfrm>
                  <a:off x="3601" y="120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66" name="Oval 20"/>
                <p:cNvSpPr>
                  <a:spLocks noChangeArrowheads="1"/>
                </p:cNvSpPr>
                <p:nvPr/>
              </p:nvSpPr>
              <p:spPr bwMode="auto">
                <a:xfrm>
                  <a:off x="3505" y="1488"/>
                  <a:ext cx="192" cy="192"/>
                </a:xfrm>
                <a:prstGeom prst="ellipse">
                  <a:avLst/>
                </a:prstGeom>
                <a:solidFill>
                  <a:srgbClr val="FF6600"/>
                </a:solidFill>
                <a:ln w="9525">
                  <a:solidFill>
                    <a:schemeClr val="tx1"/>
                  </a:solidFill>
                  <a:round/>
                  <a:headEnd/>
                  <a:tailEnd/>
                </a:ln>
              </p:spPr>
              <p:txBody>
                <a:bodyPr wrap="none" anchor="ctr"/>
                <a:lstStyle/>
                <a:p>
                  <a:endParaRPr lang="en-US"/>
                </a:p>
              </p:txBody>
            </p:sp>
            <p:sp>
              <p:nvSpPr>
                <p:cNvPr id="18467" name="Line 21"/>
                <p:cNvSpPr>
                  <a:spLocks noChangeShapeType="1"/>
                </p:cNvSpPr>
                <p:nvPr/>
              </p:nvSpPr>
              <p:spPr bwMode="auto">
                <a:xfrm>
                  <a:off x="3553" y="153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68" name="Line 22"/>
                <p:cNvSpPr>
                  <a:spLocks noChangeShapeType="1"/>
                </p:cNvSpPr>
                <p:nvPr/>
              </p:nvSpPr>
              <p:spPr bwMode="auto">
                <a:xfrm flipH="1">
                  <a:off x="3553" y="153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69" name="Line 23"/>
                <p:cNvSpPr>
                  <a:spLocks noChangeShapeType="1"/>
                </p:cNvSpPr>
                <p:nvPr/>
              </p:nvSpPr>
              <p:spPr bwMode="auto">
                <a:xfrm>
                  <a:off x="3601" y="168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70" name="Line 24"/>
                <p:cNvSpPr>
                  <a:spLocks noChangeShapeType="1"/>
                </p:cNvSpPr>
                <p:nvPr/>
              </p:nvSpPr>
              <p:spPr bwMode="auto">
                <a:xfrm flipH="1">
                  <a:off x="3409" y="158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71" name="Text Box 25"/>
                <p:cNvSpPr txBox="1">
                  <a:spLocks noChangeArrowheads="1"/>
                </p:cNvSpPr>
                <p:nvPr/>
              </p:nvSpPr>
              <p:spPr bwMode="auto">
                <a:xfrm>
                  <a:off x="3217" y="1471"/>
                  <a:ext cx="2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600"/>
                    <a:t>k</a:t>
                  </a:r>
                  <a:r>
                    <a:rPr lang="en-US" sz="1600" baseline="-25000"/>
                    <a:t>1</a:t>
                  </a:r>
                </a:p>
              </p:txBody>
            </p:sp>
            <p:sp>
              <p:nvSpPr>
                <p:cNvPr id="18472" name="Text Box 26"/>
                <p:cNvSpPr txBox="1">
                  <a:spLocks noChangeArrowheads="1"/>
                </p:cNvSpPr>
                <p:nvPr/>
              </p:nvSpPr>
              <p:spPr bwMode="auto">
                <a:xfrm>
                  <a:off x="4177" y="1152"/>
                  <a:ext cx="25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400"/>
                    <a:t>Z</a:t>
                  </a:r>
                  <a:r>
                    <a:rPr lang="en-US" sz="1400" baseline="30000"/>
                    <a:t>-1</a:t>
                  </a:r>
                  <a:endParaRPr lang="en-US" sz="1400"/>
                </a:p>
              </p:txBody>
            </p:sp>
            <p:sp>
              <p:nvSpPr>
                <p:cNvPr id="18473" name="Line 27"/>
                <p:cNvSpPr>
                  <a:spLocks noChangeShapeType="1"/>
                </p:cNvSpPr>
                <p:nvPr/>
              </p:nvSpPr>
              <p:spPr bwMode="auto">
                <a:xfrm>
                  <a:off x="3937" y="120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74" name="Line 28"/>
                <p:cNvSpPr>
                  <a:spLocks noChangeShapeType="1"/>
                </p:cNvSpPr>
                <p:nvPr/>
              </p:nvSpPr>
              <p:spPr bwMode="auto">
                <a:xfrm>
                  <a:off x="4081" y="120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75" name="Oval 29"/>
                <p:cNvSpPr>
                  <a:spLocks noChangeArrowheads="1"/>
                </p:cNvSpPr>
                <p:nvPr/>
              </p:nvSpPr>
              <p:spPr bwMode="auto">
                <a:xfrm>
                  <a:off x="3985" y="1488"/>
                  <a:ext cx="192" cy="192"/>
                </a:xfrm>
                <a:prstGeom prst="ellipse">
                  <a:avLst/>
                </a:prstGeom>
                <a:solidFill>
                  <a:srgbClr val="FF6600"/>
                </a:solidFill>
                <a:ln w="9525">
                  <a:solidFill>
                    <a:schemeClr val="tx1"/>
                  </a:solidFill>
                  <a:round/>
                  <a:headEnd/>
                  <a:tailEnd/>
                </a:ln>
              </p:spPr>
              <p:txBody>
                <a:bodyPr wrap="none" anchor="ctr"/>
                <a:lstStyle/>
                <a:p>
                  <a:endParaRPr lang="en-US"/>
                </a:p>
              </p:txBody>
            </p:sp>
            <p:sp>
              <p:nvSpPr>
                <p:cNvPr id="18476" name="Line 30"/>
                <p:cNvSpPr>
                  <a:spLocks noChangeShapeType="1"/>
                </p:cNvSpPr>
                <p:nvPr/>
              </p:nvSpPr>
              <p:spPr bwMode="auto">
                <a:xfrm>
                  <a:off x="4033" y="153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77" name="Line 31"/>
                <p:cNvSpPr>
                  <a:spLocks noChangeShapeType="1"/>
                </p:cNvSpPr>
                <p:nvPr/>
              </p:nvSpPr>
              <p:spPr bwMode="auto">
                <a:xfrm flipH="1">
                  <a:off x="4033" y="153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78" name="Line 32"/>
                <p:cNvSpPr>
                  <a:spLocks noChangeShapeType="1"/>
                </p:cNvSpPr>
                <p:nvPr/>
              </p:nvSpPr>
              <p:spPr bwMode="auto">
                <a:xfrm>
                  <a:off x="4081" y="168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79" name="Line 33"/>
                <p:cNvSpPr>
                  <a:spLocks noChangeShapeType="1"/>
                </p:cNvSpPr>
                <p:nvPr/>
              </p:nvSpPr>
              <p:spPr bwMode="auto">
                <a:xfrm flipH="1">
                  <a:off x="3889" y="158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80" name="Text Box 34"/>
                <p:cNvSpPr txBox="1">
                  <a:spLocks noChangeArrowheads="1"/>
                </p:cNvSpPr>
                <p:nvPr/>
              </p:nvSpPr>
              <p:spPr bwMode="auto">
                <a:xfrm>
                  <a:off x="3697" y="1471"/>
                  <a:ext cx="2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600"/>
                    <a:t>k</a:t>
                  </a:r>
                  <a:r>
                    <a:rPr lang="en-US" sz="1600" baseline="-25000"/>
                    <a:t>1</a:t>
                  </a:r>
                </a:p>
              </p:txBody>
            </p:sp>
            <p:sp>
              <p:nvSpPr>
                <p:cNvPr id="18481" name="Line 35"/>
                <p:cNvSpPr>
                  <a:spLocks noChangeShapeType="1"/>
                </p:cNvSpPr>
                <p:nvPr/>
              </p:nvSpPr>
              <p:spPr bwMode="auto">
                <a:xfrm>
                  <a:off x="4417" y="120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82" name="Line 36"/>
                <p:cNvSpPr>
                  <a:spLocks noChangeShapeType="1"/>
                </p:cNvSpPr>
                <p:nvPr/>
              </p:nvSpPr>
              <p:spPr bwMode="auto">
                <a:xfrm>
                  <a:off x="4561" y="120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83" name="Oval 37"/>
                <p:cNvSpPr>
                  <a:spLocks noChangeArrowheads="1"/>
                </p:cNvSpPr>
                <p:nvPr/>
              </p:nvSpPr>
              <p:spPr bwMode="auto">
                <a:xfrm>
                  <a:off x="4465" y="1488"/>
                  <a:ext cx="192" cy="192"/>
                </a:xfrm>
                <a:prstGeom prst="ellipse">
                  <a:avLst/>
                </a:prstGeom>
                <a:solidFill>
                  <a:srgbClr val="FF6600"/>
                </a:solidFill>
                <a:ln w="9525">
                  <a:solidFill>
                    <a:schemeClr val="tx1"/>
                  </a:solidFill>
                  <a:round/>
                  <a:headEnd/>
                  <a:tailEnd/>
                </a:ln>
              </p:spPr>
              <p:txBody>
                <a:bodyPr wrap="none" anchor="ctr"/>
                <a:lstStyle/>
                <a:p>
                  <a:endParaRPr lang="en-US"/>
                </a:p>
              </p:txBody>
            </p:sp>
            <p:sp>
              <p:nvSpPr>
                <p:cNvPr id="18484" name="Line 38"/>
                <p:cNvSpPr>
                  <a:spLocks noChangeShapeType="1"/>
                </p:cNvSpPr>
                <p:nvPr/>
              </p:nvSpPr>
              <p:spPr bwMode="auto">
                <a:xfrm>
                  <a:off x="4513" y="153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85" name="Line 39"/>
                <p:cNvSpPr>
                  <a:spLocks noChangeShapeType="1"/>
                </p:cNvSpPr>
                <p:nvPr/>
              </p:nvSpPr>
              <p:spPr bwMode="auto">
                <a:xfrm flipH="1">
                  <a:off x="4513" y="153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86" name="Line 40"/>
                <p:cNvSpPr>
                  <a:spLocks noChangeShapeType="1"/>
                </p:cNvSpPr>
                <p:nvPr/>
              </p:nvSpPr>
              <p:spPr bwMode="auto">
                <a:xfrm>
                  <a:off x="4561" y="168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87" name="Line 41"/>
                <p:cNvSpPr>
                  <a:spLocks noChangeShapeType="1"/>
                </p:cNvSpPr>
                <p:nvPr/>
              </p:nvSpPr>
              <p:spPr bwMode="auto">
                <a:xfrm flipH="1">
                  <a:off x="4369" y="158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88" name="Text Box 42"/>
                <p:cNvSpPr txBox="1">
                  <a:spLocks noChangeArrowheads="1"/>
                </p:cNvSpPr>
                <p:nvPr/>
              </p:nvSpPr>
              <p:spPr bwMode="auto">
                <a:xfrm>
                  <a:off x="4177" y="1471"/>
                  <a:ext cx="2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600"/>
                    <a:t>k</a:t>
                  </a:r>
                  <a:r>
                    <a:rPr lang="en-US" sz="1600" baseline="-25000"/>
                    <a:t>3</a:t>
                  </a:r>
                </a:p>
              </p:txBody>
            </p:sp>
            <p:sp>
              <p:nvSpPr>
                <p:cNvPr id="18489" name="Text Box 43"/>
                <p:cNvSpPr txBox="1">
                  <a:spLocks noChangeArrowheads="1"/>
                </p:cNvSpPr>
                <p:nvPr/>
              </p:nvSpPr>
              <p:spPr bwMode="auto">
                <a:xfrm>
                  <a:off x="4897" y="1152"/>
                  <a:ext cx="25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400"/>
                    <a:t>Z</a:t>
                  </a:r>
                  <a:r>
                    <a:rPr lang="en-US" sz="1400" baseline="30000"/>
                    <a:t>-1</a:t>
                  </a:r>
                  <a:endParaRPr lang="en-US" sz="1400"/>
                </a:p>
              </p:txBody>
            </p:sp>
            <p:sp>
              <p:nvSpPr>
                <p:cNvPr id="18490" name="Line 44"/>
                <p:cNvSpPr>
                  <a:spLocks noChangeShapeType="1"/>
                </p:cNvSpPr>
                <p:nvPr/>
              </p:nvSpPr>
              <p:spPr bwMode="auto">
                <a:xfrm>
                  <a:off x="5137" y="120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91" name="Line 45"/>
                <p:cNvSpPr>
                  <a:spLocks noChangeShapeType="1"/>
                </p:cNvSpPr>
                <p:nvPr/>
              </p:nvSpPr>
              <p:spPr bwMode="auto">
                <a:xfrm>
                  <a:off x="5281" y="120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92" name="Oval 46"/>
                <p:cNvSpPr>
                  <a:spLocks noChangeArrowheads="1"/>
                </p:cNvSpPr>
                <p:nvPr/>
              </p:nvSpPr>
              <p:spPr bwMode="auto">
                <a:xfrm>
                  <a:off x="5185" y="1488"/>
                  <a:ext cx="192" cy="192"/>
                </a:xfrm>
                <a:prstGeom prst="ellipse">
                  <a:avLst/>
                </a:prstGeom>
                <a:solidFill>
                  <a:srgbClr val="FF6600"/>
                </a:solidFill>
                <a:ln w="9525">
                  <a:solidFill>
                    <a:schemeClr val="tx1"/>
                  </a:solidFill>
                  <a:round/>
                  <a:headEnd/>
                  <a:tailEnd/>
                </a:ln>
              </p:spPr>
              <p:txBody>
                <a:bodyPr wrap="none" anchor="ctr"/>
                <a:lstStyle/>
                <a:p>
                  <a:endParaRPr lang="en-US"/>
                </a:p>
              </p:txBody>
            </p:sp>
            <p:sp>
              <p:nvSpPr>
                <p:cNvPr id="18493" name="Line 47"/>
                <p:cNvSpPr>
                  <a:spLocks noChangeShapeType="1"/>
                </p:cNvSpPr>
                <p:nvPr/>
              </p:nvSpPr>
              <p:spPr bwMode="auto">
                <a:xfrm>
                  <a:off x="5233" y="153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94" name="Line 48"/>
                <p:cNvSpPr>
                  <a:spLocks noChangeShapeType="1"/>
                </p:cNvSpPr>
                <p:nvPr/>
              </p:nvSpPr>
              <p:spPr bwMode="auto">
                <a:xfrm flipH="1">
                  <a:off x="5233" y="153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95" name="Line 49"/>
                <p:cNvSpPr>
                  <a:spLocks noChangeShapeType="1"/>
                </p:cNvSpPr>
                <p:nvPr/>
              </p:nvSpPr>
              <p:spPr bwMode="auto">
                <a:xfrm>
                  <a:off x="5281" y="168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96" name="Line 50"/>
                <p:cNvSpPr>
                  <a:spLocks noChangeShapeType="1"/>
                </p:cNvSpPr>
                <p:nvPr/>
              </p:nvSpPr>
              <p:spPr bwMode="auto">
                <a:xfrm flipH="1">
                  <a:off x="5089" y="158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97" name="Text Box 51"/>
                <p:cNvSpPr txBox="1">
                  <a:spLocks noChangeArrowheads="1"/>
                </p:cNvSpPr>
                <p:nvPr/>
              </p:nvSpPr>
              <p:spPr bwMode="auto">
                <a:xfrm>
                  <a:off x="4849" y="1487"/>
                  <a:ext cx="2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600"/>
                    <a:t>k</a:t>
                  </a:r>
                  <a:r>
                    <a:rPr lang="en-US" sz="1600" baseline="-25000"/>
                    <a:t>30</a:t>
                  </a:r>
                </a:p>
              </p:txBody>
            </p:sp>
            <p:sp>
              <p:nvSpPr>
                <p:cNvPr id="18498" name="Line 52"/>
                <p:cNvSpPr>
                  <a:spLocks noChangeShapeType="1"/>
                </p:cNvSpPr>
                <p:nvPr/>
              </p:nvSpPr>
              <p:spPr bwMode="auto">
                <a:xfrm>
                  <a:off x="4609" y="1200"/>
                  <a:ext cx="19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499" name="Line 53"/>
                <p:cNvSpPr>
                  <a:spLocks noChangeShapeType="1"/>
                </p:cNvSpPr>
                <p:nvPr/>
              </p:nvSpPr>
              <p:spPr bwMode="auto">
                <a:xfrm>
                  <a:off x="4801" y="120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500" name="Text Box 54"/>
                <p:cNvSpPr txBox="1">
                  <a:spLocks noChangeArrowheads="1"/>
                </p:cNvSpPr>
                <p:nvPr/>
              </p:nvSpPr>
              <p:spPr bwMode="auto">
                <a:xfrm>
                  <a:off x="3985" y="1824"/>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800">
                      <a:sym typeface="Symbol" pitchFamily="18" charset="2"/>
                    </a:rPr>
                    <a:t></a:t>
                  </a:r>
                  <a:endParaRPr lang="en-US" sz="2800"/>
                </a:p>
              </p:txBody>
            </p:sp>
            <p:sp>
              <p:nvSpPr>
                <p:cNvPr id="18501" name="Rectangle 55"/>
                <p:cNvSpPr>
                  <a:spLocks noChangeArrowheads="1"/>
                </p:cNvSpPr>
                <p:nvPr/>
              </p:nvSpPr>
              <p:spPr bwMode="auto">
                <a:xfrm>
                  <a:off x="3073" y="1824"/>
                  <a:ext cx="2256"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502" name="Line 56"/>
                <p:cNvSpPr>
                  <a:spLocks noChangeShapeType="1"/>
                </p:cNvSpPr>
                <p:nvPr/>
              </p:nvSpPr>
              <p:spPr bwMode="auto">
                <a:xfrm>
                  <a:off x="4225" y="211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503" name="Rectangle 57"/>
                <p:cNvSpPr>
                  <a:spLocks noChangeArrowheads="1"/>
                </p:cNvSpPr>
                <p:nvPr/>
              </p:nvSpPr>
              <p:spPr bwMode="auto">
                <a:xfrm>
                  <a:off x="4225" y="2111"/>
                  <a:ext cx="27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1600" i="1"/>
                    <a:t>y</a:t>
                  </a:r>
                  <a:r>
                    <a:rPr lang="en-US" sz="1600" i="1" baseline="-25000"/>
                    <a:t>(n)</a:t>
                  </a:r>
                </a:p>
              </p:txBody>
            </p:sp>
            <p:sp>
              <p:nvSpPr>
                <p:cNvPr id="18504" name="Line 58"/>
                <p:cNvSpPr>
                  <a:spLocks noChangeShapeType="1"/>
                </p:cNvSpPr>
                <p:nvPr/>
              </p:nvSpPr>
              <p:spPr bwMode="auto">
                <a:xfrm flipH="1">
                  <a:off x="3025" y="1152"/>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8505" name="Text Box 59"/>
                <p:cNvSpPr txBox="1">
                  <a:spLocks noChangeArrowheads="1"/>
                </p:cNvSpPr>
                <p:nvPr/>
              </p:nvSpPr>
              <p:spPr bwMode="auto">
                <a:xfrm>
                  <a:off x="2977" y="100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400"/>
                    <a:t>12</a:t>
                  </a:r>
                </a:p>
              </p:txBody>
            </p:sp>
          </p:grpSp>
          <p:sp>
            <p:nvSpPr>
              <p:cNvPr id="18442" name="Line 75"/>
              <p:cNvSpPr>
                <a:spLocks noChangeShapeType="1"/>
              </p:cNvSpPr>
              <p:nvPr/>
            </p:nvSpPr>
            <p:spPr bwMode="auto">
              <a:xfrm>
                <a:off x="2982" y="1404"/>
                <a:ext cx="312" cy="180"/>
              </a:xfrm>
              <a:prstGeom prst="line">
                <a:avLst/>
              </a:prstGeom>
              <a:noFill/>
              <a:ln w="28575">
                <a:solidFill>
                  <a:srgbClr val="0033CC"/>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ru-RU"/>
              </a:p>
            </p:txBody>
          </p:sp>
          <p:sp>
            <p:nvSpPr>
              <p:cNvPr id="18443" name="Text Box 76"/>
              <p:cNvSpPr txBox="1">
                <a:spLocks noChangeArrowheads="1"/>
              </p:cNvSpPr>
              <p:nvPr/>
            </p:nvSpPr>
            <p:spPr bwMode="auto">
              <a:xfrm>
                <a:off x="2646" y="2874"/>
                <a:ext cx="71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ru-RU" sz="1400">
                    <a:solidFill>
                      <a:srgbClr val="0033CC"/>
                    </a:solidFill>
                  </a:rPr>
                  <a:t>Умножение</a:t>
                </a:r>
                <a:endParaRPr lang="en-US" sz="1400">
                  <a:solidFill>
                    <a:srgbClr val="0033CC"/>
                  </a:solidFill>
                </a:endParaRPr>
              </a:p>
            </p:txBody>
          </p:sp>
          <p:sp>
            <p:nvSpPr>
              <p:cNvPr id="18444" name="Text Box 77"/>
              <p:cNvSpPr txBox="1">
                <a:spLocks noChangeArrowheads="1"/>
              </p:cNvSpPr>
              <p:nvPr/>
            </p:nvSpPr>
            <p:spPr bwMode="auto">
              <a:xfrm>
                <a:off x="2660" y="1224"/>
                <a:ext cx="62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ru-RU" sz="1400">
                    <a:solidFill>
                      <a:srgbClr val="0033CC"/>
                    </a:solidFill>
                  </a:rPr>
                  <a:t>Задержка</a:t>
                </a:r>
                <a:endParaRPr lang="en-US" sz="1400">
                  <a:solidFill>
                    <a:srgbClr val="0033CC"/>
                  </a:solidFill>
                </a:endParaRPr>
              </a:p>
            </p:txBody>
          </p:sp>
          <p:sp>
            <p:nvSpPr>
              <p:cNvPr id="18445" name="Line 78"/>
              <p:cNvSpPr>
                <a:spLocks noChangeShapeType="1"/>
              </p:cNvSpPr>
              <p:nvPr/>
            </p:nvSpPr>
            <p:spPr bwMode="auto">
              <a:xfrm flipV="1">
                <a:off x="2886" y="2140"/>
                <a:ext cx="109" cy="692"/>
              </a:xfrm>
              <a:prstGeom prst="line">
                <a:avLst/>
              </a:prstGeom>
              <a:noFill/>
              <a:ln w="28575">
                <a:solidFill>
                  <a:srgbClr val="0033CC"/>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ru-RU"/>
              </a:p>
            </p:txBody>
          </p:sp>
          <p:sp>
            <p:nvSpPr>
              <p:cNvPr id="18446" name="Line 79"/>
              <p:cNvSpPr>
                <a:spLocks noChangeShapeType="1"/>
              </p:cNvSpPr>
              <p:nvPr/>
            </p:nvSpPr>
            <p:spPr bwMode="auto">
              <a:xfrm flipH="1" flipV="1">
                <a:off x="4464" y="2514"/>
                <a:ext cx="342" cy="294"/>
              </a:xfrm>
              <a:prstGeom prst="line">
                <a:avLst/>
              </a:prstGeom>
              <a:noFill/>
              <a:ln w="28575">
                <a:solidFill>
                  <a:srgbClr val="0033CC"/>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ru-RU"/>
              </a:p>
            </p:txBody>
          </p:sp>
          <p:sp>
            <p:nvSpPr>
              <p:cNvPr id="18447" name="Text Box 80"/>
              <p:cNvSpPr txBox="1">
                <a:spLocks noChangeArrowheads="1"/>
              </p:cNvSpPr>
              <p:nvPr/>
            </p:nvSpPr>
            <p:spPr bwMode="auto">
              <a:xfrm>
                <a:off x="4668" y="2832"/>
                <a:ext cx="65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ru-RU" sz="1400">
                    <a:solidFill>
                      <a:srgbClr val="0033CC"/>
                    </a:solidFill>
                  </a:rPr>
                  <a:t>Сложение</a:t>
                </a:r>
                <a:endParaRPr lang="en-US" sz="1400">
                  <a:solidFill>
                    <a:srgbClr val="0033CC"/>
                  </a:solidFill>
                </a:endParaRPr>
              </a:p>
            </p:txBody>
          </p:sp>
          <p:sp>
            <p:nvSpPr>
              <p:cNvPr id="18448" name="Line 81"/>
              <p:cNvSpPr>
                <a:spLocks noChangeShapeType="1"/>
              </p:cNvSpPr>
              <p:nvPr/>
            </p:nvSpPr>
            <p:spPr bwMode="auto">
              <a:xfrm flipV="1">
                <a:off x="2508" y="2148"/>
                <a:ext cx="252" cy="444"/>
              </a:xfrm>
              <a:prstGeom prst="line">
                <a:avLst/>
              </a:prstGeom>
              <a:noFill/>
              <a:ln w="28575">
                <a:solidFill>
                  <a:srgbClr val="0033CC"/>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ru-RU"/>
              </a:p>
            </p:txBody>
          </p:sp>
        </p:grpSp>
        <p:sp>
          <p:nvSpPr>
            <p:cNvPr id="18440" name="Text Box 82"/>
            <p:cNvSpPr txBox="1">
              <a:spLocks noChangeArrowheads="1"/>
            </p:cNvSpPr>
            <p:nvPr/>
          </p:nvSpPr>
          <p:spPr bwMode="auto">
            <a:xfrm>
              <a:off x="2108" y="2532"/>
              <a:ext cx="8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ru-RU" sz="1400">
                  <a:solidFill>
                    <a:srgbClr val="0033CC"/>
                  </a:solidFill>
                </a:rPr>
                <a:t>Коэффициент</a:t>
              </a:r>
              <a:endParaRPr lang="en-US" sz="1400">
                <a:solidFill>
                  <a:srgbClr val="0033CC"/>
                </a:solidFill>
              </a:endParaRPr>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Разработка КИХ-фильтра</a:t>
            </a:r>
          </a:p>
        </p:txBody>
      </p:sp>
      <p:pic>
        <p:nvPicPr>
          <p:cNvPr id="4" name="Объект 3" descr="Fir_compiler"/>
          <p:cNvPicPr>
            <a:picLocks noGrp="1"/>
          </p:cNvPicPr>
          <p:nvPr>
            <p:ph idx="1"/>
          </p:nvPr>
        </p:nvPicPr>
        <p:blipFill>
          <a:blip r:embed="rId2" cstate="print">
            <a:grayscl/>
          </a:blip>
          <a:srcRect/>
          <a:stretch>
            <a:fillRect/>
          </a:stretch>
        </p:blipFill>
        <p:spPr bwMode="auto">
          <a:xfrm>
            <a:off x="2279576" y="1556792"/>
            <a:ext cx="4104456" cy="2952328"/>
          </a:xfrm>
          <a:prstGeom prst="rect">
            <a:avLst/>
          </a:prstGeom>
          <a:noFill/>
          <a:ln w="9525">
            <a:noFill/>
            <a:miter lim="800000"/>
            <a:headEnd/>
            <a:tailEnd/>
          </a:ln>
        </p:spPr>
      </p:pic>
      <p:pic>
        <p:nvPicPr>
          <p:cNvPr id="5" name="Рисунок 4" descr="FDA"/>
          <p:cNvPicPr/>
          <p:nvPr/>
        </p:nvPicPr>
        <p:blipFill>
          <a:blip r:embed="rId3" cstate="print">
            <a:grayscl/>
          </a:blip>
          <a:srcRect/>
          <a:stretch>
            <a:fillRect/>
          </a:stretch>
        </p:blipFill>
        <p:spPr bwMode="auto">
          <a:xfrm>
            <a:off x="6023992" y="2924945"/>
            <a:ext cx="4391908" cy="3499227"/>
          </a:xfrm>
          <a:prstGeom prst="rect">
            <a:avLst/>
          </a:prstGeom>
          <a:noFill/>
          <a:ln w="9525">
            <a:noFill/>
            <a:miter lim="800000"/>
            <a:headEnd/>
            <a:tailEnd/>
          </a:ln>
        </p:spPr>
      </p:pic>
    </p:spTree>
    <p:extLst>
      <p:ext uri="{BB962C8B-B14F-4D97-AF65-F5344CB8AC3E}">
        <p14:creationId xmlns:p14="http://schemas.microsoft.com/office/powerpoint/2010/main" val="3105605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Блочная память</a:t>
            </a:r>
          </a:p>
        </p:txBody>
      </p:sp>
      <p:sp>
        <p:nvSpPr>
          <p:cNvPr id="3" name="Объект 2"/>
          <p:cNvSpPr>
            <a:spLocks noGrp="1"/>
          </p:cNvSpPr>
          <p:nvPr>
            <p:ph idx="1"/>
          </p:nvPr>
        </p:nvSpPr>
        <p:spPr>
          <a:xfrm>
            <a:off x="1981200" y="1600201"/>
            <a:ext cx="4906888" cy="4525963"/>
          </a:xfrm>
        </p:spPr>
        <p:txBody>
          <a:bodyPr/>
          <a:lstStyle/>
          <a:p>
            <a:r>
              <a:rPr lang="ru-RU" dirty="0"/>
              <a:t>Аппаратные блоки синхронной статической </a:t>
            </a:r>
            <a:r>
              <a:rPr lang="ru-RU" dirty="0" err="1"/>
              <a:t>двупортовой</a:t>
            </a:r>
            <a:r>
              <a:rPr lang="ru-RU" dirty="0"/>
              <a:t> памяти</a:t>
            </a:r>
          </a:p>
          <a:p>
            <a:r>
              <a:rPr lang="ru-RU" dirty="0"/>
              <a:t>Память </a:t>
            </a:r>
            <a:r>
              <a:rPr lang="en-US" dirty="0">
                <a:solidFill>
                  <a:srgbClr val="7030A0"/>
                </a:solidFill>
              </a:rPr>
              <a:t>true dual-port</a:t>
            </a:r>
            <a:r>
              <a:rPr lang="ru-RU" dirty="0">
                <a:solidFill>
                  <a:srgbClr val="7030A0"/>
                </a:solidFill>
              </a:rPr>
              <a:t> </a:t>
            </a:r>
            <a:r>
              <a:rPr lang="ru-RU" dirty="0"/>
              <a:t>– к массиву есть независимый доступ от двух портов</a:t>
            </a:r>
          </a:p>
        </p:txBody>
      </p:sp>
      <p:pic>
        <p:nvPicPr>
          <p:cNvPr id="481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6080" y="1556792"/>
            <a:ext cx="344805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1580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Режим </a:t>
            </a:r>
            <a:r>
              <a:rPr lang="en-US" dirty="0"/>
              <a:t>FIFO</a:t>
            </a:r>
            <a:endParaRPr lang="ru-RU" dirty="0"/>
          </a:p>
        </p:txBody>
      </p:sp>
      <p:sp>
        <p:nvSpPr>
          <p:cNvPr id="3" name="Объект 2"/>
          <p:cNvSpPr>
            <a:spLocks noGrp="1"/>
          </p:cNvSpPr>
          <p:nvPr>
            <p:ph idx="1"/>
          </p:nvPr>
        </p:nvSpPr>
        <p:spPr>
          <a:xfrm>
            <a:off x="1981200" y="1600201"/>
            <a:ext cx="3394720" cy="4525963"/>
          </a:xfrm>
        </p:spPr>
        <p:txBody>
          <a:bodyPr/>
          <a:lstStyle/>
          <a:p>
            <a:r>
              <a:rPr lang="ru-RU" sz="2400" dirty="0"/>
              <a:t>Аппаратный контроллер </a:t>
            </a:r>
            <a:r>
              <a:rPr lang="en-US" sz="2400" dirty="0"/>
              <a:t>FIFO</a:t>
            </a:r>
            <a:r>
              <a:rPr lang="ru-RU" sz="2400" dirty="0"/>
              <a:t> поддерживает указатели очереди и флаги</a:t>
            </a:r>
          </a:p>
          <a:p>
            <a:r>
              <a:rPr lang="ru-RU" sz="2400" dirty="0"/>
              <a:t>При использовании контроллера </a:t>
            </a:r>
            <a:r>
              <a:rPr lang="en-US" sz="2400" dirty="0"/>
              <a:t>FIFO</a:t>
            </a:r>
            <a:r>
              <a:rPr lang="ru-RU" sz="2400" dirty="0"/>
              <a:t> </a:t>
            </a:r>
            <a:r>
              <a:rPr lang="ru-RU" sz="2400" b="1" dirty="0"/>
              <a:t>не уменьшается </a:t>
            </a:r>
            <a:r>
              <a:rPr lang="ru-RU" sz="2400" dirty="0"/>
              <a:t>тактовая частота</a:t>
            </a:r>
          </a:p>
        </p:txBody>
      </p:sp>
      <p:pic>
        <p:nvPicPr>
          <p:cNvPr id="491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5921" y="1916832"/>
            <a:ext cx="517207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5556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Проблемы формирования тактового сигнала</a:t>
            </a:r>
          </a:p>
        </p:txBody>
      </p:sp>
      <p:sp>
        <p:nvSpPr>
          <p:cNvPr id="3" name="Объект 2"/>
          <p:cNvSpPr>
            <a:spLocks noGrp="1"/>
          </p:cNvSpPr>
          <p:nvPr>
            <p:ph idx="1"/>
          </p:nvPr>
        </p:nvSpPr>
        <p:spPr/>
        <p:txBody>
          <a:bodyPr/>
          <a:lstStyle/>
          <a:p>
            <a:endParaRPr lang="ru-RU" dirty="0"/>
          </a:p>
        </p:txBody>
      </p:sp>
      <p:pic>
        <p:nvPicPr>
          <p:cNvPr id="573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3952" y="1836441"/>
            <a:ext cx="43815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9537" y="1628800"/>
            <a:ext cx="32861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03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624A07-8CA9-4862-9E76-AD187FEB5FD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0B437CF-6CBD-4EB2-BE88-8BFF6AD37480}"/>
              </a:ext>
            </a:extLst>
          </p:cNvPr>
          <p:cNvSpPr>
            <a:spLocks noGrp="1"/>
          </p:cNvSpPr>
          <p:nvPr>
            <p:ph idx="1"/>
          </p:nvPr>
        </p:nvSpPr>
        <p:spPr/>
        <p:txBody>
          <a:bodyPr/>
          <a:lstStyle/>
          <a:p>
            <a:r>
              <a:rPr lang="ru-RU" dirty="0"/>
              <a:t>Понятие ПЛИС и основные архитектуры. Элементы ПЛИС. Аппаратные модули в составе ПЛИС. Особенности применения ПЛИС в составе конечного изделия и для прототипирования СБИС.</a:t>
            </a:r>
          </a:p>
        </p:txBody>
      </p:sp>
    </p:spTree>
    <p:extLst>
      <p:ext uri="{BB962C8B-B14F-4D97-AF65-F5344CB8AC3E}">
        <p14:creationId xmlns:p14="http://schemas.microsoft.com/office/powerpoint/2010/main" val="2032937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Тактовые ресурсы</a:t>
            </a:r>
            <a:endParaRPr lang="ru-RU" dirty="0"/>
          </a:p>
        </p:txBody>
      </p:sp>
      <p:sp>
        <p:nvSpPr>
          <p:cNvPr id="3" name="Объект 2"/>
          <p:cNvSpPr>
            <a:spLocks noGrp="1"/>
          </p:cNvSpPr>
          <p:nvPr>
            <p:ph idx="1"/>
          </p:nvPr>
        </p:nvSpPr>
        <p:spPr/>
        <p:txBody>
          <a:bodyPr/>
          <a:lstStyle/>
          <a:p>
            <a:endParaRPr lang="ru-RU" dirty="0"/>
          </a:p>
        </p:txBody>
      </p:sp>
      <p:pic>
        <p:nvPicPr>
          <p:cNvPr id="552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5800" y="1556792"/>
            <a:ext cx="8280400"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43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Формирователи тактовых сигналов</a:t>
            </a:r>
          </a:p>
        </p:txBody>
      </p:sp>
      <p:sp>
        <p:nvSpPr>
          <p:cNvPr id="3" name="Объект 2"/>
          <p:cNvSpPr>
            <a:spLocks noGrp="1"/>
          </p:cNvSpPr>
          <p:nvPr>
            <p:ph idx="1"/>
          </p:nvPr>
        </p:nvSpPr>
        <p:spPr>
          <a:xfrm>
            <a:off x="1981200" y="1600201"/>
            <a:ext cx="3754760" cy="4525963"/>
          </a:xfrm>
        </p:spPr>
        <p:txBody>
          <a:bodyPr/>
          <a:lstStyle/>
          <a:p>
            <a:r>
              <a:rPr lang="ru-RU" sz="2000" dirty="0"/>
              <a:t>Формирователи построены по принципу </a:t>
            </a:r>
            <a:r>
              <a:rPr lang="en-US" sz="2000" dirty="0"/>
              <a:t>DLL </a:t>
            </a:r>
            <a:r>
              <a:rPr lang="ru-RU" sz="2000" dirty="0"/>
              <a:t>или </a:t>
            </a:r>
            <a:r>
              <a:rPr lang="en-US" sz="2000" dirty="0"/>
              <a:t>PLL</a:t>
            </a:r>
            <a:r>
              <a:rPr lang="ru-RU" sz="2000" dirty="0"/>
              <a:t> (ФАПЧ)</a:t>
            </a:r>
          </a:p>
          <a:p>
            <a:r>
              <a:rPr lang="ru-RU" sz="2000" dirty="0"/>
              <a:t>Выходы формирователей через глобальные тактовые буферы подают тактовые сигналы на все компоненты </a:t>
            </a:r>
            <a:r>
              <a:rPr lang="en-US" sz="2000" dirty="0"/>
              <a:t>FPGA</a:t>
            </a:r>
          </a:p>
          <a:p>
            <a:r>
              <a:rPr lang="ru-RU" sz="2000" dirty="0"/>
              <a:t>Функции:</a:t>
            </a:r>
          </a:p>
          <a:p>
            <a:pPr lvl="1"/>
            <a:r>
              <a:rPr lang="ru-RU" sz="1800" dirty="0"/>
              <a:t>Изменение частоты </a:t>
            </a:r>
            <a:r>
              <a:rPr lang="en-US" sz="1800" dirty="0"/>
              <a:t>(Fin*M/D)</a:t>
            </a:r>
          </a:p>
          <a:p>
            <a:pPr lvl="1"/>
            <a:r>
              <a:rPr lang="ru-RU" sz="1800" dirty="0"/>
              <a:t>Коррекция </a:t>
            </a:r>
            <a:r>
              <a:rPr lang="en-US" sz="1800" dirty="0"/>
              <a:t>Duty Cycle</a:t>
            </a:r>
          </a:p>
          <a:p>
            <a:pPr lvl="1"/>
            <a:r>
              <a:rPr lang="ru-RU" sz="1800" dirty="0"/>
              <a:t>Уменьшение </a:t>
            </a:r>
            <a:r>
              <a:rPr lang="ru-RU" sz="1800" dirty="0" err="1"/>
              <a:t>джиттера</a:t>
            </a:r>
            <a:endParaRPr lang="ru-RU" sz="1800" dirty="0"/>
          </a:p>
        </p:txBody>
      </p:sp>
      <p:pic>
        <p:nvPicPr>
          <p:cNvPr id="563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9976" y="1557948"/>
            <a:ext cx="4104456" cy="4813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34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Как использовать </a:t>
            </a:r>
            <a:r>
              <a:rPr lang="en-US" dirty="0"/>
              <a:t>PLL</a:t>
            </a:r>
            <a:endParaRPr lang="ru-RU" dirty="0"/>
          </a:p>
        </p:txBody>
      </p:sp>
      <p:sp>
        <p:nvSpPr>
          <p:cNvPr id="3" name="Объект 2"/>
          <p:cNvSpPr>
            <a:spLocks noGrp="1"/>
          </p:cNvSpPr>
          <p:nvPr>
            <p:ph idx="1"/>
          </p:nvPr>
        </p:nvSpPr>
        <p:spPr/>
        <p:txBody>
          <a:bodyPr/>
          <a:lstStyle/>
          <a:p>
            <a:endParaRPr lang="ru-RU" dirty="0"/>
          </a:p>
        </p:txBody>
      </p:sp>
      <p:pic>
        <p:nvPicPr>
          <p:cNvPr id="583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2300" y="2214564"/>
            <a:ext cx="58674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5842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 </a:t>
            </a:r>
            <a:r>
              <a:rPr lang="en-US" dirty="0"/>
              <a:t>PLL</a:t>
            </a:r>
            <a:r>
              <a:rPr lang="ru-RU" dirty="0"/>
              <a:t> в проект с помощью </a:t>
            </a:r>
            <a:r>
              <a:rPr lang="en-US" dirty="0"/>
              <a:t>Core Generator</a:t>
            </a:r>
            <a:endParaRPr lang="ru-RU" dirty="0"/>
          </a:p>
        </p:txBody>
      </p:sp>
      <p:sp>
        <p:nvSpPr>
          <p:cNvPr id="3" name="Объект 2"/>
          <p:cNvSpPr>
            <a:spLocks noGrp="1"/>
          </p:cNvSpPr>
          <p:nvPr>
            <p:ph idx="1"/>
          </p:nvPr>
        </p:nvSpPr>
        <p:spPr>
          <a:xfrm>
            <a:off x="1981200" y="5157193"/>
            <a:ext cx="8229600" cy="968971"/>
          </a:xfrm>
        </p:spPr>
        <p:txBody>
          <a:bodyPr/>
          <a:lstStyle/>
          <a:p>
            <a:r>
              <a:rPr lang="ru-RU" dirty="0"/>
              <a:t>Альтернатива: структурное описание в виде аппаратного примитива</a:t>
            </a:r>
          </a:p>
        </p:txBody>
      </p:sp>
      <p:pic>
        <p:nvPicPr>
          <p:cNvPr id="593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3752" y="1669569"/>
            <a:ext cx="4488878" cy="343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397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600" dirty="0"/>
              <a:t>Высокоскоростные последовательные приемопередатчики</a:t>
            </a:r>
          </a:p>
        </p:txBody>
      </p:sp>
      <p:sp>
        <p:nvSpPr>
          <p:cNvPr id="3" name="Объект 2"/>
          <p:cNvSpPr>
            <a:spLocks noGrp="1"/>
          </p:cNvSpPr>
          <p:nvPr>
            <p:ph idx="1"/>
          </p:nvPr>
        </p:nvSpPr>
        <p:spPr/>
        <p:txBody>
          <a:bodyPr/>
          <a:lstStyle/>
          <a:p>
            <a:endParaRPr lang="ru-RU" dirty="0"/>
          </a:p>
        </p:txBody>
      </p:sp>
      <p:pic>
        <p:nvPicPr>
          <p:cNvPr id="501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9656" y="1556793"/>
            <a:ext cx="5184576" cy="203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7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6582" y="3975313"/>
            <a:ext cx="8011045" cy="267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873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Контроллер </a:t>
            </a:r>
            <a:r>
              <a:rPr lang="en-US" dirty="0"/>
              <a:t>PCI Express</a:t>
            </a:r>
            <a:endParaRPr lang="ru-RU" dirty="0"/>
          </a:p>
        </p:txBody>
      </p:sp>
      <p:sp>
        <p:nvSpPr>
          <p:cNvPr id="3" name="Объект 2"/>
          <p:cNvSpPr>
            <a:spLocks noGrp="1"/>
          </p:cNvSpPr>
          <p:nvPr>
            <p:ph idx="1"/>
          </p:nvPr>
        </p:nvSpPr>
        <p:spPr>
          <a:xfrm>
            <a:off x="1981200" y="1600201"/>
            <a:ext cx="3754760" cy="4525963"/>
          </a:xfrm>
        </p:spPr>
        <p:txBody>
          <a:bodyPr/>
          <a:lstStyle/>
          <a:p>
            <a:r>
              <a:rPr lang="ru-RU" dirty="0"/>
              <a:t>Встроенный контроллер </a:t>
            </a:r>
            <a:r>
              <a:rPr lang="en-US" dirty="0"/>
              <a:t>PCI Express</a:t>
            </a:r>
            <a:endParaRPr lang="ru-RU" dirty="0"/>
          </a:p>
          <a:p>
            <a:pPr lvl="1"/>
            <a:r>
              <a:rPr lang="ru-RU" dirty="0"/>
              <a:t>Экономия ресурсов ячеек</a:t>
            </a:r>
          </a:p>
          <a:p>
            <a:pPr lvl="1"/>
            <a:r>
              <a:rPr lang="ru-RU" dirty="0"/>
              <a:t>Гарантированные характеристики</a:t>
            </a:r>
          </a:p>
          <a:p>
            <a:endParaRPr lang="ru-RU" dirty="0"/>
          </a:p>
        </p:txBody>
      </p:sp>
      <p:pic>
        <p:nvPicPr>
          <p:cNvPr id="512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5960" y="1556793"/>
            <a:ext cx="441960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6993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a:extLst>
              <a:ext uri="{FF2B5EF4-FFF2-40B4-BE49-F238E27FC236}">
                <a16:creationId xmlns:a16="http://schemas.microsoft.com/office/drawing/2014/main" id="{62CABE0A-DB6B-4329-97BB-4DBFAA63C178}"/>
              </a:ext>
            </a:extLst>
          </p:cNvPr>
          <p:cNvSpPr>
            <a:spLocks noGrp="1"/>
          </p:cNvSpPr>
          <p:nvPr>
            <p:ph type="title"/>
          </p:nvPr>
        </p:nvSpPr>
        <p:spPr/>
        <p:txBody>
          <a:bodyPr/>
          <a:lstStyle/>
          <a:p>
            <a:r>
              <a:rPr lang="ru-RU" dirty="0"/>
              <a:t>САПР и отладочная плата</a:t>
            </a:r>
          </a:p>
        </p:txBody>
      </p:sp>
      <p:sp>
        <p:nvSpPr>
          <p:cNvPr id="14" name="Текст 13">
            <a:extLst>
              <a:ext uri="{FF2B5EF4-FFF2-40B4-BE49-F238E27FC236}">
                <a16:creationId xmlns:a16="http://schemas.microsoft.com/office/drawing/2014/main" id="{605F9276-3DDB-4076-87F8-13672E437728}"/>
              </a:ext>
            </a:extLst>
          </p:cNvPr>
          <p:cNvSpPr>
            <a:spLocks noGrp="1"/>
          </p:cNvSpPr>
          <p:nvPr>
            <p:ph type="body" idx="1"/>
          </p:nvPr>
        </p:nvSpPr>
        <p:spPr/>
        <p:txBody>
          <a:bodyPr/>
          <a:lstStyle/>
          <a:p>
            <a:r>
              <a:rPr lang="en-US" dirty="0"/>
              <a:t>Xilinx </a:t>
            </a:r>
            <a:r>
              <a:rPr lang="en-US" dirty="0" err="1"/>
              <a:t>Vivado</a:t>
            </a:r>
            <a:endParaRPr lang="ru-RU" dirty="0"/>
          </a:p>
        </p:txBody>
      </p:sp>
      <p:pic>
        <p:nvPicPr>
          <p:cNvPr id="12" name="Объект 11">
            <a:extLst>
              <a:ext uri="{FF2B5EF4-FFF2-40B4-BE49-F238E27FC236}">
                <a16:creationId xmlns:a16="http://schemas.microsoft.com/office/drawing/2014/main" id="{D1C2EAE4-E529-46C1-8276-8198D287D8F1}"/>
              </a:ext>
            </a:extLst>
          </p:cNvPr>
          <p:cNvPicPr>
            <a:picLocks noGrp="1" noChangeAspect="1"/>
          </p:cNvPicPr>
          <p:nvPr>
            <p:ph sz="half" idx="2"/>
          </p:nvPr>
        </p:nvPicPr>
        <p:blipFill>
          <a:blip r:embed="rId2"/>
          <a:stretch>
            <a:fillRect/>
          </a:stretch>
        </p:blipFill>
        <p:spPr>
          <a:xfrm>
            <a:off x="839788" y="2950468"/>
            <a:ext cx="5157787" cy="2793801"/>
          </a:xfrm>
          <a:prstGeom prst="rect">
            <a:avLst/>
          </a:prstGeom>
        </p:spPr>
      </p:pic>
      <p:sp>
        <p:nvSpPr>
          <p:cNvPr id="15" name="Текст 14">
            <a:extLst>
              <a:ext uri="{FF2B5EF4-FFF2-40B4-BE49-F238E27FC236}">
                <a16:creationId xmlns:a16="http://schemas.microsoft.com/office/drawing/2014/main" id="{BF4395E9-2FCF-42FE-99C5-7D1E080D2A44}"/>
              </a:ext>
            </a:extLst>
          </p:cNvPr>
          <p:cNvSpPr>
            <a:spLocks noGrp="1"/>
          </p:cNvSpPr>
          <p:nvPr>
            <p:ph type="body" sz="quarter" idx="3"/>
          </p:nvPr>
        </p:nvSpPr>
        <p:spPr/>
        <p:txBody>
          <a:bodyPr/>
          <a:lstStyle/>
          <a:p>
            <a:r>
              <a:rPr lang="en-US" dirty="0" err="1"/>
              <a:t>Digilent</a:t>
            </a:r>
            <a:r>
              <a:rPr lang="en-US" dirty="0"/>
              <a:t> Arty board</a:t>
            </a:r>
            <a:endParaRPr lang="ru-RU" dirty="0"/>
          </a:p>
        </p:txBody>
      </p:sp>
      <p:sp>
        <p:nvSpPr>
          <p:cNvPr id="16" name="Объект 15">
            <a:extLst>
              <a:ext uri="{FF2B5EF4-FFF2-40B4-BE49-F238E27FC236}">
                <a16:creationId xmlns:a16="http://schemas.microsoft.com/office/drawing/2014/main" id="{6C286629-DDD8-4FE5-9671-C4F6E2B9D62A}"/>
              </a:ext>
            </a:extLst>
          </p:cNvPr>
          <p:cNvSpPr>
            <a:spLocks noGrp="1"/>
          </p:cNvSpPr>
          <p:nvPr>
            <p:ph sz="quarter" idx="4"/>
          </p:nvPr>
        </p:nvSpPr>
        <p:spPr/>
        <p:txBody>
          <a:bodyPr/>
          <a:lstStyle/>
          <a:p>
            <a:endParaRPr lang="ru-RU"/>
          </a:p>
        </p:txBody>
      </p:sp>
      <p:pic>
        <p:nvPicPr>
          <p:cNvPr id="13" name="Рисунок 12">
            <a:extLst>
              <a:ext uri="{FF2B5EF4-FFF2-40B4-BE49-F238E27FC236}">
                <a16:creationId xmlns:a16="http://schemas.microsoft.com/office/drawing/2014/main" id="{9E6A4DE8-3BBD-4338-8B31-9D75A6788395}"/>
              </a:ext>
            </a:extLst>
          </p:cNvPr>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715169" y="2836703"/>
            <a:ext cx="3954145" cy="3021330"/>
          </a:xfrm>
          <a:prstGeom prst="rect">
            <a:avLst/>
          </a:prstGeom>
          <a:noFill/>
          <a:ln>
            <a:noFill/>
          </a:ln>
        </p:spPr>
      </p:pic>
    </p:spTree>
    <p:extLst>
      <p:ext uri="{BB962C8B-B14F-4D97-AF65-F5344CB8AC3E}">
        <p14:creationId xmlns:p14="http://schemas.microsoft.com/office/powerpoint/2010/main" val="1888625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Компоненты проекта</a:t>
            </a:r>
          </a:p>
        </p:txBody>
      </p:sp>
      <p:sp>
        <p:nvSpPr>
          <p:cNvPr id="3" name="Объект 2"/>
          <p:cNvSpPr>
            <a:spLocks noGrp="1"/>
          </p:cNvSpPr>
          <p:nvPr>
            <p:ph idx="1"/>
          </p:nvPr>
        </p:nvSpPr>
        <p:spPr/>
        <p:txBody>
          <a:bodyPr/>
          <a:lstStyle/>
          <a:p>
            <a:endParaRPr lang="ru-RU" dirty="0"/>
          </a:p>
        </p:txBody>
      </p:sp>
      <p:sp>
        <p:nvSpPr>
          <p:cNvPr id="4" name="Прямоугольник 3"/>
          <p:cNvSpPr/>
          <p:nvPr/>
        </p:nvSpPr>
        <p:spPr>
          <a:xfrm>
            <a:off x="4871864" y="1988840"/>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Файл верхнего уровня (</a:t>
            </a:r>
            <a:r>
              <a:rPr lang="en-US" dirty="0"/>
              <a:t>VHDL)</a:t>
            </a:r>
            <a:endParaRPr lang="ru-RU" dirty="0"/>
          </a:p>
        </p:txBody>
      </p:sp>
      <p:sp>
        <p:nvSpPr>
          <p:cNvPr id="5" name="Прямоугольник 4"/>
          <p:cNvSpPr/>
          <p:nvPr/>
        </p:nvSpPr>
        <p:spPr>
          <a:xfrm>
            <a:off x="2423592" y="4221088"/>
            <a:ext cx="201622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Файл проектных ограничений</a:t>
            </a:r>
          </a:p>
        </p:txBody>
      </p:sp>
      <p:sp>
        <p:nvSpPr>
          <p:cNvPr id="6" name="Прямоугольник 5"/>
          <p:cNvSpPr/>
          <p:nvPr/>
        </p:nvSpPr>
        <p:spPr>
          <a:xfrm>
            <a:off x="4871864" y="3212976"/>
            <a:ext cx="2016224" cy="79208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Synthesize</a:t>
            </a:r>
            <a:endParaRPr lang="ru-RU" dirty="0"/>
          </a:p>
        </p:txBody>
      </p:sp>
      <p:sp>
        <p:nvSpPr>
          <p:cNvPr id="7" name="Прямоугольник 6"/>
          <p:cNvSpPr/>
          <p:nvPr/>
        </p:nvSpPr>
        <p:spPr>
          <a:xfrm>
            <a:off x="4871864" y="4221088"/>
            <a:ext cx="2016224" cy="792088"/>
          </a:xfrm>
          <a:prstGeom prst="rect">
            <a:avLst/>
          </a:prstGeom>
          <a:solidFill>
            <a:srgbClr val="7030A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Implementation</a:t>
            </a:r>
            <a:endParaRPr lang="ru-RU" dirty="0"/>
          </a:p>
        </p:txBody>
      </p:sp>
      <p:sp>
        <p:nvSpPr>
          <p:cNvPr id="8" name="Прямоугольник 7"/>
          <p:cNvSpPr/>
          <p:nvPr/>
        </p:nvSpPr>
        <p:spPr>
          <a:xfrm>
            <a:off x="4871864" y="5301208"/>
            <a:ext cx="2016224" cy="79208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Generate Programming File</a:t>
            </a:r>
            <a:endParaRPr lang="ru-RU" dirty="0"/>
          </a:p>
        </p:txBody>
      </p:sp>
      <p:cxnSp>
        <p:nvCxnSpPr>
          <p:cNvPr id="11" name="Прямая со стрелкой 10"/>
          <p:cNvCxnSpPr>
            <a:stCxn id="4" idx="2"/>
            <a:endCxn id="6" idx="0"/>
          </p:cNvCxnSpPr>
          <p:nvPr/>
        </p:nvCxnSpPr>
        <p:spPr>
          <a:xfrm>
            <a:off x="5879976" y="2780928"/>
            <a:ext cx="0" cy="432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Прямая со стрелкой 12"/>
          <p:cNvCxnSpPr>
            <a:stCxn id="6" idx="2"/>
            <a:endCxn id="7" idx="0"/>
          </p:cNvCxnSpPr>
          <p:nvPr/>
        </p:nvCxnSpPr>
        <p:spPr>
          <a:xfrm>
            <a:off x="5879976" y="4005064"/>
            <a:ext cx="0" cy="2160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Прямая со стрелкой 14"/>
          <p:cNvCxnSpPr>
            <a:stCxn id="7" idx="2"/>
            <a:endCxn id="8" idx="0"/>
          </p:cNvCxnSpPr>
          <p:nvPr/>
        </p:nvCxnSpPr>
        <p:spPr>
          <a:xfrm>
            <a:off x="5879976" y="5013176"/>
            <a:ext cx="0" cy="2880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Прямая со стрелкой 16"/>
          <p:cNvCxnSpPr>
            <a:stCxn id="5" idx="3"/>
            <a:endCxn id="7" idx="1"/>
          </p:cNvCxnSpPr>
          <p:nvPr/>
        </p:nvCxnSpPr>
        <p:spPr>
          <a:xfrm>
            <a:off x="4439816" y="4617132"/>
            <a:ext cx="43204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45884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Заголовок 4"/>
          <p:cNvSpPr>
            <a:spLocks noGrp="1"/>
          </p:cNvSpPr>
          <p:nvPr>
            <p:ph type="title"/>
          </p:nvPr>
        </p:nvSpPr>
        <p:spPr/>
        <p:txBody>
          <a:bodyPr/>
          <a:lstStyle/>
          <a:p>
            <a:pPr eaLnBrk="1" hangingPunct="1"/>
            <a:r>
              <a:rPr lang="ru-RU"/>
              <a:t>Вид кристалла без проекта</a:t>
            </a:r>
          </a:p>
        </p:txBody>
      </p:sp>
      <p:pic>
        <p:nvPicPr>
          <p:cNvPr id="24579"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989264" y="1600201"/>
            <a:ext cx="6213475" cy="4525963"/>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Заголовок 1"/>
          <p:cNvSpPr>
            <a:spLocks noGrp="1"/>
          </p:cNvSpPr>
          <p:nvPr>
            <p:ph type="title"/>
          </p:nvPr>
        </p:nvSpPr>
        <p:spPr>
          <a:xfrm>
            <a:off x="1919288" y="-4763"/>
            <a:ext cx="8229600" cy="1143001"/>
          </a:xfrm>
        </p:spPr>
        <p:txBody>
          <a:bodyPr/>
          <a:lstStyle/>
          <a:p>
            <a:pPr eaLnBrk="1" hangingPunct="1"/>
            <a:r>
              <a:rPr lang="ru-RU" sz="3600"/>
              <a:t>Вид кристалла после программирования</a:t>
            </a:r>
          </a:p>
        </p:txBody>
      </p:sp>
      <p:pic>
        <p:nvPicPr>
          <p:cNvPr id="25603"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r="54543" b="44920"/>
          <a:stretch>
            <a:fillRect/>
          </a:stretch>
        </p:blipFill>
        <p:spPr>
          <a:xfrm>
            <a:off x="2855914" y="981076"/>
            <a:ext cx="6408737" cy="56562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4000" dirty="0"/>
              <a:t>FPGA</a:t>
            </a:r>
            <a:r>
              <a:rPr lang="ru-RU" sz="4000" dirty="0"/>
              <a:t> (</a:t>
            </a:r>
            <a:r>
              <a:rPr lang="en-US" sz="4000" dirty="0"/>
              <a:t>Field-Programmable Gate Array</a:t>
            </a:r>
            <a:r>
              <a:rPr lang="ru-RU" sz="4000" dirty="0"/>
              <a:t>)</a:t>
            </a:r>
          </a:p>
        </p:txBody>
      </p:sp>
      <p:pic>
        <p:nvPicPr>
          <p:cNvPr id="4" name="Объект 3"/>
          <p:cNvPicPr>
            <a:picLocks noGrp="1"/>
          </p:cNvPicPr>
          <p:nvPr>
            <p:ph idx="1"/>
          </p:nvPr>
        </p:nvPicPr>
        <p:blipFill rotWithShape="1">
          <a:blip r:embed="rId2" cstate="print">
            <a:extLst>
              <a:ext uri="{28A0092B-C50C-407E-A947-70E740481C1C}">
                <a14:useLocalDpi xmlns:a14="http://schemas.microsoft.com/office/drawing/2010/main" val="0"/>
              </a:ext>
            </a:extLst>
          </a:blip>
          <a:srcRect r="5427" b="5627"/>
          <a:stretch/>
        </p:blipFill>
        <p:spPr bwMode="auto">
          <a:xfrm>
            <a:off x="3927126" y="1777547"/>
            <a:ext cx="4337749" cy="417127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538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FPGA Xilinx</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029887982"/>
              </p:ext>
            </p:extLst>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05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ru-RU"/>
              <a:t>Архитектура </a:t>
            </a:r>
            <a:r>
              <a:rPr lang="en-US"/>
              <a:t>Spartan-3</a:t>
            </a:r>
          </a:p>
        </p:txBody>
      </p:sp>
      <p:grpSp>
        <p:nvGrpSpPr>
          <p:cNvPr id="8195" name="Group 3"/>
          <p:cNvGrpSpPr>
            <a:grpSpLocks/>
          </p:cNvGrpSpPr>
          <p:nvPr/>
        </p:nvGrpSpPr>
        <p:grpSpPr bwMode="auto">
          <a:xfrm>
            <a:off x="4511675" y="1676400"/>
            <a:ext cx="3124200" cy="3048000"/>
            <a:chOff x="192" y="0"/>
            <a:chExt cx="5376" cy="4176"/>
          </a:xfrm>
        </p:grpSpPr>
        <p:sp>
          <p:nvSpPr>
            <p:cNvPr id="8212" name="Rectangle 4"/>
            <p:cNvSpPr>
              <a:spLocks noChangeArrowheads="1"/>
            </p:cNvSpPr>
            <p:nvPr/>
          </p:nvSpPr>
          <p:spPr bwMode="auto">
            <a:xfrm>
              <a:off x="3024" y="1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13" name="Rectangle 5"/>
            <p:cNvSpPr>
              <a:spLocks noChangeArrowheads="1"/>
            </p:cNvSpPr>
            <p:nvPr/>
          </p:nvSpPr>
          <p:spPr bwMode="auto">
            <a:xfrm>
              <a:off x="3264" y="1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14" name="Rectangle 6"/>
            <p:cNvSpPr>
              <a:spLocks noChangeArrowheads="1"/>
            </p:cNvSpPr>
            <p:nvPr/>
          </p:nvSpPr>
          <p:spPr bwMode="auto">
            <a:xfrm>
              <a:off x="3024" y="4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15" name="Rectangle 7"/>
            <p:cNvSpPr>
              <a:spLocks noChangeArrowheads="1"/>
            </p:cNvSpPr>
            <p:nvPr/>
          </p:nvSpPr>
          <p:spPr bwMode="auto">
            <a:xfrm>
              <a:off x="3264" y="4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16" name="Rectangle 8"/>
            <p:cNvSpPr>
              <a:spLocks noChangeArrowheads="1"/>
            </p:cNvSpPr>
            <p:nvPr/>
          </p:nvSpPr>
          <p:spPr bwMode="auto">
            <a:xfrm>
              <a:off x="3744" y="1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17" name="Rectangle 9"/>
            <p:cNvSpPr>
              <a:spLocks noChangeArrowheads="1"/>
            </p:cNvSpPr>
            <p:nvPr/>
          </p:nvSpPr>
          <p:spPr bwMode="auto">
            <a:xfrm>
              <a:off x="3984" y="1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18" name="Rectangle 10"/>
            <p:cNvSpPr>
              <a:spLocks noChangeArrowheads="1"/>
            </p:cNvSpPr>
            <p:nvPr/>
          </p:nvSpPr>
          <p:spPr bwMode="auto">
            <a:xfrm>
              <a:off x="3744" y="4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19" name="Rectangle 11"/>
            <p:cNvSpPr>
              <a:spLocks noChangeArrowheads="1"/>
            </p:cNvSpPr>
            <p:nvPr/>
          </p:nvSpPr>
          <p:spPr bwMode="auto">
            <a:xfrm>
              <a:off x="3984" y="4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20" name="Rectangle 12"/>
            <p:cNvSpPr>
              <a:spLocks noChangeArrowheads="1"/>
            </p:cNvSpPr>
            <p:nvPr/>
          </p:nvSpPr>
          <p:spPr bwMode="auto">
            <a:xfrm>
              <a:off x="4224" y="1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21" name="Rectangle 13"/>
            <p:cNvSpPr>
              <a:spLocks noChangeArrowheads="1"/>
            </p:cNvSpPr>
            <p:nvPr/>
          </p:nvSpPr>
          <p:spPr bwMode="auto">
            <a:xfrm>
              <a:off x="4464" y="1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22" name="Rectangle 14"/>
            <p:cNvSpPr>
              <a:spLocks noChangeArrowheads="1"/>
            </p:cNvSpPr>
            <p:nvPr/>
          </p:nvSpPr>
          <p:spPr bwMode="auto">
            <a:xfrm>
              <a:off x="4224" y="4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23" name="Rectangle 15"/>
            <p:cNvSpPr>
              <a:spLocks noChangeArrowheads="1"/>
            </p:cNvSpPr>
            <p:nvPr/>
          </p:nvSpPr>
          <p:spPr bwMode="auto">
            <a:xfrm>
              <a:off x="4464" y="4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24" name="Rectangle 16"/>
            <p:cNvSpPr>
              <a:spLocks noChangeArrowheads="1"/>
            </p:cNvSpPr>
            <p:nvPr/>
          </p:nvSpPr>
          <p:spPr bwMode="auto">
            <a:xfrm>
              <a:off x="4944" y="1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25" name="Rectangle 17"/>
            <p:cNvSpPr>
              <a:spLocks noChangeArrowheads="1"/>
            </p:cNvSpPr>
            <p:nvPr/>
          </p:nvSpPr>
          <p:spPr bwMode="auto">
            <a:xfrm>
              <a:off x="5184" y="1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26" name="Rectangle 18"/>
            <p:cNvSpPr>
              <a:spLocks noChangeArrowheads="1"/>
            </p:cNvSpPr>
            <p:nvPr/>
          </p:nvSpPr>
          <p:spPr bwMode="auto">
            <a:xfrm>
              <a:off x="4944" y="4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27" name="Rectangle 19"/>
            <p:cNvSpPr>
              <a:spLocks noChangeArrowheads="1"/>
            </p:cNvSpPr>
            <p:nvPr/>
          </p:nvSpPr>
          <p:spPr bwMode="auto">
            <a:xfrm>
              <a:off x="5184" y="4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28" name="Rectangle 20"/>
            <p:cNvSpPr>
              <a:spLocks noChangeArrowheads="1"/>
            </p:cNvSpPr>
            <p:nvPr/>
          </p:nvSpPr>
          <p:spPr bwMode="auto">
            <a:xfrm>
              <a:off x="3024" y="6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29" name="Rectangle 21"/>
            <p:cNvSpPr>
              <a:spLocks noChangeArrowheads="1"/>
            </p:cNvSpPr>
            <p:nvPr/>
          </p:nvSpPr>
          <p:spPr bwMode="auto">
            <a:xfrm>
              <a:off x="3264" y="6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30" name="Rectangle 22"/>
            <p:cNvSpPr>
              <a:spLocks noChangeArrowheads="1"/>
            </p:cNvSpPr>
            <p:nvPr/>
          </p:nvSpPr>
          <p:spPr bwMode="auto">
            <a:xfrm>
              <a:off x="3024" y="9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31" name="Rectangle 23"/>
            <p:cNvSpPr>
              <a:spLocks noChangeArrowheads="1"/>
            </p:cNvSpPr>
            <p:nvPr/>
          </p:nvSpPr>
          <p:spPr bwMode="auto">
            <a:xfrm>
              <a:off x="3264" y="9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32" name="Rectangle 24"/>
            <p:cNvSpPr>
              <a:spLocks noChangeArrowheads="1"/>
            </p:cNvSpPr>
            <p:nvPr/>
          </p:nvSpPr>
          <p:spPr bwMode="auto">
            <a:xfrm>
              <a:off x="3744" y="6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33" name="Rectangle 25"/>
            <p:cNvSpPr>
              <a:spLocks noChangeArrowheads="1"/>
            </p:cNvSpPr>
            <p:nvPr/>
          </p:nvSpPr>
          <p:spPr bwMode="auto">
            <a:xfrm>
              <a:off x="3984" y="6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34" name="Rectangle 26"/>
            <p:cNvSpPr>
              <a:spLocks noChangeArrowheads="1"/>
            </p:cNvSpPr>
            <p:nvPr/>
          </p:nvSpPr>
          <p:spPr bwMode="auto">
            <a:xfrm>
              <a:off x="3744" y="9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35" name="Rectangle 27"/>
            <p:cNvSpPr>
              <a:spLocks noChangeArrowheads="1"/>
            </p:cNvSpPr>
            <p:nvPr/>
          </p:nvSpPr>
          <p:spPr bwMode="auto">
            <a:xfrm>
              <a:off x="3984" y="9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36" name="Rectangle 28"/>
            <p:cNvSpPr>
              <a:spLocks noChangeArrowheads="1"/>
            </p:cNvSpPr>
            <p:nvPr/>
          </p:nvSpPr>
          <p:spPr bwMode="auto">
            <a:xfrm>
              <a:off x="4224" y="6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37" name="Rectangle 29"/>
            <p:cNvSpPr>
              <a:spLocks noChangeArrowheads="1"/>
            </p:cNvSpPr>
            <p:nvPr/>
          </p:nvSpPr>
          <p:spPr bwMode="auto">
            <a:xfrm>
              <a:off x="4464" y="6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38" name="Rectangle 30"/>
            <p:cNvSpPr>
              <a:spLocks noChangeArrowheads="1"/>
            </p:cNvSpPr>
            <p:nvPr/>
          </p:nvSpPr>
          <p:spPr bwMode="auto">
            <a:xfrm>
              <a:off x="4224" y="9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39" name="Rectangle 31"/>
            <p:cNvSpPr>
              <a:spLocks noChangeArrowheads="1"/>
            </p:cNvSpPr>
            <p:nvPr/>
          </p:nvSpPr>
          <p:spPr bwMode="auto">
            <a:xfrm>
              <a:off x="4464" y="9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40" name="Rectangle 32"/>
            <p:cNvSpPr>
              <a:spLocks noChangeArrowheads="1"/>
            </p:cNvSpPr>
            <p:nvPr/>
          </p:nvSpPr>
          <p:spPr bwMode="auto">
            <a:xfrm>
              <a:off x="4944" y="6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41" name="Rectangle 33"/>
            <p:cNvSpPr>
              <a:spLocks noChangeArrowheads="1"/>
            </p:cNvSpPr>
            <p:nvPr/>
          </p:nvSpPr>
          <p:spPr bwMode="auto">
            <a:xfrm>
              <a:off x="5184" y="6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42" name="Rectangle 34"/>
            <p:cNvSpPr>
              <a:spLocks noChangeArrowheads="1"/>
            </p:cNvSpPr>
            <p:nvPr/>
          </p:nvSpPr>
          <p:spPr bwMode="auto">
            <a:xfrm>
              <a:off x="4944" y="9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43" name="Rectangle 35"/>
            <p:cNvSpPr>
              <a:spLocks noChangeArrowheads="1"/>
            </p:cNvSpPr>
            <p:nvPr/>
          </p:nvSpPr>
          <p:spPr bwMode="auto">
            <a:xfrm>
              <a:off x="5184" y="9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44" name="Rectangle 36"/>
            <p:cNvSpPr>
              <a:spLocks noChangeArrowheads="1"/>
            </p:cNvSpPr>
            <p:nvPr/>
          </p:nvSpPr>
          <p:spPr bwMode="auto">
            <a:xfrm>
              <a:off x="3024" y="11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45" name="Rectangle 37"/>
            <p:cNvSpPr>
              <a:spLocks noChangeArrowheads="1"/>
            </p:cNvSpPr>
            <p:nvPr/>
          </p:nvSpPr>
          <p:spPr bwMode="auto">
            <a:xfrm>
              <a:off x="3264" y="11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46" name="Rectangle 38"/>
            <p:cNvSpPr>
              <a:spLocks noChangeArrowheads="1"/>
            </p:cNvSpPr>
            <p:nvPr/>
          </p:nvSpPr>
          <p:spPr bwMode="auto">
            <a:xfrm>
              <a:off x="3024" y="13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47" name="Rectangle 39"/>
            <p:cNvSpPr>
              <a:spLocks noChangeArrowheads="1"/>
            </p:cNvSpPr>
            <p:nvPr/>
          </p:nvSpPr>
          <p:spPr bwMode="auto">
            <a:xfrm>
              <a:off x="3264" y="13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48" name="Rectangle 40"/>
            <p:cNvSpPr>
              <a:spLocks noChangeArrowheads="1"/>
            </p:cNvSpPr>
            <p:nvPr/>
          </p:nvSpPr>
          <p:spPr bwMode="auto">
            <a:xfrm>
              <a:off x="3744" y="11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49" name="Rectangle 41"/>
            <p:cNvSpPr>
              <a:spLocks noChangeArrowheads="1"/>
            </p:cNvSpPr>
            <p:nvPr/>
          </p:nvSpPr>
          <p:spPr bwMode="auto">
            <a:xfrm>
              <a:off x="3984" y="11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50" name="Rectangle 42"/>
            <p:cNvSpPr>
              <a:spLocks noChangeArrowheads="1"/>
            </p:cNvSpPr>
            <p:nvPr/>
          </p:nvSpPr>
          <p:spPr bwMode="auto">
            <a:xfrm>
              <a:off x="3744" y="13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51" name="Rectangle 43"/>
            <p:cNvSpPr>
              <a:spLocks noChangeArrowheads="1"/>
            </p:cNvSpPr>
            <p:nvPr/>
          </p:nvSpPr>
          <p:spPr bwMode="auto">
            <a:xfrm>
              <a:off x="3984" y="13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52" name="Rectangle 44"/>
            <p:cNvSpPr>
              <a:spLocks noChangeArrowheads="1"/>
            </p:cNvSpPr>
            <p:nvPr/>
          </p:nvSpPr>
          <p:spPr bwMode="auto">
            <a:xfrm>
              <a:off x="4224" y="11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53" name="Rectangle 45"/>
            <p:cNvSpPr>
              <a:spLocks noChangeArrowheads="1"/>
            </p:cNvSpPr>
            <p:nvPr/>
          </p:nvSpPr>
          <p:spPr bwMode="auto">
            <a:xfrm>
              <a:off x="4464" y="11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54" name="Rectangle 46"/>
            <p:cNvSpPr>
              <a:spLocks noChangeArrowheads="1"/>
            </p:cNvSpPr>
            <p:nvPr/>
          </p:nvSpPr>
          <p:spPr bwMode="auto">
            <a:xfrm>
              <a:off x="4224" y="13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55" name="Rectangle 47"/>
            <p:cNvSpPr>
              <a:spLocks noChangeArrowheads="1"/>
            </p:cNvSpPr>
            <p:nvPr/>
          </p:nvSpPr>
          <p:spPr bwMode="auto">
            <a:xfrm>
              <a:off x="4464" y="13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56" name="Rectangle 48"/>
            <p:cNvSpPr>
              <a:spLocks noChangeArrowheads="1"/>
            </p:cNvSpPr>
            <p:nvPr/>
          </p:nvSpPr>
          <p:spPr bwMode="auto">
            <a:xfrm>
              <a:off x="4944" y="11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57" name="Rectangle 49"/>
            <p:cNvSpPr>
              <a:spLocks noChangeArrowheads="1"/>
            </p:cNvSpPr>
            <p:nvPr/>
          </p:nvSpPr>
          <p:spPr bwMode="auto">
            <a:xfrm>
              <a:off x="5184" y="11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58" name="Rectangle 50"/>
            <p:cNvSpPr>
              <a:spLocks noChangeArrowheads="1"/>
            </p:cNvSpPr>
            <p:nvPr/>
          </p:nvSpPr>
          <p:spPr bwMode="auto">
            <a:xfrm>
              <a:off x="4944" y="13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59" name="Rectangle 51"/>
            <p:cNvSpPr>
              <a:spLocks noChangeArrowheads="1"/>
            </p:cNvSpPr>
            <p:nvPr/>
          </p:nvSpPr>
          <p:spPr bwMode="auto">
            <a:xfrm>
              <a:off x="5184" y="13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60" name="Rectangle 52"/>
            <p:cNvSpPr>
              <a:spLocks noChangeArrowheads="1"/>
            </p:cNvSpPr>
            <p:nvPr/>
          </p:nvSpPr>
          <p:spPr bwMode="auto">
            <a:xfrm>
              <a:off x="3504" y="192"/>
              <a:ext cx="96" cy="912"/>
            </a:xfrm>
            <a:prstGeom prst="rect">
              <a:avLst/>
            </a:prstGeom>
            <a:solidFill>
              <a:srgbClr val="DC008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61" name="Rectangle 53"/>
            <p:cNvSpPr>
              <a:spLocks noChangeArrowheads="1"/>
            </p:cNvSpPr>
            <p:nvPr/>
          </p:nvSpPr>
          <p:spPr bwMode="auto">
            <a:xfrm>
              <a:off x="3648" y="192"/>
              <a:ext cx="48" cy="912"/>
            </a:xfrm>
            <a:prstGeom prst="rect">
              <a:avLst/>
            </a:prstGeom>
            <a:solidFill>
              <a:srgbClr val="91919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62" name="Rectangle 54"/>
            <p:cNvSpPr>
              <a:spLocks noChangeArrowheads="1"/>
            </p:cNvSpPr>
            <p:nvPr/>
          </p:nvSpPr>
          <p:spPr bwMode="auto">
            <a:xfrm>
              <a:off x="3024" y="16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63" name="Rectangle 55"/>
            <p:cNvSpPr>
              <a:spLocks noChangeArrowheads="1"/>
            </p:cNvSpPr>
            <p:nvPr/>
          </p:nvSpPr>
          <p:spPr bwMode="auto">
            <a:xfrm>
              <a:off x="3264" y="16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64" name="Rectangle 56"/>
            <p:cNvSpPr>
              <a:spLocks noChangeArrowheads="1"/>
            </p:cNvSpPr>
            <p:nvPr/>
          </p:nvSpPr>
          <p:spPr bwMode="auto">
            <a:xfrm>
              <a:off x="3024" y="18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65" name="Rectangle 57"/>
            <p:cNvSpPr>
              <a:spLocks noChangeArrowheads="1"/>
            </p:cNvSpPr>
            <p:nvPr/>
          </p:nvSpPr>
          <p:spPr bwMode="auto">
            <a:xfrm>
              <a:off x="3264" y="18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66" name="Rectangle 58"/>
            <p:cNvSpPr>
              <a:spLocks noChangeArrowheads="1"/>
            </p:cNvSpPr>
            <p:nvPr/>
          </p:nvSpPr>
          <p:spPr bwMode="auto">
            <a:xfrm>
              <a:off x="3744" y="16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67" name="Rectangle 59"/>
            <p:cNvSpPr>
              <a:spLocks noChangeArrowheads="1"/>
            </p:cNvSpPr>
            <p:nvPr/>
          </p:nvSpPr>
          <p:spPr bwMode="auto">
            <a:xfrm>
              <a:off x="3984" y="16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68" name="Rectangle 60"/>
            <p:cNvSpPr>
              <a:spLocks noChangeArrowheads="1"/>
            </p:cNvSpPr>
            <p:nvPr/>
          </p:nvSpPr>
          <p:spPr bwMode="auto">
            <a:xfrm>
              <a:off x="3744" y="18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69" name="Rectangle 61"/>
            <p:cNvSpPr>
              <a:spLocks noChangeArrowheads="1"/>
            </p:cNvSpPr>
            <p:nvPr/>
          </p:nvSpPr>
          <p:spPr bwMode="auto">
            <a:xfrm>
              <a:off x="3984" y="18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70" name="Rectangle 62"/>
            <p:cNvSpPr>
              <a:spLocks noChangeArrowheads="1"/>
            </p:cNvSpPr>
            <p:nvPr/>
          </p:nvSpPr>
          <p:spPr bwMode="auto">
            <a:xfrm>
              <a:off x="4224" y="16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71" name="Rectangle 63"/>
            <p:cNvSpPr>
              <a:spLocks noChangeArrowheads="1"/>
            </p:cNvSpPr>
            <p:nvPr/>
          </p:nvSpPr>
          <p:spPr bwMode="auto">
            <a:xfrm>
              <a:off x="4464" y="16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72" name="Rectangle 64"/>
            <p:cNvSpPr>
              <a:spLocks noChangeArrowheads="1"/>
            </p:cNvSpPr>
            <p:nvPr/>
          </p:nvSpPr>
          <p:spPr bwMode="auto">
            <a:xfrm>
              <a:off x="4224" y="18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73" name="Rectangle 65"/>
            <p:cNvSpPr>
              <a:spLocks noChangeArrowheads="1"/>
            </p:cNvSpPr>
            <p:nvPr/>
          </p:nvSpPr>
          <p:spPr bwMode="auto">
            <a:xfrm>
              <a:off x="4464" y="18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74" name="Rectangle 66"/>
            <p:cNvSpPr>
              <a:spLocks noChangeArrowheads="1"/>
            </p:cNvSpPr>
            <p:nvPr/>
          </p:nvSpPr>
          <p:spPr bwMode="auto">
            <a:xfrm>
              <a:off x="4944" y="16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75" name="Rectangle 67"/>
            <p:cNvSpPr>
              <a:spLocks noChangeArrowheads="1"/>
            </p:cNvSpPr>
            <p:nvPr/>
          </p:nvSpPr>
          <p:spPr bwMode="auto">
            <a:xfrm>
              <a:off x="5184" y="16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76" name="Rectangle 68"/>
            <p:cNvSpPr>
              <a:spLocks noChangeArrowheads="1"/>
            </p:cNvSpPr>
            <p:nvPr/>
          </p:nvSpPr>
          <p:spPr bwMode="auto">
            <a:xfrm>
              <a:off x="4944" y="18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77" name="Rectangle 69"/>
            <p:cNvSpPr>
              <a:spLocks noChangeArrowheads="1"/>
            </p:cNvSpPr>
            <p:nvPr/>
          </p:nvSpPr>
          <p:spPr bwMode="auto">
            <a:xfrm>
              <a:off x="5184" y="18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78" name="Rectangle 70"/>
            <p:cNvSpPr>
              <a:spLocks noChangeArrowheads="1"/>
            </p:cNvSpPr>
            <p:nvPr/>
          </p:nvSpPr>
          <p:spPr bwMode="auto">
            <a:xfrm>
              <a:off x="3504" y="1152"/>
              <a:ext cx="96" cy="912"/>
            </a:xfrm>
            <a:prstGeom prst="rect">
              <a:avLst/>
            </a:prstGeom>
            <a:solidFill>
              <a:srgbClr val="DC008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79" name="Rectangle 71"/>
            <p:cNvSpPr>
              <a:spLocks noChangeArrowheads="1"/>
            </p:cNvSpPr>
            <p:nvPr/>
          </p:nvSpPr>
          <p:spPr bwMode="auto">
            <a:xfrm>
              <a:off x="3648" y="1152"/>
              <a:ext cx="48" cy="912"/>
            </a:xfrm>
            <a:prstGeom prst="rect">
              <a:avLst/>
            </a:prstGeom>
            <a:solidFill>
              <a:srgbClr val="91919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80" name="Rectangle 72"/>
            <p:cNvSpPr>
              <a:spLocks noChangeArrowheads="1"/>
            </p:cNvSpPr>
            <p:nvPr/>
          </p:nvSpPr>
          <p:spPr bwMode="auto">
            <a:xfrm>
              <a:off x="4704" y="192"/>
              <a:ext cx="96" cy="912"/>
            </a:xfrm>
            <a:prstGeom prst="rect">
              <a:avLst/>
            </a:prstGeom>
            <a:solidFill>
              <a:srgbClr val="DC008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81" name="Rectangle 73"/>
            <p:cNvSpPr>
              <a:spLocks noChangeArrowheads="1"/>
            </p:cNvSpPr>
            <p:nvPr/>
          </p:nvSpPr>
          <p:spPr bwMode="auto">
            <a:xfrm>
              <a:off x="4848" y="192"/>
              <a:ext cx="48" cy="912"/>
            </a:xfrm>
            <a:prstGeom prst="rect">
              <a:avLst/>
            </a:prstGeom>
            <a:solidFill>
              <a:srgbClr val="91919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82" name="Rectangle 74"/>
            <p:cNvSpPr>
              <a:spLocks noChangeArrowheads="1"/>
            </p:cNvSpPr>
            <p:nvPr/>
          </p:nvSpPr>
          <p:spPr bwMode="auto">
            <a:xfrm>
              <a:off x="4704" y="1152"/>
              <a:ext cx="96" cy="912"/>
            </a:xfrm>
            <a:prstGeom prst="rect">
              <a:avLst/>
            </a:prstGeom>
            <a:solidFill>
              <a:srgbClr val="DC008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83" name="Rectangle 75"/>
            <p:cNvSpPr>
              <a:spLocks noChangeArrowheads="1"/>
            </p:cNvSpPr>
            <p:nvPr/>
          </p:nvSpPr>
          <p:spPr bwMode="auto">
            <a:xfrm>
              <a:off x="4848" y="1152"/>
              <a:ext cx="48" cy="912"/>
            </a:xfrm>
            <a:prstGeom prst="rect">
              <a:avLst/>
            </a:prstGeom>
            <a:solidFill>
              <a:srgbClr val="91919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284" name="Rectangle 76"/>
            <p:cNvSpPr>
              <a:spLocks noChangeArrowheads="1"/>
            </p:cNvSpPr>
            <p:nvPr/>
          </p:nvSpPr>
          <p:spPr bwMode="auto">
            <a:xfrm>
              <a:off x="3504" y="0"/>
              <a:ext cx="192" cy="144"/>
            </a:xfrm>
            <a:prstGeom prst="rect">
              <a:avLst/>
            </a:prstGeom>
            <a:solidFill>
              <a:schemeClr val="tx1"/>
            </a:solidFill>
            <a:ln w="12700">
              <a:solidFill>
                <a:schemeClr val="tx1"/>
              </a:solidFill>
              <a:miter lim="800000"/>
              <a:headEnd type="none" w="sm" len="sm"/>
              <a:tailEnd type="none" w="sm" len="sm"/>
            </a:ln>
          </p:spPr>
          <p:txBody>
            <a:bodyPr wrap="none" anchor="ctr"/>
            <a:lstStyle/>
            <a:p>
              <a:pPr algn="ctr" eaLnBrk="0" hangingPunct="0"/>
              <a:endParaRPr lang="ru-RU" sz="2400">
                <a:latin typeface="Times New Roman" pitchFamily="18" charset="0"/>
              </a:endParaRPr>
            </a:p>
          </p:txBody>
        </p:sp>
        <p:sp>
          <p:nvSpPr>
            <p:cNvPr id="8285" name="Rectangle 77"/>
            <p:cNvSpPr>
              <a:spLocks noChangeArrowheads="1"/>
            </p:cNvSpPr>
            <p:nvPr/>
          </p:nvSpPr>
          <p:spPr bwMode="auto">
            <a:xfrm>
              <a:off x="4704" y="0"/>
              <a:ext cx="192" cy="144"/>
            </a:xfrm>
            <a:prstGeom prst="rect">
              <a:avLst/>
            </a:prstGeom>
            <a:solidFill>
              <a:schemeClr val="tx1"/>
            </a:solidFill>
            <a:ln w="12700">
              <a:solidFill>
                <a:schemeClr val="tx1"/>
              </a:solidFill>
              <a:miter lim="800000"/>
              <a:headEnd type="none" w="sm" len="sm"/>
              <a:tailEnd type="none" w="sm" len="sm"/>
            </a:ln>
          </p:spPr>
          <p:txBody>
            <a:bodyPr wrap="none" anchor="ctr"/>
            <a:lstStyle/>
            <a:p>
              <a:pPr algn="ctr" eaLnBrk="0" hangingPunct="0"/>
              <a:endParaRPr lang="ru-RU" sz="2400">
                <a:latin typeface="Times New Roman" pitchFamily="18" charset="0"/>
              </a:endParaRPr>
            </a:p>
          </p:txBody>
        </p:sp>
        <p:grpSp>
          <p:nvGrpSpPr>
            <p:cNvPr id="8286" name="Group 78"/>
            <p:cNvGrpSpPr>
              <a:grpSpLocks/>
            </p:cNvGrpSpPr>
            <p:nvPr/>
          </p:nvGrpSpPr>
          <p:grpSpPr bwMode="auto">
            <a:xfrm>
              <a:off x="3024" y="0"/>
              <a:ext cx="192" cy="144"/>
              <a:chOff x="3072" y="912"/>
              <a:chExt cx="192" cy="144"/>
            </a:xfrm>
          </p:grpSpPr>
          <p:sp>
            <p:nvSpPr>
              <p:cNvPr id="8833" name="Rectangle 79"/>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34" name="Rectangle 80"/>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35" name="Rectangle 81"/>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36" name="Rectangle 82"/>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287" name="Group 83"/>
            <p:cNvGrpSpPr>
              <a:grpSpLocks/>
            </p:cNvGrpSpPr>
            <p:nvPr/>
          </p:nvGrpSpPr>
          <p:grpSpPr bwMode="auto">
            <a:xfrm>
              <a:off x="3264" y="0"/>
              <a:ext cx="192" cy="144"/>
              <a:chOff x="3072" y="912"/>
              <a:chExt cx="192" cy="144"/>
            </a:xfrm>
          </p:grpSpPr>
          <p:sp>
            <p:nvSpPr>
              <p:cNvPr id="8829" name="Rectangle 84"/>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30" name="Rectangle 85"/>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31" name="Rectangle 86"/>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32" name="Rectangle 87"/>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288" name="Group 88"/>
            <p:cNvGrpSpPr>
              <a:grpSpLocks/>
            </p:cNvGrpSpPr>
            <p:nvPr/>
          </p:nvGrpSpPr>
          <p:grpSpPr bwMode="auto">
            <a:xfrm>
              <a:off x="3744" y="0"/>
              <a:ext cx="192" cy="144"/>
              <a:chOff x="3072" y="912"/>
              <a:chExt cx="192" cy="144"/>
            </a:xfrm>
          </p:grpSpPr>
          <p:sp>
            <p:nvSpPr>
              <p:cNvPr id="8825" name="Rectangle 89"/>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26" name="Rectangle 90"/>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27" name="Rectangle 91"/>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28" name="Rectangle 92"/>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289" name="Group 93"/>
            <p:cNvGrpSpPr>
              <a:grpSpLocks/>
            </p:cNvGrpSpPr>
            <p:nvPr/>
          </p:nvGrpSpPr>
          <p:grpSpPr bwMode="auto">
            <a:xfrm>
              <a:off x="3984" y="0"/>
              <a:ext cx="192" cy="144"/>
              <a:chOff x="3072" y="912"/>
              <a:chExt cx="192" cy="144"/>
            </a:xfrm>
          </p:grpSpPr>
          <p:sp>
            <p:nvSpPr>
              <p:cNvPr id="8821" name="Rectangle 94"/>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22" name="Rectangle 95"/>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23" name="Rectangle 96"/>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24" name="Rectangle 97"/>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290" name="Group 98"/>
            <p:cNvGrpSpPr>
              <a:grpSpLocks/>
            </p:cNvGrpSpPr>
            <p:nvPr/>
          </p:nvGrpSpPr>
          <p:grpSpPr bwMode="auto">
            <a:xfrm>
              <a:off x="4224" y="0"/>
              <a:ext cx="192" cy="144"/>
              <a:chOff x="3072" y="912"/>
              <a:chExt cx="192" cy="144"/>
            </a:xfrm>
          </p:grpSpPr>
          <p:sp>
            <p:nvSpPr>
              <p:cNvPr id="8817" name="Rectangle 99"/>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18" name="Rectangle 100"/>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19" name="Rectangle 101"/>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20" name="Rectangle 102"/>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291" name="Group 103"/>
            <p:cNvGrpSpPr>
              <a:grpSpLocks/>
            </p:cNvGrpSpPr>
            <p:nvPr/>
          </p:nvGrpSpPr>
          <p:grpSpPr bwMode="auto">
            <a:xfrm>
              <a:off x="4464" y="0"/>
              <a:ext cx="192" cy="144"/>
              <a:chOff x="3072" y="912"/>
              <a:chExt cx="192" cy="144"/>
            </a:xfrm>
          </p:grpSpPr>
          <p:sp>
            <p:nvSpPr>
              <p:cNvPr id="8813" name="Rectangle 104"/>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14" name="Rectangle 105"/>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15" name="Rectangle 106"/>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16" name="Rectangle 107"/>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292" name="Group 108"/>
            <p:cNvGrpSpPr>
              <a:grpSpLocks/>
            </p:cNvGrpSpPr>
            <p:nvPr/>
          </p:nvGrpSpPr>
          <p:grpSpPr bwMode="auto">
            <a:xfrm>
              <a:off x="4944" y="0"/>
              <a:ext cx="192" cy="144"/>
              <a:chOff x="3072" y="912"/>
              <a:chExt cx="192" cy="144"/>
            </a:xfrm>
          </p:grpSpPr>
          <p:sp>
            <p:nvSpPr>
              <p:cNvPr id="8809" name="Rectangle 109"/>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10" name="Rectangle 110"/>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11" name="Rectangle 111"/>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12" name="Rectangle 112"/>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293" name="Group 113"/>
            <p:cNvGrpSpPr>
              <a:grpSpLocks/>
            </p:cNvGrpSpPr>
            <p:nvPr/>
          </p:nvGrpSpPr>
          <p:grpSpPr bwMode="auto">
            <a:xfrm>
              <a:off x="5184" y="0"/>
              <a:ext cx="192" cy="144"/>
              <a:chOff x="3072" y="912"/>
              <a:chExt cx="192" cy="144"/>
            </a:xfrm>
          </p:grpSpPr>
          <p:sp>
            <p:nvSpPr>
              <p:cNvPr id="8805" name="Rectangle 114"/>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06" name="Rectangle 115"/>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07" name="Rectangle 116"/>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08" name="Rectangle 117"/>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294" name="Group 118"/>
            <p:cNvGrpSpPr>
              <a:grpSpLocks/>
            </p:cNvGrpSpPr>
            <p:nvPr/>
          </p:nvGrpSpPr>
          <p:grpSpPr bwMode="auto">
            <a:xfrm rot="5359961">
              <a:off x="168" y="216"/>
              <a:ext cx="192" cy="144"/>
              <a:chOff x="3072" y="912"/>
              <a:chExt cx="192" cy="144"/>
            </a:xfrm>
          </p:grpSpPr>
          <p:sp>
            <p:nvSpPr>
              <p:cNvPr id="8801" name="Rectangle 119"/>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02" name="Rectangle 120"/>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03" name="Rectangle 121"/>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04" name="Rectangle 122"/>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295" name="Group 123"/>
            <p:cNvGrpSpPr>
              <a:grpSpLocks/>
            </p:cNvGrpSpPr>
            <p:nvPr/>
          </p:nvGrpSpPr>
          <p:grpSpPr bwMode="auto">
            <a:xfrm rot="5359961">
              <a:off x="168" y="456"/>
              <a:ext cx="192" cy="144"/>
              <a:chOff x="3072" y="912"/>
              <a:chExt cx="192" cy="144"/>
            </a:xfrm>
          </p:grpSpPr>
          <p:sp>
            <p:nvSpPr>
              <p:cNvPr id="8797" name="Rectangle 124"/>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98" name="Rectangle 125"/>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99" name="Rectangle 126"/>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800" name="Rectangle 127"/>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296" name="Group 128"/>
            <p:cNvGrpSpPr>
              <a:grpSpLocks/>
            </p:cNvGrpSpPr>
            <p:nvPr/>
          </p:nvGrpSpPr>
          <p:grpSpPr bwMode="auto">
            <a:xfrm rot="5359961">
              <a:off x="168" y="696"/>
              <a:ext cx="192" cy="144"/>
              <a:chOff x="3072" y="912"/>
              <a:chExt cx="192" cy="144"/>
            </a:xfrm>
          </p:grpSpPr>
          <p:sp>
            <p:nvSpPr>
              <p:cNvPr id="8793" name="Rectangle 129"/>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94" name="Rectangle 130"/>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95" name="Rectangle 131"/>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96" name="Rectangle 132"/>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297" name="Group 133"/>
            <p:cNvGrpSpPr>
              <a:grpSpLocks/>
            </p:cNvGrpSpPr>
            <p:nvPr/>
          </p:nvGrpSpPr>
          <p:grpSpPr bwMode="auto">
            <a:xfrm rot="5359961">
              <a:off x="168" y="936"/>
              <a:ext cx="192" cy="144"/>
              <a:chOff x="3072" y="912"/>
              <a:chExt cx="192" cy="144"/>
            </a:xfrm>
          </p:grpSpPr>
          <p:sp>
            <p:nvSpPr>
              <p:cNvPr id="8789" name="Rectangle 134"/>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90" name="Rectangle 135"/>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91" name="Rectangle 136"/>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92" name="Rectangle 137"/>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298" name="Group 138"/>
            <p:cNvGrpSpPr>
              <a:grpSpLocks/>
            </p:cNvGrpSpPr>
            <p:nvPr/>
          </p:nvGrpSpPr>
          <p:grpSpPr bwMode="auto">
            <a:xfrm rot="5359961">
              <a:off x="168" y="1176"/>
              <a:ext cx="192" cy="144"/>
              <a:chOff x="3072" y="912"/>
              <a:chExt cx="192" cy="144"/>
            </a:xfrm>
          </p:grpSpPr>
          <p:sp>
            <p:nvSpPr>
              <p:cNvPr id="8785" name="Rectangle 139"/>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86" name="Rectangle 140"/>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87" name="Rectangle 141"/>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88" name="Rectangle 142"/>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299" name="Group 143"/>
            <p:cNvGrpSpPr>
              <a:grpSpLocks/>
            </p:cNvGrpSpPr>
            <p:nvPr/>
          </p:nvGrpSpPr>
          <p:grpSpPr bwMode="auto">
            <a:xfrm rot="5359961">
              <a:off x="168" y="1416"/>
              <a:ext cx="192" cy="144"/>
              <a:chOff x="3072" y="912"/>
              <a:chExt cx="192" cy="144"/>
            </a:xfrm>
          </p:grpSpPr>
          <p:sp>
            <p:nvSpPr>
              <p:cNvPr id="8781" name="Rectangle 144"/>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82" name="Rectangle 145"/>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83" name="Rectangle 146"/>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84" name="Rectangle 147"/>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300" name="Group 148"/>
            <p:cNvGrpSpPr>
              <a:grpSpLocks/>
            </p:cNvGrpSpPr>
            <p:nvPr/>
          </p:nvGrpSpPr>
          <p:grpSpPr bwMode="auto">
            <a:xfrm rot="5359961">
              <a:off x="168" y="1656"/>
              <a:ext cx="192" cy="144"/>
              <a:chOff x="3072" y="912"/>
              <a:chExt cx="192" cy="144"/>
            </a:xfrm>
          </p:grpSpPr>
          <p:sp>
            <p:nvSpPr>
              <p:cNvPr id="8777" name="Rectangle 149"/>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78" name="Rectangle 150"/>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79" name="Rectangle 151"/>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80" name="Rectangle 152"/>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301" name="Group 153"/>
            <p:cNvGrpSpPr>
              <a:grpSpLocks/>
            </p:cNvGrpSpPr>
            <p:nvPr/>
          </p:nvGrpSpPr>
          <p:grpSpPr bwMode="auto">
            <a:xfrm rot="5359961">
              <a:off x="168" y="1896"/>
              <a:ext cx="192" cy="144"/>
              <a:chOff x="3072" y="912"/>
              <a:chExt cx="192" cy="144"/>
            </a:xfrm>
          </p:grpSpPr>
          <p:sp>
            <p:nvSpPr>
              <p:cNvPr id="8773" name="Rectangle 154"/>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74" name="Rectangle 155"/>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75" name="Rectangle 156"/>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76" name="Rectangle 157"/>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sp>
          <p:nvSpPr>
            <p:cNvPr id="8302" name="AutoShape 158"/>
            <p:cNvSpPr>
              <a:spLocks noChangeArrowheads="1"/>
            </p:cNvSpPr>
            <p:nvPr/>
          </p:nvSpPr>
          <p:spPr bwMode="auto">
            <a:xfrm rot="10770867">
              <a:off x="2784" y="48"/>
              <a:ext cx="48" cy="96"/>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03" name="AutoShape 159"/>
            <p:cNvSpPr>
              <a:spLocks noChangeArrowheads="1"/>
            </p:cNvSpPr>
            <p:nvPr/>
          </p:nvSpPr>
          <p:spPr bwMode="auto">
            <a:xfrm rot="10770867">
              <a:off x="2832" y="48"/>
              <a:ext cx="48" cy="96"/>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04" name="AutoShape 160"/>
            <p:cNvSpPr>
              <a:spLocks noChangeArrowheads="1"/>
            </p:cNvSpPr>
            <p:nvPr/>
          </p:nvSpPr>
          <p:spPr bwMode="auto">
            <a:xfrm rot="10770867">
              <a:off x="2880" y="48"/>
              <a:ext cx="48" cy="96"/>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05" name="AutoShape 161"/>
            <p:cNvSpPr>
              <a:spLocks noChangeArrowheads="1"/>
            </p:cNvSpPr>
            <p:nvPr/>
          </p:nvSpPr>
          <p:spPr bwMode="auto">
            <a:xfrm rot="10770867">
              <a:off x="2928" y="48"/>
              <a:ext cx="48" cy="96"/>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06" name="Rectangle 162"/>
            <p:cNvSpPr>
              <a:spLocks noChangeArrowheads="1"/>
            </p:cNvSpPr>
            <p:nvPr/>
          </p:nvSpPr>
          <p:spPr bwMode="auto">
            <a:xfrm>
              <a:off x="384" y="1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07" name="Rectangle 163"/>
            <p:cNvSpPr>
              <a:spLocks noChangeArrowheads="1"/>
            </p:cNvSpPr>
            <p:nvPr/>
          </p:nvSpPr>
          <p:spPr bwMode="auto">
            <a:xfrm>
              <a:off x="624" y="1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08" name="Rectangle 164"/>
            <p:cNvSpPr>
              <a:spLocks noChangeArrowheads="1"/>
            </p:cNvSpPr>
            <p:nvPr/>
          </p:nvSpPr>
          <p:spPr bwMode="auto">
            <a:xfrm>
              <a:off x="384" y="4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09" name="Rectangle 165"/>
            <p:cNvSpPr>
              <a:spLocks noChangeArrowheads="1"/>
            </p:cNvSpPr>
            <p:nvPr/>
          </p:nvSpPr>
          <p:spPr bwMode="auto">
            <a:xfrm>
              <a:off x="624" y="4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10" name="Rectangle 166"/>
            <p:cNvSpPr>
              <a:spLocks noChangeArrowheads="1"/>
            </p:cNvSpPr>
            <p:nvPr/>
          </p:nvSpPr>
          <p:spPr bwMode="auto">
            <a:xfrm>
              <a:off x="384" y="6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11" name="Rectangle 167"/>
            <p:cNvSpPr>
              <a:spLocks noChangeArrowheads="1"/>
            </p:cNvSpPr>
            <p:nvPr/>
          </p:nvSpPr>
          <p:spPr bwMode="auto">
            <a:xfrm>
              <a:off x="624" y="6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12" name="Rectangle 168"/>
            <p:cNvSpPr>
              <a:spLocks noChangeArrowheads="1"/>
            </p:cNvSpPr>
            <p:nvPr/>
          </p:nvSpPr>
          <p:spPr bwMode="auto">
            <a:xfrm>
              <a:off x="384" y="9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13" name="Rectangle 169"/>
            <p:cNvSpPr>
              <a:spLocks noChangeArrowheads="1"/>
            </p:cNvSpPr>
            <p:nvPr/>
          </p:nvSpPr>
          <p:spPr bwMode="auto">
            <a:xfrm>
              <a:off x="624" y="9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14" name="Rectangle 170"/>
            <p:cNvSpPr>
              <a:spLocks noChangeArrowheads="1"/>
            </p:cNvSpPr>
            <p:nvPr/>
          </p:nvSpPr>
          <p:spPr bwMode="auto">
            <a:xfrm>
              <a:off x="384" y="11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15" name="Rectangle 171"/>
            <p:cNvSpPr>
              <a:spLocks noChangeArrowheads="1"/>
            </p:cNvSpPr>
            <p:nvPr/>
          </p:nvSpPr>
          <p:spPr bwMode="auto">
            <a:xfrm>
              <a:off x="624" y="11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16" name="Rectangle 172"/>
            <p:cNvSpPr>
              <a:spLocks noChangeArrowheads="1"/>
            </p:cNvSpPr>
            <p:nvPr/>
          </p:nvSpPr>
          <p:spPr bwMode="auto">
            <a:xfrm>
              <a:off x="384" y="13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17" name="Rectangle 173"/>
            <p:cNvSpPr>
              <a:spLocks noChangeArrowheads="1"/>
            </p:cNvSpPr>
            <p:nvPr/>
          </p:nvSpPr>
          <p:spPr bwMode="auto">
            <a:xfrm>
              <a:off x="624" y="13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18" name="Rectangle 174"/>
            <p:cNvSpPr>
              <a:spLocks noChangeArrowheads="1"/>
            </p:cNvSpPr>
            <p:nvPr/>
          </p:nvSpPr>
          <p:spPr bwMode="auto">
            <a:xfrm>
              <a:off x="864" y="192"/>
              <a:ext cx="96" cy="912"/>
            </a:xfrm>
            <a:prstGeom prst="rect">
              <a:avLst/>
            </a:prstGeom>
            <a:solidFill>
              <a:srgbClr val="DC008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19" name="Rectangle 175"/>
            <p:cNvSpPr>
              <a:spLocks noChangeArrowheads="1"/>
            </p:cNvSpPr>
            <p:nvPr/>
          </p:nvSpPr>
          <p:spPr bwMode="auto">
            <a:xfrm>
              <a:off x="1008" y="192"/>
              <a:ext cx="48" cy="912"/>
            </a:xfrm>
            <a:prstGeom prst="rect">
              <a:avLst/>
            </a:prstGeom>
            <a:solidFill>
              <a:srgbClr val="91919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20" name="Rectangle 176"/>
            <p:cNvSpPr>
              <a:spLocks noChangeArrowheads="1"/>
            </p:cNvSpPr>
            <p:nvPr/>
          </p:nvSpPr>
          <p:spPr bwMode="auto">
            <a:xfrm>
              <a:off x="384" y="16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21" name="Rectangle 177"/>
            <p:cNvSpPr>
              <a:spLocks noChangeArrowheads="1"/>
            </p:cNvSpPr>
            <p:nvPr/>
          </p:nvSpPr>
          <p:spPr bwMode="auto">
            <a:xfrm>
              <a:off x="624" y="16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22" name="Rectangle 178"/>
            <p:cNvSpPr>
              <a:spLocks noChangeArrowheads="1"/>
            </p:cNvSpPr>
            <p:nvPr/>
          </p:nvSpPr>
          <p:spPr bwMode="auto">
            <a:xfrm>
              <a:off x="384" y="18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23" name="Rectangle 179"/>
            <p:cNvSpPr>
              <a:spLocks noChangeArrowheads="1"/>
            </p:cNvSpPr>
            <p:nvPr/>
          </p:nvSpPr>
          <p:spPr bwMode="auto">
            <a:xfrm>
              <a:off x="624" y="18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24" name="Rectangle 180"/>
            <p:cNvSpPr>
              <a:spLocks noChangeArrowheads="1"/>
            </p:cNvSpPr>
            <p:nvPr/>
          </p:nvSpPr>
          <p:spPr bwMode="auto">
            <a:xfrm>
              <a:off x="864" y="1152"/>
              <a:ext cx="96" cy="912"/>
            </a:xfrm>
            <a:prstGeom prst="rect">
              <a:avLst/>
            </a:prstGeom>
            <a:solidFill>
              <a:srgbClr val="DC008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25" name="Rectangle 181"/>
            <p:cNvSpPr>
              <a:spLocks noChangeArrowheads="1"/>
            </p:cNvSpPr>
            <p:nvPr/>
          </p:nvSpPr>
          <p:spPr bwMode="auto">
            <a:xfrm>
              <a:off x="1008" y="1152"/>
              <a:ext cx="48" cy="912"/>
            </a:xfrm>
            <a:prstGeom prst="rect">
              <a:avLst/>
            </a:prstGeom>
            <a:solidFill>
              <a:srgbClr val="91919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26" name="Rectangle 182"/>
            <p:cNvSpPr>
              <a:spLocks noChangeArrowheads="1"/>
            </p:cNvSpPr>
            <p:nvPr/>
          </p:nvSpPr>
          <p:spPr bwMode="auto">
            <a:xfrm>
              <a:off x="864" y="0"/>
              <a:ext cx="192" cy="144"/>
            </a:xfrm>
            <a:prstGeom prst="rect">
              <a:avLst/>
            </a:prstGeom>
            <a:solidFill>
              <a:schemeClr val="tx1"/>
            </a:solidFill>
            <a:ln w="12700">
              <a:solidFill>
                <a:schemeClr val="tx1"/>
              </a:solidFill>
              <a:miter lim="800000"/>
              <a:headEnd type="none" w="sm" len="sm"/>
              <a:tailEnd type="none" w="sm" len="sm"/>
            </a:ln>
          </p:spPr>
          <p:txBody>
            <a:bodyPr wrap="none" anchor="ctr"/>
            <a:lstStyle/>
            <a:p>
              <a:pPr algn="ctr" eaLnBrk="0" hangingPunct="0"/>
              <a:endParaRPr lang="ru-RU" sz="2400">
                <a:latin typeface="Times New Roman" pitchFamily="18" charset="0"/>
              </a:endParaRPr>
            </a:p>
          </p:txBody>
        </p:sp>
        <p:grpSp>
          <p:nvGrpSpPr>
            <p:cNvPr id="8327" name="Group 183"/>
            <p:cNvGrpSpPr>
              <a:grpSpLocks/>
            </p:cNvGrpSpPr>
            <p:nvPr/>
          </p:nvGrpSpPr>
          <p:grpSpPr bwMode="auto">
            <a:xfrm>
              <a:off x="384" y="0"/>
              <a:ext cx="192" cy="144"/>
              <a:chOff x="3072" y="912"/>
              <a:chExt cx="192" cy="144"/>
            </a:xfrm>
          </p:grpSpPr>
          <p:sp>
            <p:nvSpPr>
              <p:cNvPr id="8769" name="Rectangle 184"/>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70" name="Rectangle 185"/>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71" name="Rectangle 186"/>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72" name="Rectangle 187"/>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328" name="Group 188"/>
            <p:cNvGrpSpPr>
              <a:grpSpLocks/>
            </p:cNvGrpSpPr>
            <p:nvPr/>
          </p:nvGrpSpPr>
          <p:grpSpPr bwMode="auto">
            <a:xfrm>
              <a:off x="624" y="0"/>
              <a:ext cx="192" cy="144"/>
              <a:chOff x="3072" y="912"/>
              <a:chExt cx="192" cy="144"/>
            </a:xfrm>
          </p:grpSpPr>
          <p:sp>
            <p:nvSpPr>
              <p:cNvPr id="8765" name="Rectangle 189"/>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66" name="Rectangle 190"/>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67" name="Rectangle 191"/>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68" name="Rectangle 192"/>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sp>
          <p:nvSpPr>
            <p:cNvPr id="8329" name="Rectangle 193"/>
            <p:cNvSpPr>
              <a:spLocks noChangeArrowheads="1"/>
            </p:cNvSpPr>
            <p:nvPr/>
          </p:nvSpPr>
          <p:spPr bwMode="auto">
            <a:xfrm>
              <a:off x="1104" y="1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30" name="Rectangle 194"/>
            <p:cNvSpPr>
              <a:spLocks noChangeArrowheads="1"/>
            </p:cNvSpPr>
            <p:nvPr/>
          </p:nvSpPr>
          <p:spPr bwMode="auto">
            <a:xfrm>
              <a:off x="1344" y="1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31" name="Rectangle 195"/>
            <p:cNvSpPr>
              <a:spLocks noChangeArrowheads="1"/>
            </p:cNvSpPr>
            <p:nvPr/>
          </p:nvSpPr>
          <p:spPr bwMode="auto">
            <a:xfrm>
              <a:off x="1104" y="4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32" name="Rectangle 196"/>
            <p:cNvSpPr>
              <a:spLocks noChangeArrowheads="1"/>
            </p:cNvSpPr>
            <p:nvPr/>
          </p:nvSpPr>
          <p:spPr bwMode="auto">
            <a:xfrm>
              <a:off x="1344" y="4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33" name="Rectangle 197"/>
            <p:cNvSpPr>
              <a:spLocks noChangeArrowheads="1"/>
            </p:cNvSpPr>
            <p:nvPr/>
          </p:nvSpPr>
          <p:spPr bwMode="auto">
            <a:xfrm>
              <a:off x="1584" y="1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34" name="Rectangle 198"/>
            <p:cNvSpPr>
              <a:spLocks noChangeArrowheads="1"/>
            </p:cNvSpPr>
            <p:nvPr/>
          </p:nvSpPr>
          <p:spPr bwMode="auto">
            <a:xfrm>
              <a:off x="1824" y="1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35" name="Rectangle 199"/>
            <p:cNvSpPr>
              <a:spLocks noChangeArrowheads="1"/>
            </p:cNvSpPr>
            <p:nvPr/>
          </p:nvSpPr>
          <p:spPr bwMode="auto">
            <a:xfrm>
              <a:off x="1584" y="4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36" name="Rectangle 200"/>
            <p:cNvSpPr>
              <a:spLocks noChangeArrowheads="1"/>
            </p:cNvSpPr>
            <p:nvPr/>
          </p:nvSpPr>
          <p:spPr bwMode="auto">
            <a:xfrm>
              <a:off x="1824" y="4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37" name="Rectangle 201"/>
            <p:cNvSpPr>
              <a:spLocks noChangeArrowheads="1"/>
            </p:cNvSpPr>
            <p:nvPr/>
          </p:nvSpPr>
          <p:spPr bwMode="auto">
            <a:xfrm>
              <a:off x="1104" y="6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38" name="Rectangle 202"/>
            <p:cNvSpPr>
              <a:spLocks noChangeArrowheads="1"/>
            </p:cNvSpPr>
            <p:nvPr/>
          </p:nvSpPr>
          <p:spPr bwMode="auto">
            <a:xfrm>
              <a:off x="1344" y="6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39" name="Rectangle 203"/>
            <p:cNvSpPr>
              <a:spLocks noChangeArrowheads="1"/>
            </p:cNvSpPr>
            <p:nvPr/>
          </p:nvSpPr>
          <p:spPr bwMode="auto">
            <a:xfrm>
              <a:off x="1104" y="9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40" name="Rectangle 204"/>
            <p:cNvSpPr>
              <a:spLocks noChangeArrowheads="1"/>
            </p:cNvSpPr>
            <p:nvPr/>
          </p:nvSpPr>
          <p:spPr bwMode="auto">
            <a:xfrm>
              <a:off x="1344" y="9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41" name="Rectangle 205"/>
            <p:cNvSpPr>
              <a:spLocks noChangeArrowheads="1"/>
            </p:cNvSpPr>
            <p:nvPr/>
          </p:nvSpPr>
          <p:spPr bwMode="auto">
            <a:xfrm>
              <a:off x="1584" y="6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42" name="Rectangle 206"/>
            <p:cNvSpPr>
              <a:spLocks noChangeArrowheads="1"/>
            </p:cNvSpPr>
            <p:nvPr/>
          </p:nvSpPr>
          <p:spPr bwMode="auto">
            <a:xfrm>
              <a:off x="1824" y="6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43" name="Rectangle 207"/>
            <p:cNvSpPr>
              <a:spLocks noChangeArrowheads="1"/>
            </p:cNvSpPr>
            <p:nvPr/>
          </p:nvSpPr>
          <p:spPr bwMode="auto">
            <a:xfrm>
              <a:off x="1584" y="9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44" name="Rectangle 208"/>
            <p:cNvSpPr>
              <a:spLocks noChangeArrowheads="1"/>
            </p:cNvSpPr>
            <p:nvPr/>
          </p:nvSpPr>
          <p:spPr bwMode="auto">
            <a:xfrm>
              <a:off x="1824" y="9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45" name="Rectangle 209"/>
            <p:cNvSpPr>
              <a:spLocks noChangeArrowheads="1"/>
            </p:cNvSpPr>
            <p:nvPr/>
          </p:nvSpPr>
          <p:spPr bwMode="auto">
            <a:xfrm>
              <a:off x="1104" y="11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46" name="Rectangle 210"/>
            <p:cNvSpPr>
              <a:spLocks noChangeArrowheads="1"/>
            </p:cNvSpPr>
            <p:nvPr/>
          </p:nvSpPr>
          <p:spPr bwMode="auto">
            <a:xfrm>
              <a:off x="1344" y="11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47" name="Rectangle 211"/>
            <p:cNvSpPr>
              <a:spLocks noChangeArrowheads="1"/>
            </p:cNvSpPr>
            <p:nvPr/>
          </p:nvSpPr>
          <p:spPr bwMode="auto">
            <a:xfrm>
              <a:off x="1104" y="13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48" name="Rectangle 212"/>
            <p:cNvSpPr>
              <a:spLocks noChangeArrowheads="1"/>
            </p:cNvSpPr>
            <p:nvPr/>
          </p:nvSpPr>
          <p:spPr bwMode="auto">
            <a:xfrm>
              <a:off x="1344" y="13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49" name="Rectangle 213"/>
            <p:cNvSpPr>
              <a:spLocks noChangeArrowheads="1"/>
            </p:cNvSpPr>
            <p:nvPr/>
          </p:nvSpPr>
          <p:spPr bwMode="auto">
            <a:xfrm>
              <a:off x="1584" y="11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50" name="Rectangle 214"/>
            <p:cNvSpPr>
              <a:spLocks noChangeArrowheads="1"/>
            </p:cNvSpPr>
            <p:nvPr/>
          </p:nvSpPr>
          <p:spPr bwMode="auto">
            <a:xfrm>
              <a:off x="1824" y="11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51" name="Rectangle 215"/>
            <p:cNvSpPr>
              <a:spLocks noChangeArrowheads="1"/>
            </p:cNvSpPr>
            <p:nvPr/>
          </p:nvSpPr>
          <p:spPr bwMode="auto">
            <a:xfrm>
              <a:off x="1584" y="13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52" name="Rectangle 216"/>
            <p:cNvSpPr>
              <a:spLocks noChangeArrowheads="1"/>
            </p:cNvSpPr>
            <p:nvPr/>
          </p:nvSpPr>
          <p:spPr bwMode="auto">
            <a:xfrm>
              <a:off x="1824" y="13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53" name="Rectangle 217"/>
            <p:cNvSpPr>
              <a:spLocks noChangeArrowheads="1"/>
            </p:cNvSpPr>
            <p:nvPr/>
          </p:nvSpPr>
          <p:spPr bwMode="auto">
            <a:xfrm>
              <a:off x="1104" y="16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54" name="Rectangle 218"/>
            <p:cNvSpPr>
              <a:spLocks noChangeArrowheads="1"/>
            </p:cNvSpPr>
            <p:nvPr/>
          </p:nvSpPr>
          <p:spPr bwMode="auto">
            <a:xfrm>
              <a:off x="1344" y="16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55" name="Rectangle 219"/>
            <p:cNvSpPr>
              <a:spLocks noChangeArrowheads="1"/>
            </p:cNvSpPr>
            <p:nvPr/>
          </p:nvSpPr>
          <p:spPr bwMode="auto">
            <a:xfrm>
              <a:off x="1104" y="18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56" name="Rectangle 220"/>
            <p:cNvSpPr>
              <a:spLocks noChangeArrowheads="1"/>
            </p:cNvSpPr>
            <p:nvPr/>
          </p:nvSpPr>
          <p:spPr bwMode="auto">
            <a:xfrm>
              <a:off x="1344" y="18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57" name="Rectangle 221"/>
            <p:cNvSpPr>
              <a:spLocks noChangeArrowheads="1"/>
            </p:cNvSpPr>
            <p:nvPr/>
          </p:nvSpPr>
          <p:spPr bwMode="auto">
            <a:xfrm>
              <a:off x="1584" y="16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58" name="Rectangle 222"/>
            <p:cNvSpPr>
              <a:spLocks noChangeArrowheads="1"/>
            </p:cNvSpPr>
            <p:nvPr/>
          </p:nvSpPr>
          <p:spPr bwMode="auto">
            <a:xfrm>
              <a:off x="1824" y="16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59" name="Rectangle 223"/>
            <p:cNvSpPr>
              <a:spLocks noChangeArrowheads="1"/>
            </p:cNvSpPr>
            <p:nvPr/>
          </p:nvSpPr>
          <p:spPr bwMode="auto">
            <a:xfrm>
              <a:off x="1584" y="18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60" name="Rectangle 224"/>
            <p:cNvSpPr>
              <a:spLocks noChangeArrowheads="1"/>
            </p:cNvSpPr>
            <p:nvPr/>
          </p:nvSpPr>
          <p:spPr bwMode="auto">
            <a:xfrm>
              <a:off x="1824" y="18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nvGrpSpPr>
            <p:cNvPr id="8361" name="Group 225"/>
            <p:cNvGrpSpPr>
              <a:grpSpLocks/>
            </p:cNvGrpSpPr>
            <p:nvPr/>
          </p:nvGrpSpPr>
          <p:grpSpPr bwMode="auto">
            <a:xfrm>
              <a:off x="1104" y="0"/>
              <a:ext cx="192" cy="144"/>
              <a:chOff x="3072" y="912"/>
              <a:chExt cx="192" cy="144"/>
            </a:xfrm>
          </p:grpSpPr>
          <p:sp>
            <p:nvSpPr>
              <p:cNvPr id="8761" name="Rectangle 226"/>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62" name="Rectangle 227"/>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63" name="Rectangle 228"/>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64" name="Rectangle 229"/>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362" name="Group 230"/>
            <p:cNvGrpSpPr>
              <a:grpSpLocks/>
            </p:cNvGrpSpPr>
            <p:nvPr/>
          </p:nvGrpSpPr>
          <p:grpSpPr bwMode="auto">
            <a:xfrm>
              <a:off x="1344" y="0"/>
              <a:ext cx="192" cy="144"/>
              <a:chOff x="3072" y="912"/>
              <a:chExt cx="192" cy="144"/>
            </a:xfrm>
          </p:grpSpPr>
          <p:sp>
            <p:nvSpPr>
              <p:cNvPr id="8757" name="Rectangle 231"/>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58" name="Rectangle 232"/>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59" name="Rectangle 233"/>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60" name="Rectangle 234"/>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363" name="Group 235"/>
            <p:cNvGrpSpPr>
              <a:grpSpLocks/>
            </p:cNvGrpSpPr>
            <p:nvPr/>
          </p:nvGrpSpPr>
          <p:grpSpPr bwMode="auto">
            <a:xfrm>
              <a:off x="1584" y="0"/>
              <a:ext cx="192" cy="144"/>
              <a:chOff x="3072" y="912"/>
              <a:chExt cx="192" cy="144"/>
            </a:xfrm>
          </p:grpSpPr>
          <p:sp>
            <p:nvSpPr>
              <p:cNvPr id="8753" name="Rectangle 236"/>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54" name="Rectangle 237"/>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55" name="Rectangle 238"/>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56" name="Rectangle 239"/>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364" name="Group 240"/>
            <p:cNvGrpSpPr>
              <a:grpSpLocks/>
            </p:cNvGrpSpPr>
            <p:nvPr/>
          </p:nvGrpSpPr>
          <p:grpSpPr bwMode="auto">
            <a:xfrm>
              <a:off x="1824" y="0"/>
              <a:ext cx="192" cy="144"/>
              <a:chOff x="3072" y="912"/>
              <a:chExt cx="192" cy="144"/>
            </a:xfrm>
          </p:grpSpPr>
          <p:sp>
            <p:nvSpPr>
              <p:cNvPr id="8749" name="Rectangle 241"/>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50" name="Rectangle 242"/>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51" name="Rectangle 243"/>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52" name="Rectangle 244"/>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365" name="Group 245"/>
            <p:cNvGrpSpPr>
              <a:grpSpLocks/>
            </p:cNvGrpSpPr>
            <p:nvPr/>
          </p:nvGrpSpPr>
          <p:grpSpPr bwMode="auto">
            <a:xfrm rot="5359961">
              <a:off x="5400" y="216"/>
              <a:ext cx="192" cy="144"/>
              <a:chOff x="3072" y="912"/>
              <a:chExt cx="192" cy="144"/>
            </a:xfrm>
          </p:grpSpPr>
          <p:sp>
            <p:nvSpPr>
              <p:cNvPr id="8745" name="Rectangle 246"/>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46" name="Rectangle 247"/>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47" name="Rectangle 248"/>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48" name="Rectangle 249"/>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366" name="Group 250"/>
            <p:cNvGrpSpPr>
              <a:grpSpLocks/>
            </p:cNvGrpSpPr>
            <p:nvPr/>
          </p:nvGrpSpPr>
          <p:grpSpPr bwMode="auto">
            <a:xfrm rot="5359961">
              <a:off x="5400" y="456"/>
              <a:ext cx="192" cy="144"/>
              <a:chOff x="3072" y="912"/>
              <a:chExt cx="192" cy="144"/>
            </a:xfrm>
          </p:grpSpPr>
          <p:sp>
            <p:nvSpPr>
              <p:cNvPr id="8741" name="Rectangle 251"/>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42" name="Rectangle 252"/>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43" name="Rectangle 253"/>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44" name="Rectangle 254"/>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367" name="Group 255"/>
            <p:cNvGrpSpPr>
              <a:grpSpLocks/>
            </p:cNvGrpSpPr>
            <p:nvPr/>
          </p:nvGrpSpPr>
          <p:grpSpPr bwMode="auto">
            <a:xfrm rot="5359961">
              <a:off x="5400" y="696"/>
              <a:ext cx="192" cy="144"/>
              <a:chOff x="3072" y="912"/>
              <a:chExt cx="192" cy="144"/>
            </a:xfrm>
          </p:grpSpPr>
          <p:sp>
            <p:nvSpPr>
              <p:cNvPr id="8737" name="Rectangle 256"/>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38" name="Rectangle 257"/>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39" name="Rectangle 258"/>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40" name="Rectangle 259"/>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368" name="Group 260"/>
            <p:cNvGrpSpPr>
              <a:grpSpLocks/>
            </p:cNvGrpSpPr>
            <p:nvPr/>
          </p:nvGrpSpPr>
          <p:grpSpPr bwMode="auto">
            <a:xfrm rot="5359961">
              <a:off x="5400" y="936"/>
              <a:ext cx="192" cy="144"/>
              <a:chOff x="3072" y="912"/>
              <a:chExt cx="192" cy="144"/>
            </a:xfrm>
          </p:grpSpPr>
          <p:sp>
            <p:nvSpPr>
              <p:cNvPr id="8733" name="Rectangle 261"/>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34" name="Rectangle 262"/>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35" name="Rectangle 263"/>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36" name="Rectangle 264"/>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369" name="Group 265"/>
            <p:cNvGrpSpPr>
              <a:grpSpLocks/>
            </p:cNvGrpSpPr>
            <p:nvPr/>
          </p:nvGrpSpPr>
          <p:grpSpPr bwMode="auto">
            <a:xfrm rot="5359961">
              <a:off x="5400" y="1176"/>
              <a:ext cx="192" cy="144"/>
              <a:chOff x="3072" y="912"/>
              <a:chExt cx="192" cy="144"/>
            </a:xfrm>
          </p:grpSpPr>
          <p:sp>
            <p:nvSpPr>
              <p:cNvPr id="8729" name="Rectangle 266"/>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30" name="Rectangle 267"/>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31" name="Rectangle 268"/>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32" name="Rectangle 269"/>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370" name="Group 270"/>
            <p:cNvGrpSpPr>
              <a:grpSpLocks/>
            </p:cNvGrpSpPr>
            <p:nvPr/>
          </p:nvGrpSpPr>
          <p:grpSpPr bwMode="auto">
            <a:xfrm rot="5359961">
              <a:off x="5400" y="1416"/>
              <a:ext cx="192" cy="144"/>
              <a:chOff x="3072" y="912"/>
              <a:chExt cx="192" cy="144"/>
            </a:xfrm>
          </p:grpSpPr>
          <p:sp>
            <p:nvSpPr>
              <p:cNvPr id="8725" name="Rectangle 271"/>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26" name="Rectangle 272"/>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27" name="Rectangle 273"/>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28" name="Rectangle 274"/>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371" name="Group 275"/>
            <p:cNvGrpSpPr>
              <a:grpSpLocks/>
            </p:cNvGrpSpPr>
            <p:nvPr/>
          </p:nvGrpSpPr>
          <p:grpSpPr bwMode="auto">
            <a:xfrm rot="5359961">
              <a:off x="5400" y="1656"/>
              <a:ext cx="192" cy="144"/>
              <a:chOff x="3072" y="912"/>
              <a:chExt cx="192" cy="144"/>
            </a:xfrm>
          </p:grpSpPr>
          <p:sp>
            <p:nvSpPr>
              <p:cNvPr id="8721" name="Rectangle 276"/>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22" name="Rectangle 277"/>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23" name="Rectangle 278"/>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24" name="Rectangle 279"/>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372" name="Group 280"/>
            <p:cNvGrpSpPr>
              <a:grpSpLocks/>
            </p:cNvGrpSpPr>
            <p:nvPr/>
          </p:nvGrpSpPr>
          <p:grpSpPr bwMode="auto">
            <a:xfrm rot="5359961">
              <a:off x="5400" y="1896"/>
              <a:ext cx="192" cy="144"/>
              <a:chOff x="3072" y="912"/>
              <a:chExt cx="192" cy="144"/>
            </a:xfrm>
          </p:grpSpPr>
          <p:sp>
            <p:nvSpPr>
              <p:cNvPr id="8717" name="Rectangle 281"/>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18" name="Rectangle 282"/>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19" name="Rectangle 283"/>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20" name="Rectangle 284"/>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sp>
          <p:nvSpPr>
            <p:cNvPr id="8373" name="Rectangle 285"/>
            <p:cNvSpPr>
              <a:spLocks noChangeArrowheads="1"/>
            </p:cNvSpPr>
            <p:nvPr/>
          </p:nvSpPr>
          <p:spPr bwMode="auto">
            <a:xfrm>
              <a:off x="2304" y="1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74" name="Rectangle 286"/>
            <p:cNvSpPr>
              <a:spLocks noChangeArrowheads="1"/>
            </p:cNvSpPr>
            <p:nvPr/>
          </p:nvSpPr>
          <p:spPr bwMode="auto">
            <a:xfrm>
              <a:off x="2544" y="1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75" name="Rectangle 287"/>
            <p:cNvSpPr>
              <a:spLocks noChangeArrowheads="1"/>
            </p:cNvSpPr>
            <p:nvPr/>
          </p:nvSpPr>
          <p:spPr bwMode="auto">
            <a:xfrm>
              <a:off x="2304" y="4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76" name="Rectangle 288"/>
            <p:cNvSpPr>
              <a:spLocks noChangeArrowheads="1"/>
            </p:cNvSpPr>
            <p:nvPr/>
          </p:nvSpPr>
          <p:spPr bwMode="auto">
            <a:xfrm>
              <a:off x="2544" y="4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77" name="Rectangle 289"/>
            <p:cNvSpPr>
              <a:spLocks noChangeArrowheads="1"/>
            </p:cNvSpPr>
            <p:nvPr/>
          </p:nvSpPr>
          <p:spPr bwMode="auto">
            <a:xfrm>
              <a:off x="2304" y="6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78" name="Rectangle 290"/>
            <p:cNvSpPr>
              <a:spLocks noChangeArrowheads="1"/>
            </p:cNvSpPr>
            <p:nvPr/>
          </p:nvSpPr>
          <p:spPr bwMode="auto">
            <a:xfrm>
              <a:off x="2544" y="6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79" name="Rectangle 291"/>
            <p:cNvSpPr>
              <a:spLocks noChangeArrowheads="1"/>
            </p:cNvSpPr>
            <p:nvPr/>
          </p:nvSpPr>
          <p:spPr bwMode="auto">
            <a:xfrm>
              <a:off x="2304" y="9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80" name="Rectangle 292"/>
            <p:cNvSpPr>
              <a:spLocks noChangeArrowheads="1"/>
            </p:cNvSpPr>
            <p:nvPr/>
          </p:nvSpPr>
          <p:spPr bwMode="auto">
            <a:xfrm>
              <a:off x="2544" y="9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81" name="Rectangle 293"/>
            <p:cNvSpPr>
              <a:spLocks noChangeArrowheads="1"/>
            </p:cNvSpPr>
            <p:nvPr/>
          </p:nvSpPr>
          <p:spPr bwMode="auto">
            <a:xfrm>
              <a:off x="2304" y="11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82" name="Rectangle 294"/>
            <p:cNvSpPr>
              <a:spLocks noChangeArrowheads="1"/>
            </p:cNvSpPr>
            <p:nvPr/>
          </p:nvSpPr>
          <p:spPr bwMode="auto">
            <a:xfrm>
              <a:off x="2544" y="11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83" name="Rectangle 295"/>
            <p:cNvSpPr>
              <a:spLocks noChangeArrowheads="1"/>
            </p:cNvSpPr>
            <p:nvPr/>
          </p:nvSpPr>
          <p:spPr bwMode="auto">
            <a:xfrm>
              <a:off x="2304" y="13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84" name="Rectangle 296"/>
            <p:cNvSpPr>
              <a:spLocks noChangeArrowheads="1"/>
            </p:cNvSpPr>
            <p:nvPr/>
          </p:nvSpPr>
          <p:spPr bwMode="auto">
            <a:xfrm>
              <a:off x="2544" y="13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85" name="Rectangle 297"/>
            <p:cNvSpPr>
              <a:spLocks noChangeArrowheads="1"/>
            </p:cNvSpPr>
            <p:nvPr/>
          </p:nvSpPr>
          <p:spPr bwMode="auto">
            <a:xfrm>
              <a:off x="2304" y="16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86" name="Rectangle 298"/>
            <p:cNvSpPr>
              <a:spLocks noChangeArrowheads="1"/>
            </p:cNvSpPr>
            <p:nvPr/>
          </p:nvSpPr>
          <p:spPr bwMode="auto">
            <a:xfrm>
              <a:off x="2544" y="16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87" name="Rectangle 299"/>
            <p:cNvSpPr>
              <a:spLocks noChangeArrowheads="1"/>
            </p:cNvSpPr>
            <p:nvPr/>
          </p:nvSpPr>
          <p:spPr bwMode="auto">
            <a:xfrm>
              <a:off x="2304" y="18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88" name="Rectangle 300"/>
            <p:cNvSpPr>
              <a:spLocks noChangeArrowheads="1"/>
            </p:cNvSpPr>
            <p:nvPr/>
          </p:nvSpPr>
          <p:spPr bwMode="auto">
            <a:xfrm>
              <a:off x="2544" y="18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89" name="Rectangle 301"/>
            <p:cNvSpPr>
              <a:spLocks noChangeArrowheads="1"/>
            </p:cNvSpPr>
            <p:nvPr/>
          </p:nvSpPr>
          <p:spPr bwMode="auto">
            <a:xfrm>
              <a:off x="2064" y="192"/>
              <a:ext cx="96" cy="912"/>
            </a:xfrm>
            <a:prstGeom prst="rect">
              <a:avLst/>
            </a:prstGeom>
            <a:solidFill>
              <a:srgbClr val="DC008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90" name="Rectangle 302"/>
            <p:cNvSpPr>
              <a:spLocks noChangeArrowheads="1"/>
            </p:cNvSpPr>
            <p:nvPr/>
          </p:nvSpPr>
          <p:spPr bwMode="auto">
            <a:xfrm>
              <a:off x="2208" y="192"/>
              <a:ext cx="48" cy="912"/>
            </a:xfrm>
            <a:prstGeom prst="rect">
              <a:avLst/>
            </a:prstGeom>
            <a:solidFill>
              <a:srgbClr val="91919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91" name="Rectangle 303"/>
            <p:cNvSpPr>
              <a:spLocks noChangeArrowheads="1"/>
            </p:cNvSpPr>
            <p:nvPr/>
          </p:nvSpPr>
          <p:spPr bwMode="auto">
            <a:xfrm>
              <a:off x="2064" y="1152"/>
              <a:ext cx="96" cy="912"/>
            </a:xfrm>
            <a:prstGeom prst="rect">
              <a:avLst/>
            </a:prstGeom>
            <a:solidFill>
              <a:srgbClr val="DC008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92" name="Rectangle 304"/>
            <p:cNvSpPr>
              <a:spLocks noChangeArrowheads="1"/>
            </p:cNvSpPr>
            <p:nvPr/>
          </p:nvSpPr>
          <p:spPr bwMode="auto">
            <a:xfrm>
              <a:off x="2208" y="1152"/>
              <a:ext cx="48" cy="912"/>
            </a:xfrm>
            <a:prstGeom prst="rect">
              <a:avLst/>
            </a:prstGeom>
            <a:solidFill>
              <a:srgbClr val="91919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93" name="Rectangle 305"/>
            <p:cNvSpPr>
              <a:spLocks noChangeArrowheads="1"/>
            </p:cNvSpPr>
            <p:nvPr/>
          </p:nvSpPr>
          <p:spPr bwMode="auto">
            <a:xfrm>
              <a:off x="2064" y="0"/>
              <a:ext cx="192" cy="144"/>
            </a:xfrm>
            <a:prstGeom prst="rect">
              <a:avLst/>
            </a:prstGeom>
            <a:solidFill>
              <a:schemeClr val="tx1"/>
            </a:solidFill>
            <a:ln w="12700">
              <a:solidFill>
                <a:schemeClr val="tx1"/>
              </a:solidFill>
              <a:miter lim="800000"/>
              <a:headEnd type="none" w="sm" len="sm"/>
              <a:tailEnd type="none" w="sm" len="sm"/>
            </a:ln>
          </p:spPr>
          <p:txBody>
            <a:bodyPr wrap="none" anchor="ctr"/>
            <a:lstStyle/>
            <a:p>
              <a:pPr algn="ctr" eaLnBrk="0" hangingPunct="0"/>
              <a:endParaRPr lang="ru-RU" sz="2400">
                <a:latin typeface="Times New Roman" pitchFamily="18" charset="0"/>
              </a:endParaRPr>
            </a:p>
          </p:txBody>
        </p:sp>
        <p:grpSp>
          <p:nvGrpSpPr>
            <p:cNvPr id="8394" name="Group 306"/>
            <p:cNvGrpSpPr>
              <a:grpSpLocks/>
            </p:cNvGrpSpPr>
            <p:nvPr/>
          </p:nvGrpSpPr>
          <p:grpSpPr bwMode="auto">
            <a:xfrm>
              <a:off x="2304" y="0"/>
              <a:ext cx="192" cy="144"/>
              <a:chOff x="3072" y="912"/>
              <a:chExt cx="192" cy="144"/>
            </a:xfrm>
          </p:grpSpPr>
          <p:sp>
            <p:nvSpPr>
              <p:cNvPr id="8713" name="Rectangle 307"/>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14" name="Rectangle 308"/>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15" name="Rectangle 309"/>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16" name="Rectangle 310"/>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395" name="Group 311"/>
            <p:cNvGrpSpPr>
              <a:grpSpLocks/>
            </p:cNvGrpSpPr>
            <p:nvPr/>
          </p:nvGrpSpPr>
          <p:grpSpPr bwMode="auto">
            <a:xfrm>
              <a:off x="2544" y="0"/>
              <a:ext cx="192" cy="144"/>
              <a:chOff x="3072" y="912"/>
              <a:chExt cx="192" cy="144"/>
            </a:xfrm>
          </p:grpSpPr>
          <p:sp>
            <p:nvSpPr>
              <p:cNvPr id="8709" name="Rectangle 312"/>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10" name="Rectangle 313"/>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11" name="Rectangle 314"/>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12" name="Rectangle 315"/>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sp>
          <p:nvSpPr>
            <p:cNvPr id="8396" name="Rectangle 316"/>
            <p:cNvSpPr>
              <a:spLocks noChangeArrowheads="1"/>
            </p:cNvSpPr>
            <p:nvPr/>
          </p:nvSpPr>
          <p:spPr bwMode="auto">
            <a:xfrm>
              <a:off x="3024" y="21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97" name="Rectangle 317"/>
            <p:cNvSpPr>
              <a:spLocks noChangeArrowheads="1"/>
            </p:cNvSpPr>
            <p:nvPr/>
          </p:nvSpPr>
          <p:spPr bwMode="auto">
            <a:xfrm>
              <a:off x="3264" y="21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98" name="Rectangle 318"/>
            <p:cNvSpPr>
              <a:spLocks noChangeArrowheads="1"/>
            </p:cNvSpPr>
            <p:nvPr/>
          </p:nvSpPr>
          <p:spPr bwMode="auto">
            <a:xfrm>
              <a:off x="3024" y="23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399" name="Rectangle 319"/>
            <p:cNvSpPr>
              <a:spLocks noChangeArrowheads="1"/>
            </p:cNvSpPr>
            <p:nvPr/>
          </p:nvSpPr>
          <p:spPr bwMode="auto">
            <a:xfrm>
              <a:off x="3264" y="23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00" name="Rectangle 320"/>
            <p:cNvSpPr>
              <a:spLocks noChangeArrowheads="1"/>
            </p:cNvSpPr>
            <p:nvPr/>
          </p:nvSpPr>
          <p:spPr bwMode="auto">
            <a:xfrm>
              <a:off x="3744" y="21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01" name="Rectangle 321"/>
            <p:cNvSpPr>
              <a:spLocks noChangeArrowheads="1"/>
            </p:cNvSpPr>
            <p:nvPr/>
          </p:nvSpPr>
          <p:spPr bwMode="auto">
            <a:xfrm>
              <a:off x="3984" y="21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02" name="Rectangle 322"/>
            <p:cNvSpPr>
              <a:spLocks noChangeArrowheads="1"/>
            </p:cNvSpPr>
            <p:nvPr/>
          </p:nvSpPr>
          <p:spPr bwMode="auto">
            <a:xfrm>
              <a:off x="3744" y="23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03" name="Rectangle 323"/>
            <p:cNvSpPr>
              <a:spLocks noChangeArrowheads="1"/>
            </p:cNvSpPr>
            <p:nvPr/>
          </p:nvSpPr>
          <p:spPr bwMode="auto">
            <a:xfrm>
              <a:off x="3984" y="23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04" name="Rectangle 324"/>
            <p:cNvSpPr>
              <a:spLocks noChangeArrowheads="1"/>
            </p:cNvSpPr>
            <p:nvPr/>
          </p:nvSpPr>
          <p:spPr bwMode="auto">
            <a:xfrm>
              <a:off x="4224" y="21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05" name="Rectangle 325"/>
            <p:cNvSpPr>
              <a:spLocks noChangeArrowheads="1"/>
            </p:cNvSpPr>
            <p:nvPr/>
          </p:nvSpPr>
          <p:spPr bwMode="auto">
            <a:xfrm>
              <a:off x="4464" y="21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06" name="Rectangle 326"/>
            <p:cNvSpPr>
              <a:spLocks noChangeArrowheads="1"/>
            </p:cNvSpPr>
            <p:nvPr/>
          </p:nvSpPr>
          <p:spPr bwMode="auto">
            <a:xfrm>
              <a:off x="4224" y="23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07" name="Rectangle 327"/>
            <p:cNvSpPr>
              <a:spLocks noChangeArrowheads="1"/>
            </p:cNvSpPr>
            <p:nvPr/>
          </p:nvSpPr>
          <p:spPr bwMode="auto">
            <a:xfrm>
              <a:off x="4464" y="23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08" name="Rectangle 328"/>
            <p:cNvSpPr>
              <a:spLocks noChangeArrowheads="1"/>
            </p:cNvSpPr>
            <p:nvPr/>
          </p:nvSpPr>
          <p:spPr bwMode="auto">
            <a:xfrm>
              <a:off x="4944" y="21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09" name="Rectangle 329"/>
            <p:cNvSpPr>
              <a:spLocks noChangeArrowheads="1"/>
            </p:cNvSpPr>
            <p:nvPr/>
          </p:nvSpPr>
          <p:spPr bwMode="auto">
            <a:xfrm>
              <a:off x="5184" y="21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10" name="Rectangle 330"/>
            <p:cNvSpPr>
              <a:spLocks noChangeArrowheads="1"/>
            </p:cNvSpPr>
            <p:nvPr/>
          </p:nvSpPr>
          <p:spPr bwMode="auto">
            <a:xfrm>
              <a:off x="4944" y="23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11" name="Rectangle 331"/>
            <p:cNvSpPr>
              <a:spLocks noChangeArrowheads="1"/>
            </p:cNvSpPr>
            <p:nvPr/>
          </p:nvSpPr>
          <p:spPr bwMode="auto">
            <a:xfrm>
              <a:off x="5184" y="23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12" name="Rectangle 332"/>
            <p:cNvSpPr>
              <a:spLocks noChangeArrowheads="1"/>
            </p:cNvSpPr>
            <p:nvPr/>
          </p:nvSpPr>
          <p:spPr bwMode="auto">
            <a:xfrm>
              <a:off x="3024" y="25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13" name="Rectangle 333"/>
            <p:cNvSpPr>
              <a:spLocks noChangeArrowheads="1"/>
            </p:cNvSpPr>
            <p:nvPr/>
          </p:nvSpPr>
          <p:spPr bwMode="auto">
            <a:xfrm>
              <a:off x="3264" y="25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14" name="Rectangle 334"/>
            <p:cNvSpPr>
              <a:spLocks noChangeArrowheads="1"/>
            </p:cNvSpPr>
            <p:nvPr/>
          </p:nvSpPr>
          <p:spPr bwMode="auto">
            <a:xfrm>
              <a:off x="3024" y="28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15" name="Rectangle 335"/>
            <p:cNvSpPr>
              <a:spLocks noChangeArrowheads="1"/>
            </p:cNvSpPr>
            <p:nvPr/>
          </p:nvSpPr>
          <p:spPr bwMode="auto">
            <a:xfrm>
              <a:off x="3264" y="28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16" name="Rectangle 336"/>
            <p:cNvSpPr>
              <a:spLocks noChangeArrowheads="1"/>
            </p:cNvSpPr>
            <p:nvPr/>
          </p:nvSpPr>
          <p:spPr bwMode="auto">
            <a:xfrm>
              <a:off x="3744" y="25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17" name="Rectangle 337"/>
            <p:cNvSpPr>
              <a:spLocks noChangeArrowheads="1"/>
            </p:cNvSpPr>
            <p:nvPr/>
          </p:nvSpPr>
          <p:spPr bwMode="auto">
            <a:xfrm>
              <a:off x="3984" y="25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18" name="Rectangle 338"/>
            <p:cNvSpPr>
              <a:spLocks noChangeArrowheads="1"/>
            </p:cNvSpPr>
            <p:nvPr/>
          </p:nvSpPr>
          <p:spPr bwMode="auto">
            <a:xfrm>
              <a:off x="3744" y="28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19" name="Rectangle 339"/>
            <p:cNvSpPr>
              <a:spLocks noChangeArrowheads="1"/>
            </p:cNvSpPr>
            <p:nvPr/>
          </p:nvSpPr>
          <p:spPr bwMode="auto">
            <a:xfrm>
              <a:off x="3984" y="28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20" name="Rectangle 340"/>
            <p:cNvSpPr>
              <a:spLocks noChangeArrowheads="1"/>
            </p:cNvSpPr>
            <p:nvPr/>
          </p:nvSpPr>
          <p:spPr bwMode="auto">
            <a:xfrm>
              <a:off x="4224" y="25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21" name="Rectangle 341"/>
            <p:cNvSpPr>
              <a:spLocks noChangeArrowheads="1"/>
            </p:cNvSpPr>
            <p:nvPr/>
          </p:nvSpPr>
          <p:spPr bwMode="auto">
            <a:xfrm>
              <a:off x="4464" y="25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22" name="Rectangle 342"/>
            <p:cNvSpPr>
              <a:spLocks noChangeArrowheads="1"/>
            </p:cNvSpPr>
            <p:nvPr/>
          </p:nvSpPr>
          <p:spPr bwMode="auto">
            <a:xfrm>
              <a:off x="4224" y="28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23" name="Rectangle 343"/>
            <p:cNvSpPr>
              <a:spLocks noChangeArrowheads="1"/>
            </p:cNvSpPr>
            <p:nvPr/>
          </p:nvSpPr>
          <p:spPr bwMode="auto">
            <a:xfrm>
              <a:off x="4464" y="28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24" name="Rectangle 344"/>
            <p:cNvSpPr>
              <a:spLocks noChangeArrowheads="1"/>
            </p:cNvSpPr>
            <p:nvPr/>
          </p:nvSpPr>
          <p:spPr bwMode="auto">
            <a:xfrm>
              <a:off x="4944" y="25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25" name="Rectangle 345"/>
            <p:cNvSpPr>
              <a:spLocks noChangeArrowheads="1"/>
            </p:cNvSpPr>
            <p:nvPr/>
          </p:nvSpPr>
          <p:spPr bwMode="auto">
            <a:xfrm>
              <a:off x="5184" y="25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26" name="Rectangle 346"/>
            <p:cNvSpPr>
              <a:spLocks noChangeArrowheads="1"/>
            </p:cNvSpPr>
            <p:nvPr/>
          </p:nvSpPr>
          <p:spPr bwMode="auto">
            <a:xfrm>
              <a:off x="4944" y="28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27" name="Rectangle 347"/>
            <p:cNvSpPr>
              <a:spLocks noChangeArrowheads="1"/>
            </p:cNvSpPr>
            <p:nvPr/>
          </p:nvSpPr>
          <p:spPr bwMode="auto">
            <a:xfrm>
              <a:off x="5184" y="28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28" name="Rectangle 348"/>
            <p:cNvSpPr>
              <a:spLocks noChangeArrowheads="1"/>
            </p:cNvSpPr>
            <p:nvPr/>
          </p:nvSpPr>
          <p:spPr bwMode="auto">
            <a:xfrm>
              <a:off x="3024" y="30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29" name="Rectangle 349"/>
            <p:cNvSpPr>
              <a:spLocks noChangeArrowheads="1"/>
            </p:cNvSpPr>
            <p:nvPr/>
          </p:nvSpPr>
          <p:spPr bwMode="auto">
            <a:xfrm>
              <a:off x="3264" y="30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30" name="Rectangle 350"/>
            <p:cNvSpPr>
              <a:spLocks noChangeArrowheads="1"/>
            </p:cNvSpPr>
            <p:nvPr/>
          </p:nvSpPr>
          <p:spPr bwMode="auto">
            <a:xfrm>
              <a:off x="3024" y="33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31" name="Rectangle 351"/>
            <p:cNvSpPr>
              <a:spLocks noChangeArrowheads="1"/>
            </p:cNvSpPr>
            <p:nvPr/>
          </p:nvSpPr>
          <p:spPr bwMode="auto">
            <a:xfrm>
              <a:off x="3264" y="33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32" name="Rectangle 352"/>
            <p:cNvSpPr>
              <a:spLocks noChangeArrowheads="1"/>
            </p:cNvSpPr>
            <p:nvPr/>
          </p:nvSpPr>
          <p:spPr bwMode="auto">
            <a:xfrm>
              <a:off x="3744" y="30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33" name="Rectangle 353"/>
            <p:cNvSpPr>
              <a:spLocks noChangeArrowheads="1"/>
            </p:cNvSpPr>
            <p:nvPr/>
          </p:nvSpPr>
          <p:spPr bwMode="auto">
            <a:xfrm>
              <a:off x="3984" y="30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34" name="Rectangle 354"/>
            <p:cNvSpPr>
              <a:spLocks noChangeArrowheads="1"/>
            </p:cNvSpPr>
            <p:nvPr/>
          </p:nvSpPr>
          <p:spPr bwMode="auto">
            <a:xfrm>
              <a:off x="3744" y="33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35" name="Rectangle 355"/>
            <p:cNvSpPr>
              <a:spLocks noChangeArrowheads="1"/>
            </p:cNvSpPr>
            <p:nvPr/>
          </p:nvSpPr>
          <p:spPr bwMode="auto">
            <a:xfrm>
              <a:off x="3984" y="33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36" name="Rectangle 356"/>
            <p:cNvSpPr>
              <a:spLocks noChangeArrowheads="1"/>
            </p:cNvSpPr>
            <p:nvPr/>
          </p:nvSpPr>
          <p:spPr bwMode="auto">
            <a:xfrm>
              <a:off x="4224" y="30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37" name="Rectangle 357"/>
            <p:cNvSpPr>
              <a:spLocks noChangeArrowheads="1"/>
            </p:cNvSpPr>
            <p:nvPr/>
          </p:nvSpPr>
          <p:spPr bwMode="auto">
            <a:xfrm>
              <a:off x="4464" y="30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38" name="Rectangle 358"/>
            <p:cNvSpPr>
              <a:spLocks noChangeArrowheads="1"/>
            </p:cNvSpPr>
            <p:nvPr/>
          </p:nvSpPr>
          <p:spPr bwMode="auto">
            <a:xfrm>
              <a:off x="4224" y="33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39" name="Rectangle 359"/>
            <p:cNvSpPr>
              <a:spLocks noChangeArrowheads="1"/>
            </p:cNvSpPr>
            <p:nvPr/>
          </p:nvSpPr>
          <p:spPr bwMode="auto">
            <a:xfrm>
              <a:off x="4464" y="33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40" name="Rectangle 360"/>
            <p:cNvSpPr>
              <a:spLocks noChangeArrowheads="1"/>
            </p:cNvSpPr>
            <p:nvPr/>
          </p:nvSpPr>
          <p:spPr bwMode="auto">
            <a:xfrm>
              <a:off x="4944" y="30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41" name="Rectangle 361"/>
            <p:cNvSpPr>
              <a:spLocks noChangeArrowheads="1"/>
            </p:cNvSpPr>
            <p:nvPr/>
          </p:nvSpPr>
          <p:spPr bwMode="auto">
            <a:xfrm>
              <a:off x="5184" y="30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42" name="Rectangle 362"/>
            <p:cNvSpPr>
              <a:spLocks noChangeArrowheads="1"/>
            </p:cNvSpPr>
            <p:nvPr/>
          </p:nvSpPr>
          <p:spPr bwMode="auto">
            <a:xfrm>
              <a:off x="4944" y="33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43" name="Rectangle 363"/>
            <p:cNvSpPr>
              <a:spLocks noChangeArrowheads="1"/>
            </p:cNvSpPr>
            <p:nvPr/>
          </p:nvSpPr>
          <p:spPr bwMode="auto">
            <a:xfrm>
              <a:off x="5184" y="33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44" name="Rectangle 364"/>
            <p:cNvSpPr>
              <a:spLocks noChangeArrowheads="1"/>
            </p:cNvSpPr>
            <p:nvPr/>
          </p:nvSpPr>
          <p:spPr bwMode="auto">
            <a:xfrm>
              <a:off x="3504" y="2112"/>
              <a:ext cx="96" cy="912"/>
            </a:xfrm>
            <a:prstGeom prst="rect">
              <a:avLst/>
            </a:prstGeom>
            <a:solidFill>
              <a:srgbClr val="DC008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45" name="Rectangle 365"/>
            <p:cNvSpPr>
              <a:spLocks noChangeArrowheads="1"/>
            </p:cNvSpPr>
            <p:nvPr/>
          </p:nvSpPr>
          <p:spPr bwMode="auto">
            <a:xfrm>
              <a:off x="3648" y="2112"/>
              <a:ext cx="48" cy="912"/>
            </a:xfrm>
            <a:prstGeom prst="rect">
              <a:avLst/>
            </a:prstGeom>
            <a:solidFill>
              <a:srgbClr val="91919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46" name="Rectangle 366"/>
            <p:cNvSpPr>
              <a:spLocks noChangeArrowheads="1"/>
            </p:cNvSpPr>
            <p:nvPr/>
          </p:nvSpPr>
          <p:spPr bwMode="auto">
            <a:xfrm>
              <a:off x="3024" y="35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47" name="Rectangle 367"/>
            <p:cNvSpPr>
              <a:spLocks noChangeArrowheads="1"/>
            </p:cNvSpPr>
            <p:nvPr/>
          </p:nvSpPr>
          <p:spPr bwMode="auto">
            <a:xfrm>
              <a:off x="3264" y="35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48" name="Rectangle 368"/>
            <p:cNvSpPr>
              <a:spLocks noChangeArrowheads="1"/>
            </p:cNvSpPr>
            <p:nvPr/>
          </p:nvSpPr>
          <p:spPr bwMode="auto">
            <a:xfrm>
              <a:off x="3024" y="37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49" name="Rectangle 369"/>
            <p:cNvSpPr>
              <a:spLocks noChangeArrowheads="1"/>
            </p:cNvSpPr>
            <p:nvPr/>
          </p:nvSpPr>
          <p:spPr bwMode="auto">
            <a:xfrm>
              <a:off x="3264" y="37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50" name="Rectangle 370"/>
            <p:cNvSpPr>
              <a:spLocks noChangeArrowheads="1"/>
            </p:cNvSpPr>
            <p:nvPr/>
          </p:nvSpPr>
          <p:spPr bwMode="auto">
            <a:xfrm>
              <a:off x="3744" y="35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51" name="Rectangle 371"/>
            <p:cNvSpPr>
              <a:spLocks noChangeArrowheads="1"/>
            </p:cNvSpPr>
            <p:nvPr/>
          </p:nvSpPr>
          <p:spPr bwMode="auto">
            <a:xfrm>
              <a:off x="3984" y="35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52" name="Rectangle 372"/>
            <p:cNvSpPr>
              <a:spLocks noChangeArrowheads="1"/>
            </p:cNvSpPr>
            <p:nvPr/>
          </p:nvSpPr>
          <p:spPr bwMode="auto">
            <a:xfrm>
              <a:off x="3744" y="37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53" name="Rectangle 373"/>
            <p:cNvSpPr>
              <a:spLocks noChangeArrowheads="1"/>
            </p:cNvSpPr>
            <p:nvPr/>
          </p:nvSpPr>
          <p:spPr bwMode="auto">
            <a:xfrm>
              <a:off x="3984" y="37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54" name="Rectangle 374"/>
            <p:cNvSpPr>
              <a:spLocks noChangeArrowheads="1"/>
            </p:cNvSpPr>
            <p:nvPr/>
          </p:nvSpPr>
          <p:spPr bwMode="auto">
            <a:xfrm>
              <a:off x="4224" y="35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55" name="Rectangle 375"/>
            <p:cNvSpPr>
              <a:spLocks noChangeArrowheads="1"/>
            </p:cNvSpPr>
            <p:nvPr/>
          </p:nvSpPr>
          <p:spPr bwMode="auto">
            <a:xfrm>
              <a:off x="4464" y="35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56" name="Rectangle 376"/>
            <p:cNvSpPr>
              <a:spLocks noChangeArrowheads="1"/>
            </p:cNvSpPr>
            <p:nvPr/>
          </p:nvSpPr>
          <p:spPr bwMode="auto">
            <a:xfrm>
              <a:off x="4224" y="37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57" name="Rectangle 377"/>
            <p:cNvSpPr>
              <a:spLocks noChangeArrowheads="1"/>
            </p:cNvSpPr>
            <p:nvPr/>
          </p:nvSpPr>
          <p:spPr bwMode="auto">
            <a:xfrm>
              <a:off x="4464" y="37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58" name="Rectangle 378"/>
            <p:cNvSpPr>
              <a:spLocks noChangeArrowheads="1"/>
            </p:cNvSpPr>
            <p:nvPr/>
          </p:nvSpPr>
          <p:spPr bwMode="auto">
            <a:xfrm>
              <a:off x="4944" y="35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59" name="Rectangle 379"/>
            <p:cNvSpPr>
              <a:spLocks noChangeArrowheads="1"/>
            </p:cNvSpPr>
            <p:nvPr/>
          </p:nvSpPr>
          <p:spPr bwMode="auto">
            <a:xfrm>
              <a:off x="5184" y="35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60" name="Rectangle 380"/>
            <p:cNvSpPr>
              <a:spLocks noChangeArrowheads="1"/>
            </p:cNvSpPr>
            <p:nvPr/>
          </p:nvSpPr>
          <p:spPr bwMode="auto">
            <a:xfrm>
              <a:off x="4944" y="37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61" name="Rectangle 381"/>
            <p:cNvSpPr>
              <a:spLocks noChangeArrowheads="1"/>
            </p:cNvSpPr>
            <p:nvPr/>
          </p:nvSpPr>
          <p:spPr bwMode="auto">
            <a:xfrm>
              <a:off x="5184" y="37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62" name="Rectangle 382"/>
            <p:cNvSpPr>
              <a:spLocks noChangeArrowheads="1"/>
            </p:cNvSpPr>
            <p:nvPr/>
          </p:nvSpPr>
          <p:spPr bwMode="auto">
            <a:xfrm>
              <a:off x="3504" y="3072"/>
              <a:ext cx="96" cy="912"/>
            </a:xfrm>
            <a:prstGeom prst="rect">
              <a:avLst/>
            </a:prstGeom>
            <a:solidFill>
              <a:srgbClr val="DC008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63" name="Rectangle 383"/>
            <p:cNvSpPr>
              <a:spLocks noChangeArrowheads="1"/>
            </p:cNvSpPr>
            <p:nvPr/>
          </p:nvSpPr>
          <p:spPr bwMode="auto">
            <a:xfrm>
              <a:off x="3648" y="3072"/>
              <a:ext cx="48" cy="912"/>
            </a:xfrm>
            <a:prstGeom prst="rect">
              <a:avLst/>
            </a:prstGeom>
            <a:solidFill>
              <a:srgbClr val="91919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64" name="Rectangle 384"/>
            <p:cNvSpPr>
              <a:spLocks noChangeArrowheads="1"/>
            </p:cNvSpPr>
            <p:nvPr/>
          </p:nvSpPr>
          <p:spPr bwMode="auto">
            <a:xfrm>
              <a:off x="4704" y="2112"/>
              <a:ext cx="96" cy="912"/>
            </a:xfrm>
            <a:prstGeom prst="rect">
              <a:avLst/>
            </a:prstGeom>
            <a:solidFill>
              <a:srgbClr val="DC008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65" name="Rectangle 385"/>
            <p:cNvSpPr>
              <a:spLocks noChangeArrowheads="1"/>
            </p:cNvSpPr>
            <p:nvPr/>
          </p:nvSpPr>
          <p:spPr bwMode="auto">
            <a:xfrm>
              <a:off x="4848" y="2112"/>
              <a:ext cx="48" cy="912"/>
            </a:xfrm>
            <a:prstGeom prst="rect">
              <a:avLst/>
            </a:prstGeom>
            <a:solidFill>
              <a:srgbClr val="91919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66" name="Rectangle 386"/>
            <p:cNvSpPr>
              <a:spLocks noChangeArrowheads="1"/>
            </p:cNvSpPr>
            <p:nvPr/>
          </p:nvSpPr>
          <p:spPr bwMode="auto">
            <a:xfrm>
              <a:off x="4704" y="3072"/>
              <a:ext cx="96" cy="912"/>
            </a:xfrm>
            <a:prstGeom prst="rect">
              <a:avLst/>
            </a:prstGeom>
            <a:solidFill>
              <a:srgbClr val="DC008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67" name="Rectangle 387"/>
            <p:cNvSpPr>
              <a:spLocks noChangeArrowheads="1"/>
            </p:cNvSpPr>
            <p:nvPr/>
          </p:nvSpPr>
          <p:spPr bwMode="auto">
            <a:xfrm>
              <a:off x="4848" y="3072"/>
              <a:ext cx="48" cy="912"/>
            </a:xfrm>
            <a:prstGeom prst="rect">
              <a:avLst/>
            </a:prstGeom>
            <a:solidFill>
              <a:srgbClr val="91919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nvGrpSpPr>
            <p:cNvPr id="8468" name="Group 388"/>
            <p:cNvGrpSpPr>
              <a:grpSpLocks/>
            </p:cNvGrpSpPr>
            <p:nvPr/>
          </p:nvGrpSpPr>
          <p:grpSpPr bwMode="auto">
            <a:xfrm rot="5359961">
              <a:off x="168" y="2136"/>
              <a:ext cx="192" cy="144"/>
              <a:chOff x="3072" y="912"/>
              <a:chExt cx="192" cy="144"/>
            </a:xfrm>
          </p:grpSpPr>
          <p:sp>
            <p:nvSpPr>
              <p:cNvPr id="8705" name="Rectangle 389"/>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06" name="Rectangle 390"/>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07" name="Rectangle 391"/>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08" name="Rectangle 392"/>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469" name="Group 393"/>
            <p:cNvGrpSpPr>
              <a:grpSpLocks/>
            </p:cNvGrpSpPr>
            <p:nvPr/>
          </p:nvGrpSpPr>
          <p:grpSpPr bwMode="auto">
            <a:xfrm rot="5359961">
              <a:off x="168" y="2376"/>
              <a:ext cx="192" cy="144"/>
              <a:chOff x="3072" y="912"/>
              <a:chExt cx="192" cy="144"/>
            </a:xfrm>
          </p:grpSpPr>
          <p:sp>
            <p:nvSpPr>
              <p:cNvPr id="8701" name="Rectangle 394"/>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02" name="Rectangle 395"/>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03" name="Rectangle 396"/>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04" name="Rectangle 397"/>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470" name="Group 398"/>
            <p:cNvGrpSpPr>
              <a:grpSpLocks/>
            </p:cNvGrpSpPr>
            <p:nvPr/>
          </p:nvGrpSpPr>
          <p:grpSpPr bwMode="auto">
            <a:xfrm rot="5359961">
              <a:off x="168" y="2616"/>
              <a:ext cx="192" cy="144"/>
              <a:chOff x="3072" y="912"/>
              <a:chExt cx="192" cy="144"/>
            </a:xfrm>
          </p:grpSpPr>
          <p:sp>
            <p:nvSpPr>
              <p:cNvPr id="8697" name="Rectangle 399"/>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98" name="Rectangle 400"/>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99" name="Rectangle 401"/>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700" name="Rectangle 402"/>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471" name="Group 403"/>
            <p:cNvGrpSpPr>
              <a:grpSpLocks/>
            </p:cNvGrpSpPr>
            <p:nvPr/>
          </p:nvGrpSpPr>
          <p:grpSpPr bwMode="auto">
            <a:xfrm rot="5359961">
              <a:off x="168" y="2856"/>
              <a:ext cx="192" cy="144"/>
              <a:chOff x="3072" y="912"/>
              <a:chExt cx="192" cy="144"/>
            </a:xfrm>
          </p:grpSpPr>
          <p:sp>
            <p:nvSpPr>
              <p:cNvPr id="8693" name="Rectangle 404"/>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94" name="Rectangle 405"/>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95" name="Rectangle 406"/>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96" name="Rectangle 407"/>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472" name="Group 408"/>
            <p:cNvGrpSpPr>
              <a:grpSpLocks/>
            </p:cNvGrpSpPr>
            <p:nvPr/>
          </p:nvGrpSpPr>
          <p:grpSpPr bwMode="auto">
            <a:xfrm rot="5359961">
              <a:off x="168" y="3096"/>
              <a:ext cx="192" cy="144"/>
              <a:chOff x="3072" y="912"/>
              <a:chExt cx="192" cy="144"/>
            </a:xfrm>
          </p:grpSpPr>
          <p:sp>
            <p:nvSpPr>
              <p:cNvPr id="8689" name="Rectangle 409"/>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90" name="Rectangle 410"/>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91" name="Rectangle 411"/>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92" name="Rectangle 412"/>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473" name="Group 413"/>
            <p:cNvGrpSpPr>
              <a:grpSpLocks/>
            </p:cNvGrpSpPr>
            <p:nvPr/>
          </p:nvGrpSpPr>
          <p:grpSpPr bwMode="auto">
            <a:xfrm rot="5359961">
              <a:off x="168" y="3336"/>
              <a:ext cx="192" cy="144"/>
              <a:chOff x="3072" y="912"/>
              <a:chExt cx="192" cy="144"/>
            </a:xfrm>
          </p:grpSpPr>
          <p:sp>
            <p:nvSpPr>
              <p:cNvPr id="8685" name="Rectangle 414"/>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86" name="Rectangle 415"/>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87" name="Rectangle 416"/>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88" name="Rectangle 417"/>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474" name="Group 418"/>
            <p:cNvGrpSpPr>
              <a:grpSpLocks/>
            </p:cNvGrpSpPr>
            <p:nvPr/>
          </p:nvGrpSpPr>
          <p:grpSpPr bwMode="auto">
            <a:xfrm rot="5359961">
              <a:off x="168" y="3576"/>
              <a:ext cx="192" cy="144"/>
              <a:chOff x="3072" y="912"/>
              <a:chExt cx="192" cy="144"/>
            </a:xfrm>
          </p:grpSpPr>
          <p:sp>
            <p:nvSpPr>
              <p:cNvPr id="8681" name="Rectangle 419"/>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82" name="Rectangle 420"/>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83" name="Rectangle 421"/>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84" name="Rectangle 422"/>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475" name="Group 423"/>
            <p:cNvGrpSpPr>
              <a:grpSpLocks/>
            </p:cNvGrpSpPr>
            <p:nvPr/>
          </p:nvGrpSpPr>
          <p:grpSpPr bwMode="auto">
            <a:xfrm rot="5359961">
              <a:off x="168" y="3816"/>
              <a:ext cx="192" cy="144"/>
              <a:chOff x="3072" y="912"/>
              <a:chExt cx="192" cy="144"/>
            </a:xfrm>
          </p:grpSpPr>
          <p:sp>
            <p:nvSpPr>
              <p:cNvPr id="8677" name="Rectangle 424"/>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78" name="Rectangle 425"/>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79" name="Rectangle 426"/>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80" name="Rectangle 427"/>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sp>
          <p:nvSpPr>
            <p:cNvPr id="8476" name="Rectangle 428"/>
            <p:cNvSpPr>
              <a:spLocks noChangeArrowheads="1"/>
            </p:cNvSpPr>
            <p:nvPr/>
          </p:nvSpPr>
          <p:spPr bwMode="auto">
            <a:xfrm>
              <a:off x="384" y="21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77" name="Rectangle 429"/>
            <p:cNvSpPr>
              <a:spLocks noChangeArrowheads="1"/>
            </p:cNvSpPr>
            <p:nvPr/>
          </p:nvSpPr>
          <p:spPr bwMode="auto">
            <a:xfrm>
              <a:off x="624" y="21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78" name="Rectangle 430"/>
            <p:cNvSpPr>
              <a:spLocks noChangeArrowheads="1"/>
            </p:cNvSpPr>
            <p:nvPr/>
          </p:nvSpPr>
          <p:spPr bwMode="auto">
            <a:xfrm>
              <a:off x="384" y="23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79" name="Rectangle 431"/>
            <p:cNvSpPr>
              <a:spLocks noChangeArrowheads="1"/>
            </p:cNvSpPr>
            <p:nvPr/>
          </p:nvSpPr>
          <p:spPr bwMode="auto">
            <a:xfrm>
              <a:off x="624" y="23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80" name="Rectangle 432"/>
            <p:cNvSpPr>
              <a:spLocks noChangeArrowheads="1"/>
            </p:cNvSpPr>
            <p:nvPr/>
          </p:nvSpPr>
          <p:spPr bwMode="auto">
            <a:xfrm>
              <a:off x="384" y="25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81" name="Rectangle 433"/>
            <p:cNvSpPr>
              <a:spLocks noChangeArrowheads="1"/>
            </p:cNvSpPr>
            <p:nvPr/>
          </p:nvSpPr>
          <p:spPr bwMode="auto">
            <a:xfrm>
              <a:off x="624" y="25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82" name="Rectangle 434"/>
            <p:cNvSpPr>
              <a:spLocks noChangeArrowheads="1"/>
            </p:cNvSpPr>
            <p:nvPr/>
          </p:nvSpPr>
          <p:spPr bwMode="auto">
            <a:xfrm>
              <a:off x="384" y="28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83" name="Rectangle 435"/>
            <p:cNvSpPr>
              <a:spLocks noChangeArrowheads="1"/>
            </p:cNvSpPr>
            <p:nvPr/>
          </p:nvSpPr>
          <p:spPr bwMode="auto">
            <a:xfrm>
              <a:off x="624" y="28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84" name="Rectangle 436"/>
            <p:cNvSpPr>
              <a:spLocks noChangeArrowheads="1"/>
            </p:cNvSpPr>
            <p:nvPr/>
          </p:nvSpPr>
          <p:spPr bwMode="auto">
            <a:xfrm>
              <a:off x="384" y="30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85" name="Rectangle 437"/>
            <p:cNvSpPr>
              <a:spLocks noChangeArrowheads="1"/>
            </p:cNvSpPr>
            <p:nvPr/>
          </p:nvSpPr>
          <p:spPr bwMode="auto">
            <a:xfrm>
              <a:off x="624" y="30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86" name="Rectangle 438"/>
            <p:cNvSpPr>
              <a:spLocks noChangeArrowheads="1"/>
            </p:cNvSpPr>
            <p:nvPr/>
          </p:nvSpPr>
          <p:spPr bwMode="auto">
            <a:xfrm>
              <a:off x="384" y="33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87" name="Rectangle 439"/>
            <p:cNvSpPr>
              <a:spLocks noChangeArrowheads="1"/>
            </p:cNvSpPr>
            <p:nvPr/>
          </p:nvSpPr>
          <p:spPr bwMode="auto">
            <a:xfrm>
              <a:off x="624" y="33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88" name="Rectangle 440"/>
            <p:cNvSpPr>
              <a:spLocks noChangeArrowheads="1"/>
            </p:cNvSpPr>
            <p:nvPr/>
          </p:nvSpPr>
          <p:spPr bwMode="auto">
            <a:xfrm>
              <a:off x="864" y="2112"/>
              <a:ext cx="96" cy="912"/>
            </a:xfrm>
            <a:prstGeom prst="rect">
              <a:avLst/>
            </a:prstGeom>
            <a:solidFill>
              <a:srgbClr val="DC008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89" name="Rectangle 441"/>
            <p:cNvSpPr>
              <a:spLocks noChangeArrowheads="1"/>
            </p:cNvSpPr>
            <p:nvPr/>
          </p:nvSpPr>
          <p:spPr bwMode="auto">
            <a:xfrm>
              <a:off x="1008" y="2112"/>
              <a:ext cx="48" cy="912"/>
            </a:xfrm>
            <a:prstGeom prst="rect">
              <a:avLst/>
            </a:prstGeom>
            <a:solidFill>
              <a:srgbClr val="91919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90" name="Rectangle 442"/>
            <p:cNvSpPr>
              <a:spLocks noChangeArrowheads="1"/>
            </p:cNvSpPr>
            <p:nvPr/>
          </p:nvSpPr>
          <p:spPr bwMode="auto">
            <a:xfrm>
              <a:off x="384" y="35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91" name="Rectangle 443"/>
            <p:cNvSpPr>
              <a:spLocks noChangeArrowheads="1"/>
            </p:cNvSpPr>
            <p:nvPr/>
          </p:nvSpPr>
          <p:spPr bwMode="auto">
            <a:xfrm>
              <a:off x="624" y="35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92" name="Rectangle 444"/>
            <p:cNvSpPr>
              <a:spLocks noChangeArrowheads="1"/>
            </p:cNvSpPr>
            <p:nvPr/>
          </p:nvSpPr>
          <p:spPr bwMode="auto">
            <a:xfrm>
              <a:off x="384" y="37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93" name="Rectangle 445"/>
            <p:cNvSpPr>
              <a:spLocks noChangeArrowheads="1"/>
            </p:cNvSpPr>
            <p:nvPr/>
          </p:nvSpPr>
          <p:spPr bwMode="auto">
            <a:xfrm>
              <a:off x="624" y="37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94" name="Rectangle 446"/>
            <p:cNvSpPr>
              <a:spLocks noChangeArrowheads="1"/>
            </p:cNvSpPr>
            <p:nvPr/>
          </p:nvSpPr>
          <p:spPr bwMode="auto">
            <a:xfrm>
              <a:off x="864" y="3072"/>
              <a:ext cx="96" cy="912"/>
            </a:xfrm>
            <a:prstGeom prst="rect">
              <a:avLst/>
            </a:prstGeom>
            <a:solidFill>
              <a:srgbClr val="DC008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95" name="Rectangle 447"/>
            <p:cNvSpPr>
              <a:spLocks noChangeArrowheads="1"/>
            </p:cNvSpPr>
            <p:nvPr/>
          </p:nvSpPr>
          <p:spPr bwMode="auto">
            <a:xfrm>
              <a:off x="1008" y="3072"/>
              <a:ext cx="48" cy="912"/>
            </a:xfrm>
            <a:prstGeom prst="rect">
              <a:avLst/>
            </a:prstGeom>
            <a:solidFill>
              <a:srgbClr val="91919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96" name="Rectangle 448"/>
            <p:cNvSpPr>
              <a:spLocks noChangeArrowheads="1"/>
            </p:cNvSpPr>
            <p:nvPr/>
          </p:nvSpPr>
          <p:spPr bwMode="auto">
            <a:xfrm>
              <a:off x="1104" y="21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97" name="Rectangle 449"/>
            <p:cNvSpPr>
              <a:spLocks noChangeArrowheads="1"/>
            </p:cNvSpPr>
            <p:nvPr/>
          </p:nvSpPr>
          <p:spPr bwMode="auto">
            <a:xfrm>
              <a:off x="1344" y="21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98" name="Rectangle 450"/>
            <p:cNvSpPr>
              <a:spLocks noChangeArrowheads="1"/>
            </p:cNvSpPr>
            <p:nvPr/>
          </p:nvSpPr>
          <p:spPr bwMode="auto">
            <a:xfrm>
              <a:off x="1104" y="23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499" name="Rectangle 451"/>
            <p:cNvSpPr>
              <a:spLocks noChangeArrowheads="1"/>
            </p:cNvSpPr>
            <p:nvPr/>
          </p:nvSpPr>
          <p:spPr bwMode="auto">
            <a:xfrm>
              <a:off x="1344" y="23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00" name="Rectangle 452"/>
            <p:cNvSpPr>
              <a:spLocks noChangeArrowheads="1"/>
            </p:cNvSpPr>
            <p:nvPr/>
          </p:nvSpPr>
          <p:spPr bwMode="auto">
            <a:xfrm>
              <a:off x="1584" y="21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01" name="Rectangle 453"/>
            <p:cNvSpPr>
              <a:spLocks noChangeArrowheads="1"/>
            </p:cNvSpPr>
            <p:nvPr/>
          </p:nvSpPr>
          <p:spPr bwMode="auto">
            <a:xfrm>
              <a:off x="1824" y="21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02" name="Rectangle 454"/>
            <p:cNvSpPr>
              <a:spLocks noChangeArrowheads="1"/>
            </p:cNvSpPr>
            <p:nvPr/>
          </p:nvSpPr>
          <p:spPr bwMode="auto">
            <a:xfrm>
              <a:off x="1584" y="23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03" name="Rectangle 455"/>
            <p:cNvSpPr>
              <a:spLocks noChangeArrowheads="1"/>
            </p:cNvSpPr>
            <p:nvPr/>
          </p:nvSpPr>
          <p:spPr bwMode="auto">
            <a:xfrm>
              <a:off x="1824" y="23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04" name="Rectangle 456"/>
            <p:cNvSpPr>
              <a:spLocks noChangeArrowheads="1"/>
            </p:cNvSpPr>
            <p:nvPr/>
          </p:nvSpPr>
          <p:spPr bwMode="auto">
            <a:xfrm>
              <a:off x="1104" y="25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05" name="Rectangle 457"/>
            <p:cNvSpPr>
              <a:spLocks noChangeArrowheads="1"/>
            </p:cNvSpPr>
            <p:nvPr/>
          </p:nvSpPr>
          <p:spPr bwMode="auto">
            <a:xfrm>
              <a:off x="1344" y="25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06" name="Rectangle 458"/>
            <p:cNvSpPr>
              <a:spLocks noChangeArrowheads="1"/>
            </p:cNvSpPr>
            <p:nvPr/>
          </p:nvSpPr>
          <p:spPr bwMode="auto">
            <a:xfrm>
              <a:off x="1104" y="28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07" name="Rectangle 459"/>
            <p:cNvSpPr>
              <a:spLocks noChangeArrowheads="1"/>
            </p:cNvSpPr>
            <p:nvPr/>
          </p:nvSpPr>
          <p:spPr bwMode="auto">
            <a:xfrm>
              <a:off x="1344" y="28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08" name="Rectangle 460"/>
            <p:cNvSpPr>
              <a:spLocks noChangeArrowheads="1"/>
            </p:cNvSpPr>
            <p:nvPr/>
          </p:nvSpPr>
          <p:spPr bwMode="auto">
            <a:xfrm>
              <a:off x="1584" y="25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09" name="Rectangle 461"/>
            <p:cNvSpPr>
              <a:spLocks noChangeArrowheads="1"/>
            </p:cNvSpPr>
            <p:nvPr/>
          </p:nvSpPr>
          <p:spPr bwMode="auto">
            <a:xfrm>
              <a:off x="1824" y="25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10" name="Rectangle 462"/>
            <p:cNvSpPr>
              <a:spLocks noChangeArrowheads="1"/>
            </p:cNvSpPr>
            <p:nvPr/>
          </p:nvSpPr>
          <p:spPr bwMode="auto">
            <a:xfrm>
              <a:off x="1584" y="28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11" name="Rectangle 463"/>
            <p:cNvSpPr>
              <a:spLocks noChangeArrowheads="1"/>
            </p:cNvSpPr>
            <p:nvPr/>
          </p:nvSpPr>
          <p:spPr bwMode="auto">
            <a:xfrm>
              <a:off x="1824" y="28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12" name="Rectangle 464"/>
            <p:cNvSpPr>
              <a:spLocks noChangeArrowheads="1"/>
            </p:cNvSpPr>
            <p:nvPr/>
          </p:nvSpPr>
          <p:spPr bwMode="auto">
            <a:xfrm>
              <a:off x="1104" y="30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13" name="Rectangle 465"/>
            <p:cNvSpPr>
              <a:spLocks noChangeArrowheads="1"/>
            </p:cNvSpPr>
            <p:nvPr/>
          </p:nvSpPr>
          <p:spPr bwMode="auto">
            <a:xfrm>
              <a:off x="1344" y="30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14" name="Rectangle 466"/>
            <p:cNvSpPr>
              <a:spLocks noChangeArrowheads="1"/>
            </p:cNvSpPr>
            <p:nvPr/>
          </p:nvSpPr>
          <p:spPr bwMode="auto">
            <a:xfrm>
              <a:off x="1104" y="33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15" name="Rectangle 467"/>
            <p:cNvSpPr>
              <a:spLocks noChangeArrowheads="1"/>
            </p:cNvSpPr>
            <p:nvPr/>
          </p:nvSpPr>
          <p:spPr bwMode="auto">
            <a:xfrm>
              <a:off x="1344" y="33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16" name="Rectangle 468"/>
            <p:cNvSpPr>
              <a:spLocks noChangeArrowheads="1"/>
            </p:cNvSpPr>
            <p:nvPr/>
          </p:nvSpPr>
          <p:spPr bwMode="auto">
            <a:xfrm>
              <a:off x="1584" y="30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17" name="Rectangle 469"/>
            <p:cNvSpPr>
              <a:spLocks noChangeArrowheads="1"/>
            </p:cNvSpPr>
            <p:nvPr/>
          </p:nvSpPr>
          <p:spPr bwMode="auto">
            <a:xfrm>
              <a:off x="1824" y="30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18" name="Rectangle 470"/>
            <p:cNvSpPr>
              <a:spLocks noChangeArrowheads="1"/>
            </p:cNvSpPr>
            <p:nvPr/>
          </p:nvSpPr>
          <p:spPr bwMode="auto">
            <a:xfrm>
              <a:off x="1584" y="33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19" name="Rectangle 471"/>
            <p:cNvSpPr>
              <a:spLocks noChangeArrowheads="1"/>
            </p:cNvSpPr>
            <p:nvPr/>
          </p:nvSpPr>
          <p:spPr bwMode="auto">
            <a:xfrm>
              <a:off x="1824" y="33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20" name="Rectangle 472"/>
            <p:cNvSpPr>
              <a:spLocks noChangeArrowheads="1"/>
            </p:cNvSpPr>
            <p:nvPr/>
          </p:nvSpPr>
          <p:spPr bwMode="auto">
            <a:xfrm>
              <a:off x="1104" y="35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21" name="Rectangle 473"/>
            <p:cNvSpPr>
              <a:spLocks noChangeArrowheads="1"/>
            </p:cNvSpPr>
            <p:nvPr/>
          </p:nvSpPr>
          <p:spPr bwMode="auto">
            <a:xfrm>
              <a:off x="1344" y="35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22" name="Rectangle 474"/>
            <p:cNvSpPr>
              <a:spLocks noChangeArrowheads="1"/>
            </p:cNvSpPr>
            <p:nvPr/>
          </p:nvSpPr>
          <p:spPr bwMode="auto">
            <a:xfrm>
              <a:off x="1104" y="37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23" name="Rectangle 475"/>
            <p:cNvSpPr>
              <a:spLocks noChangeArrowheads="1"/>
            </p:cNvSpPr>
            <p:nvPr/>
          </p:nvSpPr>
          <p:spPr bwMode="auto">
            <a:xfrm>
              <a:off x="1344" y="37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24" name="Rectangle 476"/>
            <p:cNvSpPr>
              <a:spLocks noChangeArrowheads="1"/>
            </p:cNvSpPr>
            <p:nvPr/>
          </p:nvSpPr>
          <p:spPr bwMode="auto">
            <a:xfrm>
              <a:off x="1584" y="35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25" name="Rectangle 477"/>
            <p:cNvSpPr>
              <a:spLocks noChangeArrowheads="1"/>
            </p:cNvSpPr>
            <p:nvPr/>
          </p:nvSpPr>
          <p:spPr bwMode="auto">
            <a:xfrm>
              <a:off x="1824" y="35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26" name="Rectangle 478"/>
            <p:cNvSpPr>
              <a:spLocks noChangeArrowheads="1"/>
            </p:cNvSpPr>
            <p:nvPr/>
          </p:nvSpPr>
          <p:spPr bwMode="auto">
            <a:xfrm>
              <a:off x="1584" y="37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27" name="Rectangle 479"/>
            <p:cNvSpPr>
              <a:spLocks noChangeArrowheads="1"/>
            </p:cNvSpPr>
            <p:nvPr/>
          </p:nvSpPr>
          <p:spPr bwMode="auto">
            <a:xfrm>
              <a:off x="1824" y="37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nvGrpSpPr>
            <p:cNvPr id="8528" name="Group 480"/>
            <p:cNvGrpSpPr>
              <a:grpSpLocks/>
            </p:cNvGrpSpPr>
            <p:nvPr/>
          </p:nvGrpSpPr>
          <p:grpSpPr bwMode="auto">
            <a:xfrm rot="5359961">
              <a:off x="5400" y="2136"/>
              <a:ext cx="192" cy="144"/>
              <a:chOff x="3072" y="912"/>
              <a:chExt cx="192" cy="144"/>
            </a:xfrm>
          </p:grpSpPr>
          <p:sp>
            <p:nvSpPr>
              <p:cNvPr id="8673" name="Rectangle 481"/>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74" name="Rectangle 482"/>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75" name="Rectangle 483"/>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76" name="Rectangle 484"/>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29" name="Group 485"/>
            <p:cNvGrpSpPr>
              <a:grpSpLocks/>
            </p:cNvGrpSpPr>
            <p:nvPr/>
          </p:nvGrpSpPr>
          <p:grpSpPr bwMode="auto">
            <a:xfrm rot="5359961">
              <a:off x="5400" y="2376"/>
              <a:ext cx="192" cy="144"/>
              <a:chOff x="3072" y="912"/>
              <a:chExt cx="192" cy="144"/>
            </a:xfrm>
          </p:grpSpPr>
          <p:sp>
            <p:nvSpPr>
              <p:cNvPr id="8669" name="Rectangle 486"/>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70" name="Rectangle 487"/>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71" name="Rectangle 488"/>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72" name="Rectangle 489"/>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30" name="Group 490"/>
            <p:cNvGrpSpPr>
              <a:grpSpLocks/>
            </p:cNvGrpSpPr>
            <p:nvPr/>
          </p:nvGrpSpPr>
          <p:grpSpPr bwMode="auto">
            <a:xfrm rot="5359961">
              <a:off x="5400" y="2616"/>
              <a:ext cx="192" cy="144"/>
              <a:chOff x="3072" y="912"/>
              <a:chExt cx="192" cy="144"/>
            </a:xfrm>
          </p:grpSpPr>
          <p:sp>
            <p:nvSpPr>
              <p:cNvPr id="8665" name="Rectangle 491"/>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66" name="Rectangle 492"/>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67" name="Rectangle 493"/>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68" name="Rectangle 494"/>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31" name="Group 495"/>
            <p:cNvGrpSpPr>
              <a:grpSpLocks/>
            </p:cNvGrpSpPr>
            <p:nvPr/>
          </p:nvGrpSpPr>
          <p:grpSpPr bwMode="auto">
            <a:xfrm rot="5359961">
              <a:off x="5400" y="2856"/>
              <a:ext cx="192" cy="144"/>
              <a:chOff x="3072" y="912"/>
              <a:chExt cx="192" cy="144"/>
            </a:xfrm>
          </p:grpSpPr>
          <p:sp>
            <p:nvSpPr>
              <p:cNvPr id="8661" name="Rectangle 496"/>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62" name="Rectangle 497"/>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63" name="Rectangle 498"/>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64" name="Rectangle 499"/>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32" name="Group 500"/>
            <p:cNvGrpSpPr>
              <a:grpSpLocks/>
            </p:cNvGrpSpPr>
            <p:nvPr/>
          </p:nvGrpSpPr>
          <p:grpSpPr bwMode="auto">
            <a:xfrm rot="5359961">
              <a:off x="5400" y="3096"/>
              <a:ext cx="192" cy="144"/>
              <a:chOff x="3072" y="912"/>
              <a:chExt cx="192" cy="144"/>
            </a:xfrm>
          </p:grpSpPr>
          <p:sp>
            <p:nvSpPr>
              <p:cNvPr id="8657" name="Rectangle 501"/>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58" name="Rectangle 502"/>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59" name="Rectangle 503"/>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60" name="Rectangle 504"/>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33" name="Group 505"/>
            <p:cNvGrpSpPr>
              <a:grpSpLocks/>
            </p:cNvGrpSpPr>
            <p:nvPr/>
          </p:nvGrpSpPr>
          <p:grpSpPr bwMode="auto">
            <a:xfrm rot="5359961">
              <a:off x="5400" y="3336"/>
              <a:ext cx="192" cy="144"/>
              <a:chOff x="3072" y="912"/>
              <a:chExt cx="192" cy="144"/>
            </a:xfrm>
          </p:grpSpPr>
          <p:sp>
            <p:nvSpPr>
              <p:cNvPr id="8653" name="Rectangle 506"/>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54" name="Rectangle 507"/>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55" name="Rectangle 508"/>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56" name="Rectangle 509"/>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34" name="Group 510"/>
            <p:cNvGrpSpPr>
              <a:grpSpLocks/>
            </p:cNvGrpSpPr>
            <p:nvPr/>
          </p:nvGrpSpPr>
          <p:grpSpPr bwMode="auto">
            <a:xfrm rot="5359961">
              <a:off x="5400" y="3576"/>
              <a:ext cx="192" cy="144"/>
              <a:chOff x="3072" y="912"/>
              <a:chExt cx="192" cy="144"/>
            </a:xfrm>
          </p:grpSpPr>
          <p:sp>
            <p:nvSpPr>
              <p:cNvPr id="8649" name="Rectangle 511"/>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50" name="Rectangle 512"/>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51" name="Rectangle 513"/>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52" name="Rectangle 514"/>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35" name="Group 515"/>
            <p:cNvGrpSpPr>
              <a:grpSpLocks/>
            </p:cNvGrpSpPr>
            <p:nvPr/>
          </p:nvGrpSpPr>
          <p:grpSpPr bwMode="auto">
            <a:xfrm rot="5359961">
              <a:off x="5400" y="3816"/>
              <a:ext cx="192" cy="144"/>
              <a:chOff x="3072" y="912"/>
              <a:chExt cx="192" cy="144"/>
            </a:xfrm>
          </p:grpSpPr>
          <p:sp>
            <p:nvSpPr>
              <p:cNvPr id="8645" name="Rectangle 516"/>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46" name="Rectangle 517"/>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47" name="Rectangle 518"/>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48" name="Rectangle 519"/>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sp>
          <p:nvSpPr>
            <p:cNvPr id="8536" name="Rectangle 520"/>
            <p:cNvSpPr>
              <a:spLocks noChangeArrowheads="1"/>
            </p:cNvSpPr>
            <p:nvPr/>
          </p:nvSpPr>
          <p:spPr bwMode="auto">
            <a:xfrm>
              <a:off x="2304" y="21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37" name="Rectangle 521"/>
            <p:cNvSpPr>
              <a:spLocks noChangeArrowheads="1"/>
            </p:cNvSpPr>
            <p:nvPr/>
          </p:nvSpPr>
          <p:spPr bwMode="auto">
            <a:xfrm>
              <a:off x="2544" y="21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38" name="Rectangle 522"/>
            <p:cNvSpPr>
              <a:spLocks noChangeArrowheads="1"/>
            </p:cNvSpPr>
            <p:nvPr/>
          </p:nvSpPr>
          <p:spPr bwMode="auto">
            <a:xfrm>
              <a:off x="2304" y="23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39" name="Rectangle 523"/>
            <p:cNvSpPr>
              <a:spLocks noChangeArrowheads="1"/>
            </p:cNvSpPr>
            <p:nvPr/>
          </p:nvSpPr>
          <p:spPr bwMode="auto">
            <a:xfrm>
              <a:off x="2544" y="23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40" name="Rectangle 524"/>
            <p:cNvSpPr>
              <a:spLocks noChangeArrowheads="1"/>
            </p:cNvSpPr>
            <p:nvPr/>
          </p:nvSpPr>
          <p:spPr bwMode="auto">
            <a:xfrm>
              <a:off x="2304" y="25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41" name="Rectangle 525"/>
            <p:cNvSpPr>
              <a:spLocks noChangeArrowheads="1"/>
            </p:cNvSpPr>
            <p:nvPr/>
          </p:nvSpPr>
          <p:spPr bwMode="auto">
            <a:xfrm>
              <a:off x="2544" y="25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42" name="Rectangle 526"/>
            <p:cNvSpPr>
              <a:spLocks noChangeArrowheads="1"/>
            </p:cNvSpPr>
            <p:nvPr/>
          </p:nvSpPr>
          <p:spPr bwMode="auto">
            <a:xfrm>
              <a:off x="2304" y="28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43" name="Rectangle 527"/>
            <p:cNvSpPr>
              <a:spLocks noChangeArrowheads="1"/>
            </p:cNvSpPr>
            <p:nvPr/>
          </p:nvSpPr>
          <p:spPr bwMode="auto">
            <a:xfrm>
              <a:off x="2544" y="283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44" name="Rectangle 528"/>
            <p:cNvSpPr>
              <a:spLocks noChangeArrowheads="1"/>
            </p:cNvSpPr>
            <p:nvPr/>
          </p:nvSpPr>
          <p:spPr bwMode="auto">
            <a:xfrm>
              <a:off x="2304" y="30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45" name="Rectangle 529"/>
            <p:cNvSpPr>
              <a:spLocks noChangeArrowheads="1"/>
            </p:cNvSpPr>
            <p:nvPr/>
          </p:nvSpPr>
          <p:spPr bwMode="auto">
            <a:xfrm>
              <a:off x="2544" y="307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46" name="Rectangle 530"/>
            <p:cNvSpPr>
              <a:spLocks noChangeArrowheads="1"/>
            </p:cNvSpPr>
            <p:nvPr/>
          </p:nvSpPr>
          <p:spPr bwMode="auto">
            <a:xfrm>
              <a:off x="2304" y="33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47" name="Rectangle 531"/>
            <p:cNvSpPr>
              <a:spLocks noChangeArrowheads="1"/>
            </p:cNvSpPr>
            <p:nvPr/>
          </p:nvSpPr>
          <p:spPr bwMode="auto">
            <a:xfrm>
              <a:off x="2544" y="331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48" name="Rectangle 532"/>
            <p:cNvSpPr>
              <a:spLocks noChangeArrowheads="1"/>
            </p:cNvSpPr>
            <p:nvPr/>
          </p:nvSpPr>
          <p:spPr bwMode="auto">
            <a:xfrm>
              <a:off x="2304" y="35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49" name="Rectangle 533"/>
            <p:cNvSpPr>
              <a:spLocks noChangeArrowheads="1"/>
            </p:cNvSpPr>
            <p:nvPr/>
          </p:nvSpPr>
          <p:spPr bwMode="auto">
            <a:xfrm>
              <a:off x="2544" y="355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50" name="Rectangle 534"/>
            <p:cNvSpPr>
              <a:spLocks noChangeArrowheads="1"/>
            </p:cNvSpPr>
            <p:nvPr/>
          </p:nvSpPr>
          <p:spPr bwMode="auto">
            <a:xfrm>
              <a:off x="2304" y="37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51" name="Rectangle 535"/>
            <p:cNvSpPr>
              <a:spLocks noChangeArrowheads="1"/>
            </p:cNvSpPr>
            <p:nvPr/>
          </p:nvSpPr>
          <p:spPr bwMode="auto">
            <a:xfrm>
              <a:off x="2544" y="3792"/>
              <a:ext cx="192" cy="19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52" name="Rectangle 536"/>
            <p:cNvSpPr>
              <a:spLocks noChangeArrowheads="1"/>
            </p:cNvSpPr>
            <p:nvPr/>
          </p:nvSpPr>
          <p:spPr bwMode="auto">
            <a:xfrm>
              <a:off x="2064" y="2112"/>
              <a:ext cx="96" cy="912"/>
            </a:xfrm>
            <a:prstGeom prst="rect">
              <a:avLst/>
            </a:prstGeom>
            <a:solidFill>
              <a:srgbClr val="DC008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53" name="Rectangle 537"/>
            <p:cNvSpPr>
              <a:spLocks noChangeArrowheads="1"/>
            </p:cNvSpPr>
            <p:nvPr/>
          </p:nvSpPr>
          <p:spPr bwMode="auto">
            <a:xfrm>
              <a:off x="2208" y="2112"/>
              <a:ext cx="48" cy="912"/>
            </a:xfrm>
            <a:prstGeom prst="rect">
              <a:avLst/>
            </a:prstGeom>
            <a:solidFill>
              <a:srgbClr val="91919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54" name="Rectangle 538"/>
            <p:cNvSpPr>
              <a:spLocks noChangeArrowheads="1"/>
            </p:cNvSpPr>
            <p:nvPr/>
          </p:nvSpPr>
          <p:spPr bwMode="auto">
            <a:xfrm>
              <a:off x="2064" y="3072"/>
              <a:ext cx="96" cy="912"/>
            </a:xfrm>
            <a:prstGeom prst="rect">
              <a:avLst/>
            </a:prstGeom>
            <a:solidFill>
              <a:srgbClr val="DC008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55" name="Rectangle 539"/>
            <p:cNvSpPr>
              <a:spLocks noChangeArrowheads="1"/>
            </p:cNvSpPr>
            <p:nvPr/>
          </p:nvSpPr>
          <p:spPr bwMode="auto">
            <a:xfrm>
              <a:off x="2208" y="3072"/>
              <a:ext cx="48" cy="912"/>
            </a:xfrm>
            <a:prstGeom prst="rect">
              <a:avLst/>
            </a:prstGeom>
            <a:solidFill>
              <a:srgbClr val="91919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56" name="Rectangle 540"/>
            <p:cNvSpPr>
              <a:spLocks noChangeArrowheads="1"/>
            </p:cNvSpPr>
            <p:nvPr/>
          </p:nvSpPr>
          <p:spPr bwMode="auto">
            <a:xfrm>
              <a:off x="3504" y="4032"/>
              <a:ext cx="192" cy="144"/>
            </a:xfrm>
            <a:prstGeom prst="rect">
              <a:avLst/>
            </a:prstGeom>
            <a:solidFill>
              <a:schemeClr val="tx1"/>
            </a:solidFill>
            <a:ln w="12700">
              <a:solidFill>
                <a:schemeClr val="tx1"/>
              </a:solidFill>
              <a:miter lim="800000"/>
              <a:headEnd type="none" w="sm" len="sm"/>
              <a:tailEnd type="none" w="sm" len="sm"/>
            </a:ln>
          </p:spPr>
          <p:txBody>
            <a:bodyPr wrap="none" anchor="ctr"/>
            <a:lstStyle/>
            <a:p>
              <a:pPr algn="ctr" eaLnBrk="0" hangingPunct="0"/>
              <a:endParaRPr lang="ru-RU" sz="2400">
                <a:latin typeface="Times New Roman" pitchFamily="18" charset="0"/>
              </a:endParaRPr>
            </a:p>
          </p:txBody>
        </p:sp>
        <p:sp>
          <p:nvSpPr>
            <p:cNvPr id="8557" name="Rectangle 541"/>
            <p:cNvSpPr>
              <a:spLocks noChangeArrowheads="1"/>
            </p:cNvSpPr>
            <p:nvPr/>
          </p:nvSpPr>
          <p:spPr bwMode="auto">
            <a:xfrm>
              <a:off x="4704" y="4032"/>
              <a:ext cx="192" cy="144"/>
            </a:xfrm>
            <a:prstGeom prst="rect">
              <a:avLst/>
            </a:prstGeom>
            <a:solidFill>
              <a:schemeClr val="tx1"/>
            </a:solidFill>
            <a:ln w="12700">
              <a:solidFill>
                <a:schemeClr val="tx1"/>
              </a:solidFill>
              <a:miter lim="800000"/>
              <a:headEnd type="none" w="sm" len="sm"/>
              <a:tailEnd type="none" w="sm" len="sm"/>
            </a:ln>
          </p:spPr>
          <p:txBody>
            <a:bodyPr wrap="none" anchor="ctr"/>
            <a:lstStyle/>
            <a:p>
              <a:pPr algn="ctr" eaLnBrk="0" hangingPunct="0"/>
              <a:endParaRPr lang="ru-RU" sz="2400">
                <a:latin typeface="Times New Roman" pitchFamily="18" charset="0"/>
              </a:endParaRPr>
            </a:p>
          </p:txBody>
        </p:sp>
        <p:grpSp>
          <p:nvGrpSpPr>
            <p:cNvPr id="8558" name="Group 542"/>
            <p:cNvGrpSpPr>
              <a:grpSpLocks/>
            </p:cNvGrpSpPr>
            <p:nvPr/>
          </p:nvGrpSpPr>
          <p:grpSpPr bwMode="auto">
            <a:xfrm>
              <a:off x="3024" y="4032"/>
              <a:ext cx="192" cy="144"/>
              <a:chOff x="3072" y="912"/>
              <a:chExt cx="192" cy="144"/>
            </a:xfrm>
          </p:grpSpPr>
          <p:sp>
            <p:nvSpPr>
              <p:cNvPr id="8641" name="Rectangle 543"/>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42" name="Rectangle 544"/>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43" name="Rectangle 545"/>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44" name="Rectangle 546"/>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59" name="Group 547"/>
            <p:cNvGrpSpPr>
              <a:grpSpLocks/>
            </p:cNvGrpSpPr>
            <p:nvPr/>
          </p:nvGrpSpPr>
          <p:grpSpPr bwMode="auto">
            <a:xfrm>
              <a:off x="3264" y="4032"/>
              <a:ext cx="192" cy="144"/>
              <a:chOff x="3072" y="912"/>
              <a:chExt cx="192" cy="144"/>
            </a:xfrm>
          </p:grpSpPr>
          <p:sp>
            <p:nvSpPr>
              <p:cNvPr id="8637" name="Rectangle 548"/>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38" name="Rectangle 549"/>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39" name="Rectangle 550"/>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40" name="Rectangle 551"/>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60" name="Group 552"/>
            <p:cNvGrpSpPr>
              <a:grpSpLocks/>
            </p:cNvGrpSpPr>
            <p:nvPr/>
          </p:nvGrpSpPr>
          <p:grpSpPr bwMode="auto">
            <a:xfrm>
              <a:off x="3744" y="4032"/>
              <a:ext cx="192" cy="144"/>
              <a:chOff x="3072" y="912"/>
              <a:chExt cx="192" cy="144"/>
            </a:xfrm>
          </p:grpSpPr>
          <p:sp>
            <p:nvSpPr>
              <p:cNvPr id="8633" name="Rectangle 553"/>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34" name="Rectangle 554"/>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35" name="Rectangle 555"/>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36" name="Rectangle 556"/>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61" name="Group 557"/>
            <p:cNvGrpSpPr>
              <a:grpSpLocks/>
            </p:cNvGrpSpPr>
            <p:nvPr/>
          </p:nvGrpSpPr>
          <p:grpSpPr bwMode="auto">
            <a:xfrm>
              <a:off x="3984" y="4032"/>
              <a:ext cx="192" cy="144"/>
              <a:chOff x="3072" y="912"/>
              <a:chExt cx="192" cy="144"/>
            </a:xfrm>
          </p:grpSpPr>
          <p:sp>
            <p:nvSpPr>
              <p:cNvPr id="8629" name="Rectangle 558"/>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30" name="Rectangle 559"/>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31" name="Rectangle 560"/>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32" name="Rectangle 561"/>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62" name="Group 562"/>
            <p:cNvGrpSpPr>
              <a:grpSpLocks/>
            </p:cNvGrpSpPr>
            <p:nvPr/>
          </p:nvGrpSpPr>
          <p:grpSpPr bwMode="auto">
            <a:xfrm>
              <a:off x="4224" y="4032"/>
              <a:ext cx="192" cy="144"/>
              <a:chOff x="3072" y="912"/>
              <a:chExt cx="192" cy="144"/>
            </a:xfrm>
          </p:grpSpPr>
          <p:sp>
            <p:nvSpPr>
              <p:cNvPr id="8625" name="Rectangle 563"/>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26" name="Rectangle 564"/>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27" name="Rectangle 565"/>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28" name="Rectangle 566"/>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63" name="Group 567"/>
            <p:cNvGrpSpPr>
              <a:grpSpLocks/>
            </p:cNvGrpSpPr>
            <p:nvPr/>
          </p:nvGrpSpPr>
          <p:grpSpPr bwMode="auto">
            <a:xfrm>
              <a:off x="4464" y="4032"/>
              <a:ext cx="192" cy="144"/>
              <a:chOff x="3072" y="912"/>
              <a:chExt cx="192" cy="144"/>
            </a:xfrm>
          </p:grpSpPr>
          <p:sp>
            <p:nvSpPr>
              <p:cNvPr id="8621" name="Rectangle 568"/>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22" name="Rectangle 569"/>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23" name="Rectangle 570"/>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24" name="Rectangle 571"/>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64" name="Group 572"/>
            <p:cNvGrpSpPr>
              <a:grpSpLocks/>
            </p:cNvGrpSpPr>
            <p:nvPr/>
          </p:nvGrpSpPr>
          <p:grpSpPr bwMode="auto">
            <a:xfrm>
              <a:off x="4944" y="4032"/>
              <a:ext cx="192" cy="144"/>
              <a:chOff x="3072" y="912"/>
              <a:chExt cx="192" cy="144"/>
            </a:xfrm>
          </p:grpSpPr>
          <p:sp>
            <p:nvSpPr>
              <p:cNvPr id="8617" name="Rectangle 573"/>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18" name="Rectangle 574"/>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19" name="Rectangle 575"/>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20" name="Rectangle 576"/>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65" name="Group 577"/>
            <p:cNvGrpSpPr>
              <a:grpSpLocks/>
            </p:cNvGrpSpPr>
            <p:nvPr/>
          </p:nvGrpSpPr>
          <p:grpSpPr bwMode="auto">
            <a:xfrm>
              <a:off x="5184" y="4032"/>
              <a:ext cx="192" cy="144"/>
              <a:chOff x="3072" y="912"/>
              <a:chExt cx="192" cy="144"/>
            </a:xfrm>
          </p:grpSpPr>
          <p:sp>
            <p:nvSpPr>
              <p:cNvPr id="8613" name="Rectangle 578"/>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14" name="Rectangle 579"/>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15" name="Rectangle 580"/>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16" name="Rectangle 581"/>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66" name="Group 582"/>
            <p:cNvGrpSpPr>
              <a:grpSpLocks/>
            </p:cNvGrpSpPr>
            <p:nvPr/>
          </p:nvGrpSpPr>
          <p:grpSpPr bwMode="auto">
            <a:xfrm rot="10800000">
              <a:off x="2784" y="4032"/>
              <a:ext cx="192" cy="96"/>
              <a:chOff x="2784" y="4080"/>
              <a:chExt cx="192" cy="96"/>
            </a:xfrm>
          </p:grpSpPr>
          <p:sp>
            <p:nvSpPr>
              <p:cNvPr id="8609" name="AutoShape 583"/>
              <p:cNvSpPr>
                <a:spLocks noChangeArrowheads="1"/>
              </p:cNvSpPr>
              <p:nvPr/>
            </p:nvSpPr>
            <p:spPr bwMode="auto">
              <a:xfrm rot="10770867">
                <a:off x="2784" y="4080"/>
                <a:ext cx="48" cy="96"/>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10" name="AutoShape 584"/>
              <p:cNvSpPr>
                <a:spLocks noChangeArrowheads="1"/>
              </p:cNvSpPr>
              <p:nvPr/>
            </p:nvSpPr>
            <p:spPr bwMode="auto">
              <a:xfrm rot="10770867">
                <a:off x="2832" y="4080"/>
                <a:ext cx="48" cy="96"/>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11" name="AutoShape 585"/>
              <p:cNvSpPr>
                <a:spLocks noChangeArrowheads="1"/>
              </p:cNvSpPr>
              <p:nvPr/>
            </p:nvSpPr>
            <p:spPr bwMode="auto">
              <a:xfrm rot="10770867">
                <a:off x="2880" y="4080"/>
                <a:ext cx="48" cy="96"/>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12" name="AutoShape 586"/>
              <p:cNvSpPr>
                <a:spLocks noChangeArrowheads="1"/>
              </p:cNvSpPr>
              <p:nvPr/>
            </p:nvSpPr>
            <p:spPr bwMode="auto">
              <a:xfrm rot="10770867">
                <a:off x="2928" y="4080"/>
                <a:ext cx="48" cy="96"/>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sp>
          <p:nvSpPr>
            <p:cNvPr id="8567" name="Rectangle 587"/>
            <p:cNvSpPr>
              <a:spLocks noChangeArrowheads="1"/>
            </p:cNvSpPr>
            <p:nvPr/>
          </p:nvSpPr>
          <p:spPr bwMode="auto">
            <a:xfrm>
              <a:off x="864" y="4032"/>
              <a:ext cx="192" cy="144"/>
            </a:xfrm>
            <a:prstGeom prst="rect">
              <a:avLst/>
            </a:prstGeom>
            <a:solidFill>
              <a:schemeClr val="tx1"/>
            </a:solidFill>
            <a:ln w="12700">
              <a:solidFill>
                <a:schemeClr val="tx1"/>
              </a:solidFill>
              <a:miter lim="800000"/>
              <a:headEnd type="none" w="sm" len="sm"/>
              <a:tailEnd type="none" w="sm" len="sm"/>
            </a:ln>
          </p:spPr>
          <p:txBody>
            <a:bodyPr wrap="none" anchor="ctr"/>
            <a:lstStyle/>
            <a:p>
              <a:pPr algn="ctr" eaLnBrk="0" hangingPunct="0"/>
              <a:endParaRPr lang="ru-RU" sz="2400">
                <a:latin typeface="Times New Roman" pitchFamily="18" charset="0"/>
              </a:endParaRPr>
            </a:p>
          </p:txBody>
        </p:sp>
        <p:grpSp>
          <p:nvGrpSpPr>
            <p:cNvPr id="8568" name="Group 588"/>
            <p:cNvGrpSpPr>
              <a:grpSpLocks/>
            </p:cNvGrpSpPr>
            <p:nvPr/>
          </p:nvGrpSpPr>
          <p:grpSpPr bwMode="auto">
            <a:xfrm>
              <a:off x="384" y="4032"/>
              <a:ext cx="192" cy="144"/>
              <a:chOff x="3072" y="912"/>
              <a:chExt cx="192" cy="144"/>
            </a:xfrm>
          </p:grpSpPr>
          <p:sp>
            <p:nvSpPr>
              <p:cNvPr id="8605" name="Rectangle 589"/>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06" name="Rectangle 590"/>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07" name="Rectangle 591"/>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08" name="Rectangle 592"/>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69" name="Group 593"/>
            <p:cNvGrpSpPr>
              <a:grpSpLocks/>
            </p:cNvGrpSpPr>
            <p:nvPr/>
          </p:nvGrpSpPr>
          <p:grpSpPr bwMode="auto">
            <a:xfrm>
              <a:off x="624" y="4032"/>
              <a:ext cx="192" cy="144"/>
              <a:chOff x="3072" y="912"/>
              <a:chExt cx="192" cy="144"/>
            </a:xfrm>
          </p:grpSpPr>
          <p:sp>
            <p:nvSpPr>
              <p:cNvPr id="8601" name="Rectangle 594"/>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02" name="Rectangle 595"/>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03" name="Rectangle 596"/>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04" name="Rectangle 597"/>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70" name="Group 598"/>
            <p:cNvGrpSpPr>
              <a:grpSpLocks/>
            </p:cNvGrpSpPr>
            <p:nvPr/>
          </p:nvGrpSpPr>
          <p:grpSpPr bwMode="auto">
            <a:xfrm>
              <a:off x="1104" y="4032"/>
              <a:ext cx="192" cy="144"/>
              <a:chOff x="3072" y="912"/>
              <a:chExt cx="192" cy="144"/>
            </a:xfrm>
          </p:grpSpPr>
          <p:sp>
            <p:nvSpPr>
              <p:cNvPr id="8597" name="Rectangle 599"/>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98" name="Rectangle 600"/>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99" name="Rectangle 601"/>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600" name="Rectangle 602"/>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71" name="Group 603"/>
            <p:cNvGrpSpPr>
              <a:grpSpLocks/>
            </p:cNvGrpSpPr>
            <p:nvPr/>
          </p:nvGrpSpPr>
          <p:grpSpPr bwMode="auto">
            <a:xfrm>
              <a:off x="1344" y="4032"/>
              <a:ext cx="192" cy="144"/>
              <a:chOff x="3072" y="912"/>
              <a:chExt cx="192" cy="144"/>
            </a:xfrm>
          </p:grpSpPr>
          <p:sp>
            <p:nvSpPr>
              <p:cNvPr id="8593" name="Rectangle 604"/>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94" name="Rectangle 605"/>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95" name="Rectangle 606"/>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96" name="Rectangle 607"/>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72" name="Group 608"/>
            <p:cNvGrpSpPr>
              <a:grpSpLocks/>
            </p:cNvGrpSpPr>
            <p:nvPr/>
          </p:nvGrpSpPr>
          <p:grpSpPr bwMode="auto">
            <a:xfrm>
              <a:off x="1584" y="4032"/>
              <a:ext cx="192" cy="144"/>
              <a:chOff x="3072" y="912"/>
              <a:chExt cx="192" cy="144"/>
            </a:xfrm>
          </p:grpSpPr>
          <p:sp>
            <p:nvSpPr>
              <p:cNvPr id="8589" name="Rectangle 609"/>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90" name="Rectangle 610"/>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91" name="Rectangle 611"/>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92" name="Rectangle 612"/>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73" name="Group 613"/>
            <p:cNvGrpSpPr>
              <a:grpSpLocks/>
            </p:cNvGrpSpPr>
            <p:nvPr/>
          </p:nvGrpSpPr>
          <p:grpSpPr bwMode="auto">
            <a:xfrm>
              <a:off x="1824" y="4032"/>
              <a:ext cx="192" cy="144"/>
              <a:chOff x="3072" y="912"/>
              <a:chExt cx="192" cy="144"/>
            </a:xfrm>
          </p:grpSpPr>
          <p:sp>
            <p:nvSpPr>
              <p:cNvPr id="8585" name="Rectangle 614"/>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86" name="Rectangle 615"/>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87" name="Rectangle 616"/>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88" name="Rectangle 617"/>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sp>
          <p:nvSpPr>
            <p:cNvPr id="8574" name="Rectangle 618"/>
            <p:cNvSpPr>
              <a:spLocks noChangeArrowheads="1"/>
            </p:cNvSpPr>
            <p:nvPr/>
          </p:nvSpPr>
          <p:spPr bwMode="auto">
            <a:xfrm>
              <a:off x="2064" y="4032"/>
              <a:ext cx="192" cy="144"/>
            </a:xfrm>
            <a:prstGeom prst="rect">
              <a:avLst/>
            </a:prstGeom>
            <a:solidFill>
              <a:schemeClr val="tx1"/>
            </a:solidFill>
            <a:ln w="12700">
              <a:solidFill>
                <a:schemeClr val="tx1"/>
              </a:solidFill>
              <a:miter lim="800000"/>
              <a:headEnd type="none" w="sm" len="sm"/>
              <a:tailEnd type="none" w="sm" len="sm"/>
            </a:ln>
          </p:spPr>
          <p:txBody>
            <a:bodyPr wrap="none" anchor="ctr"/>
            <a:lstStyle/>
            <a:p>
              <a:pPr algn="ctr" eaLnBrk="0" hangingPunct="0"/>
              <a:endParaRPr lang="ru-RU" sz="2400">
                <a:latin typeface="Times New Roman" pitchFamily="18" charset="0"/>
              </a:endParaRPr>
            </a:p>
          </p:txBody>
        </p:sp>
        <p:grpSp>
          <p:nvGrpSpPr>
            <p:cNvPr id="8575" name="Group 619"/>
            <p:cNvGrpSpPr>
              <a:grpSpLocks/>
            </p:cNvGrpSpPr>
            <p:nvPr/>
          </p:nvGrpSpPr>
          <p:grpSpPr bwMode="auto">
            <a:xfrm>
              <a:off x="2304" y="4032"/>
              <a:ext cx="192" cy="144"/>
              <a:chOff x="3072" y="912"/>
              <a:chExt cx="192" cy="144"/>
            </a:xfrm>
          </p:grpSpPr>
          <p:sp>
            <p:nvSpPr>
              <p:cNvPr id="8581" name="Rectangle 620"/>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82" name="Rectangle 621"/>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83" name="Rectangle 622"/>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84" name="Rectangle 623"/>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nvGrpSpPr>
            <p:cNvPr id="8576" name="Group 624"/>
            <p:cNvGrpSpPr>
              <a:grpSpLocks/>
            </p:cNvGrpSpPr>
            <p:nvPr/>
          </p:nvGrpSpPr>
          <p:grpSpPr bwMode="auto">
            <a:xfrm>
              <a:off x="2544" y="4032"/>
              <a:ext cx="192" cy="144"/>
              <a:chOff x="3072" y="912"/>
              <a:chExt cx="192" cy="144"/>
            </a:xfrm>
          </p:grpSpPr>
          <p:sp>
            <p:nvSpPr>
              <p:cNvPr id="8577" name="Rectangle 625"/>
              <p:cNvSpPr>
                <a:spLocks noChangeArrowheads="1"/>
              </p:cNvSpPr>
              <p:nvPr/>
            </p:nvSpPr>
            <p:spPr bwMode="auto">
              <a:xfrm>
                <a:off x="3072"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78" name="Rectangle 626"/>
              <p:cNvSpPr>
                <a:spLocks noChangeArrowheads="1"/>
              </p:cNvSpPr>
              <p:nvPr/>
            </p:nvSpPr>
            <p:spPr bwMode="auto">
              <a:xfrm>
                <a:off x="3120"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79" name="Rectangle 627"/>
              <p:cNvSpPr>
                <a:spLocks noChangeArrowheads="1"/>
              </p:cNvSpPr>
              <p:nvPr/>
            </p:nvSpPr>
            <p:spPr bwMode="auto">
              <a:xfrm>
                <a:off x="3168"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sp>
            <p:nvSpPr>
              <p:cNvPr id="8580" name="Rectangle 628"/>
              <p:cNvSpPr>
                <a:spLocks noChangeArrowheads="1"/>
              </p:cNvSpPr>
              <p:nvPr/>
            </p:nvSpPr>
            <p:spPr bwMode="auto">
              <a:xfrm>
                <a:off x="3216" y="912"/>
                <a:ext cx="48" cy="144"/>
              </a:xfrm>
              <a:prstGeom prst="rect">
                <a:avLst/>
              </a:prstGeom>
              <a:solidFill>
                <a:schemeClr val="hlink"/>
              </a:solidFill>
              <a:ln w="12700">
                <a:solidFill>
                  <a:schemeClr val="tx1"/>
                </a:solidFill>
                <a:miter lim="800000"/>
                <a:headEnd type="none" w="sm" len="sm"/>
                <a:tailEnd type="none" w="sm" len="sm"/>
              </a:ln>
            </p:spPr>
            <p:txBody>
              <a:bodyPr wrap="none" anchor="ctr"/>
              <a:lstStyle/>
              <a:p>
                <a:endParaRPr lang="ru-RU">
                  <a:latin typeface="Calibri" pitchFamily="34" charset="0"/>
                </a:endParaRPr>
              </a:p>
            </p:txBody>
          </p:sp>
        </p:grpSp>
      </p:grpSp>
      <p:sp>
        <p:nvSpPr>
          <p:cNvPr id="166517" name="Rectangle 629"/>
          <p:cNvSpPr>
            <a:spLocks noChangeAspect="1" noChangeArrowheads="1"/>
          </p:cNvSpPr>
          <p:nvPr/>
        </p:nvSpPr>
        <p:spPr bwMode="auto">
          <a:xfrm>
            <a:off x="8080375" y="1657350"/>
            <a:ext cx="2230438" cy="558800"/>
          </a:xfrm>
          <a:prstGeom prst="rect">
            <a:avLst/>
          </a:prstGeom>
          <a:noFill/>
          <a:ln w="9525">
            <a:noFill/>
            <a:miter lim="800000"/>
            <a:headEnd/>
            <a:tailEnd/>
          </a:ln>
          <a:effectLst>
            <a:outerShdw dist="17961" dir="2700000" algn="ctr" rotWithShape="0">
              <a:schemeClr val="bg2">
                <a:alpha val="50000"/>
              </a:schemeClr>
            </a:outerShdw>
          </a:effectLst>
        </p:spPr>
        <p:txBody>
          <a:bodyPr lIns="41275" tIns="17462" rIns="41275" bIns="17462">
            <a:spAutoFit/>
          </a:bodyPr>
          <a:lstStyle/>
          <a:p>
            <a:pPr defTabSz="796925" eaLnBrk="0" hangingPunct="0">
              <a:defRPr/>
            </a:pPr>
            <a:r>
              <a:rPr lang="ru-RU" sz="1700" b="1" dirty="0"/>
              <a:t>Программируемые </a:t>
            </a:r>
          </a:p>
          <a:p>
            <a:pPr defTabSz="796925" eaLnBrk="0" hangingPunct="0">
              <a:defRPr/>
            </a:pPr>
            <a:r>
              <a:rPr lang="ru-RU" sz="1700" b="1" dirty="0"/>
              <a:t>выводы</a:t>
            </a:r>
            <a:endParaRPr lang="en-US" sz="1700" b="1" dirty="0"/>
          </a:p>
        </p:txBody>
      </p:sp>
      <p:sp>
        <p:nvSpPr>
          <p:cNvPr id="166518" name="Line 630"/>
          <p:cNvSpPr>
            <a:spLocks noChangeShapeType="1"/>
          </p:cNvSpPr>
          <p:nvPr/>
        </p:nvSpPr>
        <p:spPr bwMode="auto">
          <a:xfrm flipH="1" flipV="1">
            <a:off x="7054851" y="1695450"/>
            <a:ext cx="1025525" cy="120650"/>
          </a:xfrm>
          <a:prstGeom prst="line">
            <a:avLst/>
          </a:prstGeom>
          <a:noFill/>
          <a:ln w="38100">
            <a:solidFill>
              <a:srgbClr val="FF9900"/>
            </a:solidFill>
            <a:round/>
            <a:headEnd type="none" w="sm" len="sm"/>
            <a:tailEnd type="oval" w="med" len="med"/>
          </a:ln>
          <a:effectLst>
            <a:outerShdw dist="107763" dir="2700000" algn="ctr" rotWithShape="0">
              <a:schemeClr val="bg2">
                <a:alpha val="50000"/>
              </a:schemeClr>
            </a:outerShdw>
          </a:effectLst>
        </p:spPr>
        <p:txBody>
          <a:bodyPr wrap="none" anchor="ctr"/>
          <a:lstStyle/>
          <a:p>
            <a:pPr>
              <a:defRPr/>
            </a:pPr>
            <a:endParaRPr lang="ru-RU"/>
          </a:p>
        </p:txBody>
      </p:sp>
      <p:sp>
        <p:nvSpPr>
          <p:cNvPr id="166519" name="Line 631"/>
          <p:cNvSpPr>
            <a:spLocks noChangeShapeType="1"/>
          </p:cNvSpPr>
          <p:nvPr/>
        </p:nvSpPr>
        <p:spPr bwMode="auto">
          <a:xfrm flipH="1">
            <a:off x="7621589" y="1781175"/>
            <a:ext cx="458787" cy="304800"/>
          </a:xfrm>
          <a:prstGeom prst="line">
            <a:avLst/>
          </a:prstGeom>
          <a:noFill/>
          <a:ln w="38100">
            <a:solidFill>
              <a:srgbClr val="FF9900"/>
            </a:solidFill>
            <a:round/>
            <a:headEnd type="none" w="sm" len="sm"/>
            <a:tailEnd type="oval" w="med" len="med"/>
          </a:ln>
          <a:effectLst>
            <a:outerShdw dist="107763" dir="2700000" algn="ctr" rotWithShape="0">
              <a:schemeClr val="bg2">
                <a:alpha val="50000"/>
              </a:schemeClr>
            </a:outerShdw>
          </a:effectLst>
        </p:spPr>
        <p:txBody>
          <a:bodyPr wrap="none" anchor="ctr"/>
          <a:lstStyle/>
          <a:p>
            <a:pPr>
              <a:defRPr/>
            </a:pPr>
            <a:endParaRPr lang="ru-RU"/>
          </a:p>
        </p:txBody>
      </p:sp>
      <p:sp>
        <p:nvSpPr>
          <p:cNvPr id="166520" name="Rectangle 632"/>
          <p:cNvSpPr>
            <a:spLocks noChangeAspect="1" noChangeArrowheads="1"/>
          </p:cNvSpPr>
          <p:nvPr/>
        </p:nvSpPr>
        <p:spPr bwMode="auto">
          <a:xfrm>
            <a:off x="8213726" y="3836988"/>
            <a:ext cx="2239963" cy="558800"/>
          </a:xfrm>
          <a:prstGeom prst="rect">
            <a:avLst/>
          </a:prstGeom>
          <a:noFill/>
          <a:ln w="9525">
            <a:noFill/>
            <a:miter lim="800000"/>
            <a:headEnd/>
            <a:tailEnd/>
          </a:ln>
          <a:effectLst>
            <a:outerShdw dist="17961" dir="2700000" algn="ctr" rotWithShape="0">
              <a:schemeClr val="bg2">
                <a:alpha val="50000"/>
              </a:schemeClr>
            </a:outerShdw>
          </a:effectLst>
        </p:spPr>
        <p:txBody>
          <a:bodyPr lIns="41275" tIns="17462" rIns="41275" bIns="17462">
            <a:spAutoFit/>
          </a:bodyPr>
          <a:lstStyle/>
          <a:p>
            <a:pPr defTabSz="796925" eaLnBrk="0" hangingPunct="0">
              <a:defRPr/>
            </a:pPr>
            <a:r>
              <a:rPr lang="ru-RU" sz="1700" b="1" dirty="0"/>
              <a:t>Программируемые</a:t>
            </a:r>
          </a:p>
          <a:p>
            <a:pPr defTabSz="796925" eaLnBrk="0" hangingPunct="0">
              <a:defRPr/>
            </a:pPr>
            <a:r>
              <a:rPr lang="ru-RU" sz="1700" b="1" dirty="0"/>
              <a:t>ячейки</a:t>
            </a:r>
            <a:endParaRPr lang="en-US" sz="1700" b="1" dirty="0"/>
          </a:p>
        </p:txBody>
      </p:sp>
      <p:sp>
        <p:nvSpPr>
          <p:cNvPr id="166521" name="Line 633"/>
          <p:cNvSpPr>
            <a:spLocks noChangeShapeType="1"/>
          </p:cNvSpPr>
          <p:nvPr/>
        </p:nvSpPr>
        <p:spPr bwMode="auto">
          <a:xfrm flipH="1" flipV="1">
            <a:off x="7451726" y="3810000"/>
            <a:ext cx="708025" cy="247650"/>
          </a:xfrm>
          <a:prstGeom prst="line">
            <a:avLst/>
          </a:prstGeom>
          <a:noFill/>
          <a:ln w="38100">
            <a:solidFill>
              <a:srgbClr val="FF9900"/>
            </a:solidFill>
            <a:round/>
            <a:headEnd type="none" w="sm" len="sm"/>
            <a:tailEnd type="oval" w="med" len="med"/>
          </a:ln>
          <a:effectLst>
            <a:outerShdw dist="107763" dir="2700000" algn="ctr" rotWithShape="0">
              <a:schemeClr val="bg2">
                <a:alpha val="50000"/>
              </a:schemeClr>
            </a:outerShdw>
          </a:effectLst>
        </p:spPr>
        <p:txBody>
          <a:bodyPr wrap="none" anchor="ctr"/>
          <a:lstStyle/>
          <a:p>
            <a:pPr>
              <a:defRPr/>
            </a:pPr>
            <a:endParaRPr lang="ru-RU"/>
          </a:p>
        </p:txBody>
      </p:sp>
      <p:sp>
        <p:nvSpPr>
          <p:cNvPr id="166522" name="Line 634"/>
          <p:cNvSpPr>
            <a:spLocks noChangeShapeType="1"/>
          </p:cNvSpPr>
          <p:nvPr/>
        </p:nvSpPr>
        <p:spPr bwMode="auto">
          <a:xfrm flipH="1">
            <a:off x="6645276" y="4059239"/>
            <a:ext cx="1514475" cy="312737"/>
          </a:xfrm>
          <a:prstGeom prst="line">
            <a:avLst/>
          </a:prstGeom>
          <a:noFill/>
          <a:ln w="38100">
            <a:solidFill>
              <a:srgbClr val="FF9900"/>
            </a:solidFill>
            <a:round/>
            <a:headEnd type="none" w="sm" len="sm"/>
            <a:tailEnd type="oval" w="med" len="med"/>
          </a:ln>
          <a:effectLst>
            <a:outerShdw dist="107763" dir="2700000" algn="ctr" rotWithShape="0">
              <a:schemeClr val="bg2">
                <a:alpha val="50000"/>
              </a:schemeClr>
            </a:outerShdw>
          </a:effectLst>
        </p:spPr>
        <p:txBody>
          <a:bodyPr wrap="none" anchor="ctr"/>
          <a:lstStyle/>
          <a:p>
            <a:pPr>
              <a:defRPr/>
            </a:pPr>
            <a:endParaRPr lang="ru-RU"/>
          </a:p>
        </p:txBody>
      </p:sp>
      <p:sp>
        <p:nvSpPr>
          <p:cNvPr id="166523" name="Rectangle 635"/>
          <p:cNvSpPr>
            <a:spLocks noChangeAspect="1" noChangeArrowheads="1"/>
          </p:cNvSpPr>
          <p:nvPr/>
        </p:nvSpPr>
        <p:spPr bwMode="auto">
          <a:xfrm>
            <a:off x="6026151" y="5391150"/>
            <a:ext cx="2498725" cy="820738"/>
          </a:xfrm>
          <a:prstGeom prst="rect">
            <a:avLst/>
          </a:prstGeom>
          <a:noFill/>
          <a:ln w="9525">
            <a:noFill/>
            <a:miter lim="800000"/>
            <a:headEnd/>
            <a:tailEnd/>
          </a:ln>
          <a:effectLst>
            <a:outerShdw dist="17961" dir="2700000" algn="ctr" rotWithShape="0">
              <a:schemeClr val="bg2">
                <a:alpha val="50000"/>
              </a:schemeClr>
            </a:outerShdw>
          </a:effectLst>
        </p:spPr>
        <p:txBody>
          <a:bodyPr lIns="41275" tIns="17462" rIns="41275" bIns="17462">
            <a:spAutoFit/>
          </a:bodyPr>
          <a:lstStyle/>
          <a:p>
            <a:pPr defTabSz="796925" eaLnBrk="0" hangingPunct="0">
              <a:defRPr/>
            </a:pPr>
            <a:r>
              <a:rPr lang="ru-RU" sz="1700" b="1" dirty="0"/>
              <a:t>Распределение тактового сигнала </a:t>
            </a:r>
            <a:r>
              <a:rPr lang="en-US" sz="1700" b="1" dirty="0"/>
              <a:t>(DCMs, </a:t>
            </a:r>
            <a:r>
              <a:rPr lang="en-US" sz="1700" b="1" dirty="0" err="1"/>
              <a:t>BUFGMUXes</a:t>
            </a:r>
            <a:r>
              <a:rPr lang="en-US" sz="1700" b="1" dirty="0"/>
              <a:t>)</a:t>
            </a:r>
          </a:p>
        </p:txBody>
      </p:sp>
      <p:sp>
        <p:nvSpPr>
          <p:cNvPr id="166524" name="Freeform 636"/>
          <p:cNvSpPr>
            <a:spLocks/>
          </p:cNvSpPr>
          <p:nvPr/>
        </p:nvSpPr>
        <p:spPr bwMode="auto">
          <a:xfrm>
            <a:off x="6111875" y="4724401"/>
            <a:ext cx="1588" cy="677863"/>
          </a:xfrm>
          <a:custGeom>
            <a:avLst/>
            <a:gdLst/>
            <a:ahLst/>
            <a:cxnLst>
              <a:cxn ang="0">
                <a:pos x="0" y="427"/>
              </a:cxn>
              <a:cxn ang="0">
                <a:pos x="0" y="0"/>
              </a:cxn>
            </a:cxnLst>
            <a:rect l="0" t="0" r="r" b="b"/>
            <a:pathLst>
              <a:path w="1" h="427">
                <a:moveTo>
                  <a:pt x="0" y="427"/>
                </a:moveTo>
                <a:lnTo>
                  <a:pt x="0" y="0"/>
                </a:lnTo>
              </a:path>
            </a:pathLst>
          </a:custGeom>
          <a:noFill/>
          <a:ln w="38100">
            <a:solidFill>
              <a:srgbClr val="FF9900"/>
            </a:solidFill>
            <a:round/>
            <a:headEnd type="none" w="sm" len="sm"/>
            <a:tailEnd type="oval" w="med" len="med"/>
          </a:ln>
          <a:effectLst>
            <a:outerShdw dist="107763" dir="2700000" algn="ctr" rotWithShape="0">
              <a:schemeClr val="bg2">
                <a:alpha val="50000"/>
              </a:schemeClr>
            </a:outerShdw>
          </a:effectLst>
        </p:spPr>
        <p:txBody>
          <a:bodyPr wrap="none" anchor="ctr"/>
          <a:lstStyle/>
          <a:p>
            <a:pPr>
              <a:defRPr/>
            </a:pPr>
            <a:endParaRPr lang="ru-RU"/>
          </a:p>
        </p:txBody>
      </p:sp>
      <p:sp>
        <p:nvSpPr>
          <p:cNvPr id="166525" name="Rectangle 637"/>
          <p:cNvSpPr>
            <a:spLocks noChangeAspect="1" noChangeArrowheads="1"/>
          </p:cNvSpPr>
          <p:nvPr/>
        </p:nvSpPr>
        <p:spPr bwMode="auto">
          <a:xfrm>
            <a:off x="2170113" y="1724026"/>
            <a:ext cx="2076450" cy="296863"/>
          </a:xfrm>
          <a:prstGeom prst="rect">
            <a:avLst/>
          </a:prstGeom>
          <a:noFill/>
          <a:ln w="9525">
            <a:noFill/>
            <a:miter lim="800000"/>
            <a:headEnd/>
            <a:tailEnd/>
          </a:ln>
          <a:effectLst>
            <a:outerShdw dist="17961" dir="2700000" algn="ctr" rotWithShape="0">
              <a:schemeClr val="bg2">
                <a:alpha val="50000"/>
              </a:schemeClr>
            </a:outerShdw>
          </a:effectLst>
        </p:spPr>
        <p:txBody>
          <a:bodyPr lIns="41275" tIns="17462" rIns="41275" bIns="17462">
            <a:spAutoFit/>
          </a:bodyPr>
          <a:lstStyle/>
          <a:p>
            <a:pPr defTabSz="796925" eaLnBrk="0" hangingPunct="0">
              <a:defRPr/>
            </a:pPr>
            <a:r>
              <a:rPr lang="ru-RU" sz="1700" b="1" dirty="0"/>
              <a:t>Блоки памяти</a:t>
            </a:r>
            <a:endParaRPr lang="en-US" sz="1700" b="1" dirty="0"/>
          </a:p>
        </p:txBody>
      </p:sp>
      <p:sp>
        <p:nvSpPr>
          <p:cNvPr id="166526" name="Line 638"/>
          <p:cNvSpPr>
            <a:spLocks noChangeShapeType="1"/>
          </p:cNvSpPr>
          <p:nvPr/>
        </p:nvSpPr>
        <p:spPr bwMode="auto">
          <a:xfrm flipV="1">
            <a:off x="4348163" y="1876425"/>
            <a:ext cx="563562" cy="0"/>
          </a:xfrm>
          <a:prstGeom prst="line">
            <a:avLst/>
          </a:prstGeom>
          <a:noFill/>
          <a:ln w="38100">
            <a:solidFill>
              <a:srgbClr val="FF9900"/>
            </a:solidFill>
            <a:round/>
            <a:headEnd type="none" w="sm" len="sm"/>
            <a:tailEnd type="oval" w="med" len="med"/>
          </a:ln>
          <a:effectLst>
            <a:outerShdw dist="107763" dir="2700000" algn="ctr" rotWithShape="0">
              <a:schemeClr val="bg2">
                <a:alpha val="50000"/>
              </a:schemeClr>
            </a:outerShdw>
          </a:effectLst>
        </p:spPr>
        <p:txBody>
          <a:bodyPr wrap="none" anchor="ctr"/>
          <a:lstStyle/>
          <a:p>
            <a:pPr>
              <a:defRPr/>
            </a:pPr>
            <a:endParaRPr lang="ru-RU"/>
          </a:p>
        </p:txBody>
      </p:sp>
      <p:sp>
        <p:nvSpPr>
          <p:cNvPr id="166527" name="Rectangle 639"/>
          <p:cNvSpPr>
            <a:spLocks noChangeAspect="1" noChangeArrowheads="1"/>
          </p:cNvSpPr>
          <p:nvPr/>
        </p:nvSpPr>
        <p:spPr bwMode="auto">
          <a:xfrm>
            <a:off x="2309814" y="3276601"/>
            <a:ext cx="1487487" cy="296863"/>
          </a:xfrm>
          <a:prstGeom prst="rect">
            <a:avLst/>
          </a:prstGeom>
          <a:noFill/>
          <a:ln w="9525">
            <a:noFill/>
            <a:miter lim="800000"/>
            <a:headEnd/>
            <a:tailEnd/>
          </a:ln>
          <a:effectLst>
            <a:outerShdw dist="17961" dir="2700000" algn="ctr" rotWithShape="0">
              <a:schemeClr val="bg2">
                <a:alpha val="50000"/>
              </a:schemeClr>
            </a:outerShdw>
          </a:effectLst>
        </p:spPr>
        <p:txBody>
          <a:bodyPr lIns="41275" tIns="17462" rIns="41275" bIns="17462">
            <a:spAutoFit/>
          </a:bodyPr>
          <a:lstStyle/>
          <a:p>
            <a:pPr defTabSz="796925" eaLnBrk="0" hangingPunct="0">
              <a:defRPr/>
            </a:pPr>
            <a:r>
              <a:rPr lang="ru-RU" sz="1700" b="1" dirty="0"/>
              <a:t>Умножители</a:t>
            </a:r>
            <a:endParaRPr lang="en-US" sz="1700" b="1" dirty="0"/>
          </a:p>
        </p:txBody>
      </p:sp>
      <p:sp>
        <p:nvSpPr>
          <p:cNvPr id="166528" name="Line 640"/>
          <p:cNvSpPr>
            <a:spLocks noChangeShapeType="1"/>
          </p:cNvSpPr>
          <p:nvPr/>
        </p:nvSpPr>
        <p:spPr bwMode="auto">
          <a:xfrm flipV="1">
            <a:off x="3673475" y="3124200"/>
            <a:ext cx="1314450" cy="381000"/>
          </a:xfrm>
          <a:prstGeom prst="line">
            <a:avLst/>
          </a:prstGeom>
          <a:noFill/>
          <a:ln w="38100">
            <a:solidFill>
              <a:srgbClr val="FF9900"/>
            </a:solidFill>
            <a:round/>
            <a:headEnd type="none" w="sm" len="sm"/>
            <a:tailEnd type="oval" w="med" len="med"/>
          </a:ln>
          <a:effectLst>
            <a:outerShdw dist="107763" dir="2700000" algn="ctr" rotWithShape="0">
              <a:schemeClr val="bg2">
                <a:alpha val="50000"/>
              </a:schemeClr>
            </a:outerShdw>
          </a:effectLst>
        </p:spPr>
        <p:txBody>
          <a:bodyPr wrap="none" anchor="ctr"/>
          <a:lstStyle/>
          <a:p>
            <a:pPr>
              <a:defRPr/>
            </a:pPr>
            <a:endParaRPr lang="ru-RU"/>
          </a:p>
        </p:txBody>
      </p:sp>
      <p:sp>
        <p:nvSpPr>
          <p:cNvPr id="166529" name="Line 641"/>
          <p:cNvSpPr>
            <a:spLocks noChangeShapeType="1"/>
          </p:cNvSpPr>
          <p:nvPr/>
        </p:nvSpPr>
        <p:spPr bwMode="auto">
          <a:xfrm>
            <a:off x="3673476" y="3505200"/>
            <a:ext cx="1323975" cy="609600"/>
          </a:xfrm>
          <a:prstGeom prst="line">
            <a:avLst/>
          </a:prstGeom>
          <a:noFill/>
          <a:ln w="38100">
            <a:solidFill>
              <a:srgbClr val="FF9900"/>
            </a:solidFill>
            <a:round/>
            <a:headEnd type="none" w="sm" len="sm"/>
            <a:tailEnd type="oval" w="med" len="med"/>
          </a:ln>
          <a:effectLst>
            <a:outerShdw dist="107763" dir="2700000" algn="ctr" rotWithShape="0">
              <a:schemeClr val="bg2">
                <a:alpha val="50000"/>
              </a:schemeClr>
            </a:outerShdw>
          </a:effectLst>
        </p:spPr>
        <p:txBody>
          <a:bodyPr wrap="none" anchor="ctr"/>
          <a:lstStyle/>
          <a:p>
            <a:pPr>
              <a:defRPr/>
            </a:pPr>
            <a:endParaRPr lang="ru-RU"/>
          </a:p>
        </p:txBody>
      </p:sp>
      <p:sp>
        <p:nvSpPr>
          <p:cNvPr id="166530" name="Line 642"/>
          <p:cNvSpPr>
            <a:spLocks noChangeShapeType="1"/>
          </p:cNvSpPr>
          <p:nvPr/>
        </p:nvSpPr>
        <p:spPr bwMode="auto">
          <a:xfrm flipH="1">
            <a:off x="6994525" y="2867026"/>
            <a:ext cx="895350" cy="9525"/>
          </a:xfrm>
          <a:prstGeom prst="line">
            <a:avLst/>
          </a:prstGeom>
          <a:noFill/>
          <a:ln w="38100">
            <a:solidFill>
              <a:srgbClr val="FF9900"/>
            </a:solidFill>
            <a:round/>
            <a:headEnd type="none" w="sm" len="sm"/>
            <a:tailEnd type="oval" w="med" len="med"/>
          </a:ln>
          <a:effectLst>
            <a:outerShdw dist="107763" dir="2700000" algn="ctr" rotWithShape="0">
              <a:schemeClr val="bg2">
                <a:alpha val="50000"/>
              </a:schemeClr>
            </a:outerShdw>
          </a:effectLst>
        </p:spPr>
        <p:txBody>
          <a:bodyPr wrap="none" anchor="ctr"/>
          <a:lstStyle/>
          <a:p>
            <a:pPr>
              <a:defRPr/>
            </a:pPr>
            <a:endParaRPr lang="ru-RU"/>
          </a:p>
        </p:txBody>
      </p:sp>
      <p:sp>
        <p:nvSpPr>
          <p:cNvPr id="166531" name="Rectangle 643"/>
          <p:cNvSpPr>
            <a:spLocks noChangeAspect="1" noChangeArrowheads="1"/>
          </p:cNvSpPr>
          <p:nvPr/>
        </p:nvSpPr>
        <p:spPr bwMode="auto">
          <a:xfrm>
            <a:off x="8054975" y="2727325"/>
            <a:ext cx="2184400" cy="558800"/>
          </a:xfrm>
          <a:prstGeom prst="rect">
            <a:avLst/>
          </a:prstGeom>
          <a:noFill/>
          <a:ln w="9525">
            <a:noFill/>
            <a:miter lim="800000"/>
            <a:headEnd/>
            <a:tailEnd/>
          </a:ln>
          <a:effectLst>
            <a:outerShdw dist="17961" dir="2700000" algn="ctr" rotWithShape="0">
              <a:schemeClr val="bg2">
                <a:alpha val="50000"/>
              </a:schemeClr>
            </a:outerShdw>
          </a:effectLst>
        </p:spPr>
        <p:txBody>
          <a:bodyPr lIns="41275" tIns="17462" rIns="41275" bIns="17462">
            <a:spAutoFit/>
          </a:bodyPr>
          <a:lstStyle/>
          <a:p>
            <a:pPr defTabSz="796925" eaLnBrk="0" hangingPunct="0">
              <a:defRPr/>
            </a:pPr>
            <a:r>
              <a:rPr lang="ru-RU" sz="1700" b="1" dirty="0"/>
              <a:t>Программируемые</a:t>
            </a:r>
          </a:p>
          <a:p>
            <a:pPr defTabSz="796925" eaLnBrk="0" hangingPunct="0">
              <a:defRPr/>
            </a:pPr>
            <a:r>
              <a:rPr lang="ru-RU" sz="1700" b="1" dirty="0"/>
              <a:t>соединения</a:t>
            </a:r>
            <a:endParaRPr lang="en-US" sz="1700" b="1" dirty="0"/>
          </a:p>
        </p:txBody>
      </p:sp>
      <p:sp>
        <p:nvSpPr>
          <p:cNvPr id="166532" name="Line 644"/>
          <p:cNvSpPr>
            <a:spLocks noChangeShapeType="1"/>
          </p:cNvSpPr>
          <p:nvPr/>
        </p:nvSpPr>
        <p:spPr bwMode="auto">
          <a:xfrm flipH="1" flipV="1">
            <a:off x="5667375" y="4765675"/>
            <a:ext cx="446088" cy="615950"/>
          </a:xfrm>
          <a:prstGeom prst="line">
            <a:avLst/>
          </a:prstGeom>
          <a:noFill/>
          <a:ln w="38100">
            <a:solidFill>
              <a:srgbClr val="FF9900"/>
            </a:solidFill>
            <a:round/>
            <a:headEnd type="none" w="sm" len="sm"/>
            <a:tailEnd type="oval" w="med" len="med"/>
          </a:ln>
          <a:effectLst>
            <a:outerShdw dist="107763" dir="2700000" algn="ctr" rotWithShape="0">
              <a:schemeClr val="bg2">
                <a:alpha val="50000"/>
              </a:schemeClr>
            </a:outerShdw>
          </a:effectLst>
        </p:spPr>
        <p:txBody>
          <a:bodyPr wrap="none" anchor="ctr"/>
          <a:lstStyle/>
          <a:p>
            <a:pPr>
              <a:defRPr/>
            </a:pPr>
            <a:endParaRPr lang="ru-RU"/>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Kintex-7</a:t>
            </a:r>
            <a:endParaRPr lang="ru-RU" dirty="0"/>
          </a:p>
        </p:txBody>
      </p:sp>
      <p:sp>
        <p:nvSpPr>
          <p:cNvPr id="3" name="Объект 2"/>
          <p:cNvSpPr>
            <a:spLocks noGrp="1"/>
          </p:cNvSpPr>
          <p:nvPr>
            <p:ph idx="1"/>
          </p:nvPr>
        </p:nvSpPr>
        <p:spPr/>
        <p:txBody>
          <a:bodyPr/>
          <a:lstStyle/>
          <a:p>
            <a:endParaRPr lang="ru-RU" dirty="0"/>
          </a:p>
        </p:txBody>
      </p:sp>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377" y="1412776"/>
            <a:ext cx="7556500"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99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Логическая ячейка</a:t>
            </a:r>
          </a:p>
        </p:txBody>
      </p:sp>
      <p:pic>
        <p:nvPicPr>
          <p:cNvPr id="4" name="Объект 3"/>
          <p:cNvPicPr>
            <a:picLocks noGrp="1"/>
          </p:cNvPicPr>
          <p:nvPr>
            <p:ph idx="1"/>
          </p:nvPr>
        </p:nvPicPr>
        <p:blipFill>
          <a:blip r:embed="rId2" cstate="print"/>
          <a:srcRect/>
          <a:stretch>
            <a:fillRect/>
          </a:stretch>
        </p:blipFill>
        <p:spPr bwMode="auto">
          <a:xfrm>
            <a:off x="3575721" y="1772816"/>
            <a:ext cx="4666507" cy="3300770"/>
          </a:xfrm>
          <a:prstGeom prst="rect">
            <a:avLst/>
          </a:prstGeom>
          <a:noFill/>
          <a:ln w="9525">
            <a:noFill/>
            <a:miter lim="800000"/>
            <a:headEnd/>
            <a:tailEnd/>
          </a:ln>
        </p:spPr>
      </p:pic>
    </p:spTree>
    <p:extLst>
      <p:ext uri="{BB962C8B-B14F-4D97-AF65-F5344CB8AC3E}">
        <p14:creationId xmlns:p14="http://schemas.microsoft.com/office/powerpoint/2010/main" val="6980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155951" y="3835401"/>
            <a:ext cx="3275013" cy="2047875"/>
          </a:xfrm>
          <a:prstGeom prst="rect">
            <a:avLst/>
          </a:prstGeom>
          <a:solidFill>
            <a:srgbClr val="BBE5FF"/>
          </a:solidFill>
          <a:ln w="9525">
            <a:noFill/>
            <a:miter lim="800000"/>
            <a:headEnd/>
            <a:tailEnd/>
          </a:ln>
          <a:effectLst>
            <a:outerShdw dist="107763" dir="2700000" algn="ctr" rotWithShape="0">
              <a:srgbClr val="808080">
                <a:alpha val="50000"/>
              </a:srgbClr>
            </a:outerShdw>
          </a:effectLst>
        </p:spPr>
        <p:txBody>
          <a:bodyPr wrap="none" anchor="ctr"/>
          <a:lstStyle/>
          <a:p>
            <a:pPr>
              <a:defRPr/>
            </a:pPr>
            <a:endParaRPr lang="ru-RU"/>
          </a:p>
        </p:txBody>
      </p:sp>
      <p:grpSp>
        <p:nvGrpSpPr>
          <p:cNvPr id="10243" name="Group 3"/>
          <p:cNvGrpSpPr>
            <a:grpSpLocks/>
          </p:cNvGrpSpPr>
          <p:nvPr/>
        </p:nvGrpSpPr>
        <p:grpSpPr bwMode="auto">
          <a:xfrm>
            <a:off x="3155951" y="4081464"/>
            <a:ext cx="3248025" cy="1544637"/>
            <a:chOff x="1002" y="2259"/>
            <a:chExt cx="2046" cy="973"/>
          </a:xfrm>
        </p:grpSpPr>
        <p:sp>
          <p:nvSpPr>
            <p:cNvPr id="10316" name="Rectangle 4"/>
            <p:cNvSpPr>
              <a:spLocks noChangeArrowheads="1"/>
            </p:cNvSpPr>
            <p:nvPr/>
          </p:nvSpPr>
          <p:spPr bwMode="auto">
            <a:xfrm>
              <a:off x="1445" y="2419"/>
              <a:ext cx="1349" cy="78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ru-RU">
                <a:latin typeface="Calibri" pitchFamily="34" charset="0"/>
              </a:endParaRPr>
            </a:p>
          </p:txBody>
        </p:sp>
        <p:sp>
          <p:nvSpPr>
            <p:cNvPr id="10317" name="Arc 5"/>
            <p:cNvSpPr>
              <a:spLocks/>
            </p:cNvSpPr>
            <p:nvPr/>
          </p:nvSpPr>
          <p:spPr bwMode="auto">
            <a:xfrm>
              <a:off x="1723" y="2926"/>
              <a:ext cx="179" cy="113"/>
            </a:xfrm>
            <a:custGeom>
              <a:avLst/>
              <a:gdLst>
                <a:gd name="T0" fmla="*/ 0 w 21721"/>
                <a:gd name="T1" fmla="*/ 0 h 21600"/>
                <a:gd name="T2" fmla="*/ 0 w 21721"/>
                <a:gd name="T3" fmla="*/ 0 h 21600"/>
                <a:gd name="T4" fmla="*/ 0 w 21721"/>
                <a:gd name="T5" fmla="*/ 0 h 21600"/>
                <a:gd name="T6" fmla="*/ 0 60000 65536"/>
                <a:gd name="T7" fmla="*/ 0 60000 65536"/>
                <a:gd name="T8" fmla="*/ 0 60000 65536"/>
                <a:gd name="T9" fmla="*/ 0 w 21721"/>
                <a:gd name="T10" fmla="*/ 0 h 21600"/>
                <a:gd name="T11" fmla="*/ 21721 w 21721"/>
                <a:gd name="T12" fmla="*/ 21600 h 21600"/>
              </a:gdLst>
              <a:ahLst/>
              <a:cxnLst>
                <a:cxn ang="T6">
                  <a:pos x="T0" y="T1"/>
                </a:cxn>
                <a:cxn ang="T7">
                  <a:pos x="T2" y="T3"/>
                </a:cxn>
                <a:cxn ang="T8">
                  <a:pos x="T4" y="T5"/>
                </a:cxn>
              </a:cxnLst>
              <a:rect l="T9" t="T10" r="T11" b="T12"/>
              <a:pathLst>
                <a:path w="21721" h="21600" fill="none" extrusionOk="0">
                  <a:moveTo>
                    <a:pt x="0" y="0"/>
                  </a:moveTo>
                  <a:cubicBezTo>
                    <a:pt x="40" y="0"/>
                    <a:pt x="80" y="-1"/>
                    <a:pt x="121" y="0"/>
                  </a:cubicBezTo>
                  <a:cubicBezTo>
                    <a:pt x="12050" y="0"/>
                    <a:pt x="21721" y="9670"/>
                    <a:pt x="21721" y="21600"/>
                  </a:cubicBezTo>
                </a:path>
                <a:path w="21721" h="21600" stroke="0" extrusionOk="0">
                  <a:moveTo>
                    <a:pt x="0" y="0"/>
                  </a:moveTo>
                  <a:cubicBezTo>
                    <a:pt x="40" y="0"/>
                    <a:pt x="80" y="-1"/>
                    <a:pt x="121" y="0"/>
                  </a:cubicBezTo>
                  <a:cubicBezTo>
                    <a:pt x="12050" y="0"/>
                    <a:pt x="21721" y="9670"/>
                    <a:pt x="21721" y="21600"/>
                  </a:cubicBezTo>
                  <a:lnTo>
                    <a:pt x="121" y="21600"/>
                  </a:lnTo>
                  <a:lnTo>
                    <a:pt x="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0318" name="Arc 6"/>
            <p:cNvSpPr>
              <a:spLocks/>
            </p:cNvSpPr>
            <p:nvPr/>
          </p:nvSpPr>
          <p:spPr bwMode="auto">
            <a:xfrm>
              <a:off x="1719" y="3022"/>
              <a:ext cx="181" cy="113"/>
            </a:xfrm>
            <a:custGeom>
              <a:avLst/>
              <a:gdLst>
                <a:gd name="T0" fmla="*/ 0 w 21967"/>
                <a:gd name="T1" fmla="*/ 0 h 21600"/>
                <a:gd name="T2" fmla="*/ 0 w 21967"/>
                <a:gd name="T3" fmla="*/ 0 h 21600"/>
                <a:gd name="T4" fmla="*/ 0 w 21967"/>
                <a:gd name="T5" fmla="*/ 0 h 21600"/>
                <a:gd name="T6" fmla="*/ 0 60000 65536"/>
                <a:gd name="T7" fmla="*/ 0 60000 65536"/>
                <a:gd name="T8" fmla="*/ 0 60000 65536"/>
                <a:gd name="T9" fmla="*/ 0 w 21967"/>
                <a:gd name="T10" fmla="*/ 0 h 21600"/>
                <a:gd name="T11" fmla="*/ 21967 w 21967"/>
                <a:gd name="T12" fmla="*/ 21600 h 21600"/>
              </a:gdLst>
              <a:ahLst/>
              <a:cxnLst>
                <a:cxn ang="T6">
                  <a:pos x="T0" y="T1"/>
                </a:cxn>
                <a:cxn ang="T7">
                  <a:pos x="T2" y="T3"/>
                </a:cxn>
                <a:cxn ang="T8">
                  <a:pos x="T4" y="T5"/>
                </a:cxn>
              </a:cxnLst>
              <a:rect l="T9" t="T10" r="T11" b="T12"/>
              <a:pathLst>
                <a:path w="21967" h="21600" fill="none" extrusionOk="0">
                  <a:moveTo>
                    <a:pt x="21967" y="0"/>
                  </a:moveTo>
                  <a:cubicBezTo>
                    <a:pt x="21967" y="11929"/>
                    <a:pt x="12296" y="21600"/>
                    <a:pt x="367" y="21600"/>
                  </a:cubicBezTo>
                  <a:cubicBezTo>
                    <a:pt x="244" y="21600"/>
                    <a:pt x="122" y="21598"/>
                    <a:pt x="0" y="21596"/>
                  </a:cubicBezTo>
                </a:path>
                <a:path w="21967" h="21600" stroke="0" extrusionOk="0">
                  <a:moveTo>
                    <a:pt x="21967" y="0"/>
                  </a:moveTo>
                  <a:cubicBezTo>
                    <a:pt x="21967" y="11929"/>
                    <a:pt x="12296" y="21600"/>
                    <a:pt x="367" y="21600"/>
                  </a:cubicBezTo>
                  <a:cubicBezTo>
                    <a:pt x="244" y="21600"/>
                    <a:pt x="122" y="21598"/>
                    <a:pt x="0" y="21596"/>
                  </a:cubicBezTo>
                  <a:lnTo>
                    <a:pt x="367" y="0"/>
                  </a:lnTo>
                  <a:lnTo>
                    <a:pt x="21967"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0319" name="Line 7"/>
            <p:cNvSpPr>
              <a:spLocks noChangeShapeType="1"/>
            </p:cNvSpPr>
            <p:nvPr/>
          </p:nvSpPr>
          <p:spPr bwMode="auto">
            <a:xfrm flipH="1">
              <a:off x="1607" y="2931"/>
              <a:ext cx="12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20" name="Line 8"/>
            <p:cNvSpPr>
              <a:spLocks noChangeShapeType="1"/>
            </p:cNvSpPr>
            <p:nvPr/>
          </p:nvSpPr>
          <p:spPr bwMode="auto">
            <a:xfrm flipH="1">
              <a:off x="1607" y="3135"/>
              <a:ext cx="12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21" name="Line 9"/>
            <p:cNvSpPr>
              <a:spLocks noChangeShapeType="1"/>
            </p:cNvSpPr>
            <p:nvPr/>
          </p:nvSpPr>
          <p:spPr bwMode="auto">
            <a:xfrm>
              <a:off x="1613" y="2925"/>
              <a:ext cx="0" cy="21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22" name="Arc 10"/>
            <p:cNvSpPr>
              <a:spLocks/>
            </p:cNvSpPr>
            <p:nvPr/>
          </p:nvSpPr>
          <p:spPr bwMode="auto">
            <a:xfrm>
              <a:off x="2309" y="2802"/>
              <a:ext cx="333" cy="106"/>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1" y="0"/>
                  </a:moveTo>
                  <a:cubicBezTo>
                    <a:pt x="11849" y="0"/>
                    <a:pt x="21487" y="9546"/>
                    <a:pt x="21599" y="21395"/>
                  </a:cubicBezTo>
                </a:path>
                <a:path w="21599" h="21600" stroke="0" extrusionOk="0">
                  <a:moveTo>
                    <a:pt x="-1" y="0"/>
                  </a:moveTo>
                  <a:cubicBezTo>
                    <a:pt x="11849" y="0"/>
                    <a:pt x="21487" y="9546"/>
                    <a:pt x="21599" y="21395"/>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0323" name="Arc 11"/>
            <p:cNvSpPr>
              <a:spLocks/>
            </p:cNvSpPr>
            <p:nvPr/>
          </p:nvSpPr>
          <p:spPr bwMode="auto">
            <a:xfrm>
              <a:off x="2309" y="2904"/>
              <a:ext cx="333" cy="107"/>
            </a:xfrm>
            <a:custGeom>
              <a:avLst/>
              <a:gdLst>
                <a:gd name="T0" fmla="*/ 0 w 21600"/>
                <a:gd name="T1" fmla="*/ 0 h 21804"/>
                <a:gd name="T2" fmla="*/ 0 w 21600"/>
                <a:gd name="T3" fmla="*/ 0 h 21804"/>
                <a:gd name="T4" fmla="*/ 0 w 21600"/>
                <a:gd name="T5" fmla="*/ 0 h 21804"/>
                <a:gd name="T6" fmla="*/ 0 60000 65536"/>
                <a:gd name="T7" fmla="*/ 0 60000 65536"/>
                <a:gd name="T8" fmla="*/ 0 60000 65536"/>
                <a:gd name="T9" fmla="*/ 0 w 21600"/>
                <a:gd name="T10" fmla="*/ 0 h 21804"/>
                <a:gd name="T11" fmla="*/ 21600 w 21600"/>
                <a:gd name="T12" fmla="*/ 21804 h 21804"/>
              </a:gdLst>
              <a:ahLst/>
              <a:cxnLst>
                <a:cxn ang="T6">
                  <a:pos x="T0" y="T1"/>
                </a:cxn>
                <a:cxn ang="T7">
                  <a:pos x="T2" y="T3"/>
                </a:cxn>
                <a:cxn ang="T8">
                  <a:pos x="T4" y="T5"/>
                </a:cxn>
              </a:cxnLst>
              <a:rect l="T9" t="T10" r="T11" b="T12"/>
              <a:pathLst>
                <a:path w="21600" h="21804" fill="none" extrusionOk="0">
                  <a:moveTo>
                    <a:pt x="21599" y="-1"/>
                  </a:moveTo>
                  <a:cubicBezTo>
                    <a:pt x="21599" y="67"/>
                    <a:pt x="21600" y="135"/>
                    <a:pt x="21600" y="204"/>
                  </a:cubicBezTo>
                  <a:cubicBezTo>
                    <a:pt x="21600" y="12133"/>
                    <a:pt x="11929" y="21803"/>
                    <a:pt x="0" y="21804"/>
                  </a:cubicBezTo>
                </a:path>
                <a:path w="21600" h="21804" stroke="0" extrusionOk="0">
                  <a:moveTo>
                    <a:pt x="21599" y="-1"/>
                  </a:moveTo>
                  <a:cubicBezTo>
                    <a:pt x="21599" y="67"/>
                    <a:pt x="21600" y="135"/>
                    <a:pt x="21600" y="204"/>
                  </a:cubicBezTo>
                  <a:cubicBezTo>
                    <a:pt x="21600" y="12133"/>
                    <a:pt x="11929" y="21803"/>
                    <a:pt x="0" y="21804"/>
                  </a:cubicBezTo>
                  <a:lnTo>
                    <a:pt x="0" y="204"/>
                  </a:lnTo>
                  <a:lnTo>
                    <a:pt x="21599" y="-1"/>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0324" name="Arc 12"/>
            <p:cNvSpPr>
              <a:spLocks/>
            </p:cNvSpPr>
            <p:nvPr/>
          </p:nvSpPr>
          <p:spPr bwMode="auto">
            <a:xfrm>
              <a:off x="2309" y="2802"/>
              <a:ext cx="68" cy="106"/>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1" y="0"/>
                  </a:moveTo>
                  <a:cubicBezTo>
                    <a:pt x="11848" y="0"/>
                    <a:pt x="21485" y="9544"/>
                    <a:pt x="21599" y="21392"/>
                  </a:cubicBezTo>
                </a:path>
                <a:path w="21599" h="21600" stroke="0" extrusionOk="0">
                  <a:moveTo>
                    <a:pt x="-1" y="0"/>
                  </a:moveTo>
                  <a:cubicBezTo>
                    <a:pt x="11848" y="0"/>
                    <a:pt x="21485" y="9544"/>
                    <a:pt x="21599" y="21392"/>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0325" name="Arc 13"/>
            <p:cNvSpPr>
              <a:spLocks/>
            </p:cNvSpPr>
            <p:nvPr/>
          </p:nvSpPr>
          <p:spPr bwMode="auto">
            <a:xfrm>
              <a:off x="2309" y="2904"/>
              <a:ext cx="68" cy="107"/>
            </a:xfrm>
            <a:custGeom>
              <a:avLst/>
              <a:gdLst>
                <a:gd name="T0" fmla="*/ 0 w 21600"/>
                <a:gd name="T1" fmla="*/ 0 h 21807"/>
                <a:gd name="T2" fmla="*/ 0 w 21600"/>
                <a:gd name="T3" fmla="*/ 0 h 21807"/>
                <a:gd name="T4" fmla="*/ 0 w 21600"/>
                <a:gd name="T5" fmla="*/ 0 h 21807"/>
                <a:gd name="T6" fmla="*/ 0 60000 65536"/>
                <a:gd name="T7" fmla="*/ 0 60000 65536"/>
                <a:gd name="T8" fmla="*/ 0 60000 65536"/>
                <a:gd name="T9" fmla="*/ 0 w 21600"/>
                <a:gd name="T10" fmla="*/ 0 h 21807"/>
                <a:gd name="T11" fmla="*/ 21600 w 21600"/>
                <a:gd name="T12" fmla="*/ 21807 h 21807"/>
              </a:gdLst>
              <a:ahLst/>
              <a:cxnLst>
                <a:cxn ang="T6">
                  <a:pos x="T0" y="T1"/>
                </a:cxn>
                <a:cxn ang="T7">
                  <a:pos x="T2" y="T3"/>
                </a:cxn>
                <a:cxn ang="T8">
                  <a:pos x="T4" y="T5"/>
                </a:cxn>
              </a:cxnLst>
              <a:rect l="T9" t="T10" r="T11" b="T12"/>
              <a:pathLst>
                <a:path w="21600" h="21807" fill="none" extrusionOk="0">
                  <a:moveTo>
                    <a:pt x="21599" y="-1"/>
                  </a:moveTo>
                  <a:cubicBezTo>
                    <a:pt x="21599" y="68"/>
                    <a:pt x="21600" y="137"/>
                    <a:pt x="21600" y="207"/>
                  </a:cubicBezTo>
                  <a:cubicBezTo>
                    <a:pt x="21600" y="12136"/>
                    <a:pt x="11929" y="21806"/>
                    <a:pt x="0" y="21807"/>
                  </a:cubicBezTo>
                </a:path>
                <a:path w="21600" h="21807" stroke="0" extrusionOk="0">
                  <a:moveTo>
                    <a:pt x="21599" y="-1"/>
                  </a:moveTo>
                  <a:cubicBezTo>
                    <a:pt x="21599" y="68"/>
                    <a:pt x="21600" y="137"/>
                    <a:pt x="21600" y="207"/>
                  </a:cubicBezTo>
                  <a:cubicBezTo>
                    <a:pt x="21600" y="12136"/>
                    <a:pt x="11929" y="21806"/>
                    <a:pt x="0" y="21807"/>
                  </a:cubicBezTo>
                  <a:lnTo>
                    <a:pt x="0" y="207"/>
                  </a:lnTo>
                  <a:lnTo>
                    <a:pt x="21599" y="-1"/>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0326" name="AutoShape 14"/>
            <p:cNvSpPr>
              <a:spLocks noChangeArrowheads="1"/>
            </p:cNvSpPr>
            <p:nvPr/>
          </p:nvSpPr>
          <p:spPr bwMode="auto">
            <a:xfrm rot="5400000" flipH="1">
              <a:off x="1559" y="2496"/>
              <a:ext cx="212" cy="172"/>
            </a:xfrm>
            <a:prstGeom prst="triangle">
              <a:avLst>
                <a:gd name="adj" fmla="val 49977"/>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ru-RU">
                <a:latin typeface="Calibri" pitchFamily="34" charset="0"/>
              </a:endParaRPr>
            </a:p>
          </p:txBody>
        </p:sp>
        <p:sp>
          <p:nvSpPr>
            <p:cNvPr id="10327" name="Oval 15"/>
            <p:cNvSpPr>
              <a:spLocks noChangeArrowheads="1"/>
            </p:cNvSpPr>
            <p:nvPr/>
          </p:nvSpPr>
          <p:spPr bwMode="auto">
            <a:xfrm>
              <a:off x="1767" y="2552"/>
              <a:ext cx="60" cy="6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ru-RU">
                <a:latin typeface="Calibri" pitchFamily="34" charset="0"/>
              </a:endParaRPr>
            </a:p>
          </p:txBody>
        </p:sp>
        <p:sp>
          <p:nvSpPr>
            <p:cNvPr id="10328" name="Arc 16"/>
            <p:cNvSpPr>
              <a:spLocks/>
            </p:cNvSpPr>
            <p:nvPr/>
          </p:nvSpPr>
          <p:spPr bwMode="auto">
            <a:xfrm>
              <a:off x="2005" y="2546"/>
              <a:ext cx="178"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0329" name="Arc 17"/>
            <p:cNvSpPr>
              <a:spLocks/>
            </p:cNvSpPr>
            <p:nvPr/>
          </p:nvSpPr>
          <p:spPr bwMode="auto">
            <a:xfrm>
              <a:off x="2005" y="2643"/>
              <a:ext cx="178" cy="114"/>
            </a:xfrm>
            <a:custGeom>
              <a:avLst/>
              <a:gdLst>
                <a:gd name="T0" fmla="*/ 0 w 21600"/>
                <a:gd name="T1" fmla="*/ 0 h 21792"/>
                <a:gd name="T2" fmla="*/ 0 w 21600"/>
                <a:gd name="T3" fmla="*/ 0 h 21792"/>
                <a:gd name="T4" fmla="*/ 0 w 21600"/>
                <a:gd name="T5" fmla="*/ 0 h 21792"/>
                <a:gd name="T6" fmla="*/ 0 60000 65536"/>
                <a:gd name="T7" fmla="*/ 0 60000 65536"/>
                <a:gd name="T8" fmla="*/ 0 60000 65536"/>
                <a:gd name="T9" fmla="*/ 0 w 21600"/>
                <a:gd name="T10" fmla="*/ 0 h 21792"/>
                <a:gd name="T11" fmla="*/ 21600 w 21600"/>
                <a:gd name="T12" fmla="*/ 21792 h 21792"/>
              </a:gdLst>
              <a:ahLst/>
              <a:cxnLst>
                <a:cxn ang="T6">
                  <a:pos x="T0" y="T1"/>
                </a:cxn>
                <a:cxn ang="T7">
                  <a:pos x="T2" y="T3"/>
                </a:cxn>
                <a:cxn ang="T8">
                  <a:pos x="T4" y="T5"/>
                </a:cxn>
              </a:cxnLst>
              <a:rect l="T9" t="T10" r="T11" b="T12"/>
              <a:pathLst>
                <a:path w="21600" h="21792" fill="none" extrusionOk="0">
                  <a:moveTo>
                    <a:pt x="21599" y="-1"/>
                  </a:moveTo>
                  <a:cubicBezTo>
                    <a:pt x="21599" y="63"/>
                    <a:pt x="21600" y="127"/>
                    <a:pt x="21600" y="192"/>
                  </a:cubicBezTo>
                  <a:cubicBezTo>
                    <a:pt x="21600" y="12121"/>
                    <a:pt x="11929" y="21791"/>
                    <a:pt x="0" y="21792"/>
                  </a:cubicBezTo>
                </a:path>
                <a:path w="21600" h="21792" stroke="0" extrusionOk="0">
                  <a:moveTo>
                    <a:pt x="21599" y="-1"/>
                  </a:moveTo>
                  <a:cubicBezTo>
                    <a:pt x="21599" y="63"/>
                    <a:pt x="21600" y="127"/>
                    <a:pt x="21600" y="192"/>
                  </a:cubicBezTo>
                  <a:cubicBezTo>
                    <a:pt x="21600" y="12121"/>
                    <a:pt x="11929" y="21791"/>
                    <a:pt x="0" y="21792"/>
                  </a:cubicBezTo>
                  <a:lnTo>
                    <a:pt x="0" y="192"/>
                  </a:lnTo>
                  <a:lnTo>
                    <a:pt x="21599" y="-1"/>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ru-RU"/>
            </a:p>
          </p:txBody>
        </p:sp>
        <p:sp>
          <p:nvSpPr>
            <p:cNvPr id="10330" name="Line 18"/>
            <p:cNvSpPr>
              <a:spLocks noChangeShapeType="1"/>
            </p:cNvSpPr>
            <p:nvPr/>
          </p:nvSpPr>
          <p:spPr bwMode="auto">
            <a:xfrm flipH="1">
              <a:off x="1891" y="2551"/>
              <a:ext cx="12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1" name="Line 19"/>
            <p:cNvSpPr>
              <a:spLocks noChangeShapeType="1"/>
            </p:cNvSpPr>
            <p:nvPr/>
          </p:nvSpPr>
          <p:spPr bwMode="auto">
            <a:xfrm flipH="1">
              <a:off x="1891" y="2756"/>
              <a:ext cx="12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2" name="Line 20"/>
            <p:cNvSpPr>
              <a:spLocks noChangeShapeType="1"/>
            </p:cNvSpPr>
            <p:nvPr/>
          </p:nvSpPr>
          <p:spPr bwMode="auto">
            <a:xfrm>
              <a:off x="1897" y="2545"/>
              <a:ext cx="0" cy="21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3" name="Line 21"/>
            <p:cNvSpPr>
              <a:spLocks noChangeShapeType="1"/>
            </p:cNvSpPr>
            <p:nvPr/>
          </p:nvSpPr>
          <p:spPr bwMode="auto">
            <a:xfrm>
              <a:off x="1220" y="2584"/>
              <a:ext cx="34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4" name="Line 22"/>
            <p:cNvSpPr>
              <a:spLocks noChangeShapeType="1"/>
            </p:cNvSpPr>
            <p:nvPr/>
          </p:nvSpPr>
          <p:spPr bwMode="auto">
            <a:xfrm>
              <a:off x="1836" y="2582"/>
              <a:ext cx="5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5" name="Line 23"/>
            <p:cNvSpPr>
              <a:spLocks noChangeShapeType="1"/>
            </p:cNvSpPr>
            <p:nvPr/>
          </p:nvSpPr>
          <p:spPr bwMode="auto">
            <a:xfrm flipH="1">
              <a:off x="1203" y="2715"/>
              <a:ext cx="69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6" name="Line 24"/>
            <p:cNvSpPr>
              <a:spLocks noChangeShapeType="1"/>
            </p:cNvSpPr>
            <p:nvPr/>
          </p:nvSpPr>
          <p:spPr bwMode="auto">
            <a:xfrm flipH="1">
              <a:off x="1203" y="2980"/>
              <a:ext cx="41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7" name="Line 25"/>
            <p:cNvSpPr>
              <a:spLocks noChangeShapeType="1"/>
            </p:cNvSpPr>
            <p:nvPr/>
          </p:nvSpPr>
          <p:spPr bwMode="auto">
            <a:xfrm flipH="1">
              <a:off x="1203" y="3056"/>
              <a:ext cx="42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8" name="Line 26"/>
            <p:cNvSpPr>
              <a:spLocks noChangeShapeType="1"/>
            </p:cNvSpPr>
            <p:nvPr/>
          </p:nvSpPr>
          <p:spPr bwMode="auto">
            <a:xfrm>
              <a:off x="1902" y="3030"/>
              <a:ext cx="14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39" name="Line 27"/>
            <p:cNvSpPr>
              <a:spLocks noChangeShapeType="1"/>
            </p:cNvSpPr>
            <p:nvPr/>
          </p:nvSpPr>
          <p:spPr bwMode="auto">
            <a:xfrm flipV="1">
              <a:off x="2044" y="2938"/>
              <a:ext cx="0" cy="1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40" name="Line 28"/>
            <p:cNvSpPr>
              <a:spLocks noChangeShapeType="1"/>
            </p:cNvSpPr>
            <p:nvPr/>
          </p:nvSpPr>
          <p:spPr bwMode="auto">
            <a:xfrm>
              <a:off x="2046" y="2942"/>
              <a:ext cx="323"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41" name="Line 29"/>
            <p:cNvSpPr>
              <a:spLocks noChangeShapeType="1"/>
            </p:cNvSpPr>
            <p:nvPr/>
          </p:nvSpPr>
          <p:spPr bwMode="auto">
            <a:xfrm>
              <a:off x="2181" y="2651"/>
              <a:ext cx="9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42" name="Line 30"/>
            <p:cNvSpPr>
              <a:spLocks noChangeShapeType="1"/>
            </p:cNvSpPr>
            <p:nvPr/>
          </p:nvSpPr>
          <p:spPr bwMode="auto">
            <a:xfrm>
              <a:off x="2271" y="2654"/>
              <a:ext cx="0" cy="20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43" name="Line 31"/>
            <p:cNvSpPr>
              <a:spLocks noChangeShapeType="1"/>
            </p:cNvSpPr>
            <p:nvPr/>
          </p:nvSpPr>
          <p:spPr bwMode="auto">
            <a:xfrm>
              <a:off x="2275" y="2867"/>
              <a:ext cx="9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44" name="Line 32"/>
            <p:cNvSpPr>
              <a:spLocks noChangeShapeType="1"/>
            </p:cNvSpPr>
            <p:nvPr/>
          </p:nvSpPr>
          <p:spPr bwMode="auto">
            <a:xfrm>
              <a:off x="2640" y="2905"/>
              <a:ext cx="26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ru-RU"/>
            </a:p>
          </p:txBody>
        </p:sp>
        <p:sp>
          <p:nvSpPr>
            <p:cNvPr id="10345" name="Rectangle 33"/>
            <p:cNvSpPr>
              <a:spLocks noChangeArrowheads="1"/>
            </p:cNvSpPr>
            <p:nvPr/>
          </p:nvSpPr>
          <p:spPr bwMode="auto">
            <a:xfrm>
              <a:off x="1580" y="2259"/>
              <a:ext cx="1023"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025" tIns="36512" rIns="73025" bIns="36512">
              <a:spAutoFit/>
            </a:bodyPr>
            <a:lstStyle/>
            <a:p>
              <a:pPr defTabSz="569913" eaLnBrk="0" hangingPunct="0">
                <a:lnSpc>
                  <a:spcPct val="90000"/>
                </a:lnSpc>
              </a:pPr>
              <a:r>
                <a:rPr lang="en-US" sz="1400" b="1">
                  <a:latin typeface="Calibri" pitchFamily="34" charset="0"/>
                </a:rPr>
                <a:t>Combinatorial Logic</a:t>
              </a:r>
            </a:p>
          </p:txBody>
        </p:sp>
        <p:sp>
          <p:nvSpPr>
            <p:cNvPr id="10346" name="Rectangle 34"/>
            <p:cNvSpPr>
              <a:spLocks noChangeArrowheads="1"/>
            </p:cNvSpPr>
            <p:nvPr/>
          </p:nvSpPr>
          <p:spPr bwMode="auto">
            <a:xfrm>
              <a:off x="1002" y="2456"/>
              <a:ext cx="2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eaLnBrk="0" hangingPunct="0"/>
              <a:r>
                <a:rPr lang="en-US" b="1">
                  <a:latin typeface="Calibri" pitchFamily="34" charset="0"/>
                </a:rPr>
                <a:t>A</a:t>
              </a:r>
              <a:endParaRPr lang="en-US" b="1">
                <a:solidFill>
                  <a:schemeClr val="tx2"/>
                </a:solidFill>
                <a:latin typeface="Calibri" pitchFamily="34" charset="0"/>
              </a:endParaRPr>
            </a:p>
          </p:txBody>
        </p:sp>
        <p:sp>
          <p:nvSpPr>
            <p:cNvPr id="10347" name="Rectangle 35"/>
            <p:cNvSpPr>
              <a:spLocks noChangeArrowheads="1"/>
            </p:cNvSpPr>
            <p:nvPr/>
          </p:nvSpPr>
          <p:spPr bwMode="auto">
            <a:xfrm>
              <a:off x="1002" y="2614"/>
              <a:ext cx="1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eaLnBrk="0" hangingPunct="0"/>
              <a:r>
                <a:rPr lang="en-US" b="1">
                  <a:latin typeface="Calibri" pitchFamily="34" charset="0"/>
                </a:rPr>
                <a:t>B</a:t>
              </a:r>
            </a:p>
          </p:txBody>
        </p:sp>
        <p:sp>
          <p:nvSpPr>
            <p:cNvPr id="10348" name="Rectangle 36"/>
            <p:cNvSpPr>
              <a:spLocks noChangeArrowheads="1"/>
            </p:cNvSpPr>
            <p:nvPr/>
          </p:nvSpPr>
          <p:spPr bwMode="auto">
            <a:xfrm>
              <a:off x="1002" y="28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eaLnBrk="0" hangingPunct="0"/>
              <a:r>
                <a:rPr lang="en-US" b="1">
                  <a:latin typeface="Calibri" pitchFamily="34" charset="0"/>
                </a:rPr>
                <a:t>C</a:t>
              </a:r>
              <a:endParaRPr lang="en-US" b="1">
                <a:solidFill>
                  <a:schemeClr val="tx2"/>
                </a:solidFill>
                <a:latin typeface="Calibri" pitchFamily="34" charset="0"/>
              </a:endParaRPr>
            </a:p>
          </p:txBody>
        </p:sp>
        <p:sp>
          <p:nvSpPr>
            <p:cNvPr id="10349" name="Rectangle 37"/>
            <p:cNvSpPr>
              <a:spLocks noChangeArrowheads="1"/>
            </p:cNvSpPr>
            <p:nvPr/>
          </p:nvSpPr>
          <p:spPr bwMode="auto">
            <a:xfrm>
              <a:off x="1002" y="3001"/>
              <a:ext cx="2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eaLnBrk="0" hangingPunct="0"/>
              <a:r>
                <a:rPr lang="en-US" b="1">
                  <a:latin typeface="Calibri" pitchFamily="34" charset="0"/>
                </a:rPr>
                <a:t>D</a:t>
              </a:r>
            </a:p>
          </p:txBody>
        </p:sp>
        <p:sp>
          <p:nvSpPr>
            <p:cNvPr id="10350" name="Rectangle 38"/>
            <p:cNvSpPr>
              <a:spLocks noChangeArrowheads="1"/>
            </p:cNvSpPr>
            <p:nvPr/>
          </p:nvSpPr>
          <p:spPr bwMode="auto">
            <a:xfrm>
              <a:off x="2863" y="2722"/>
              <a:ext cx="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eaLnBrk="0" hangingPunct="0"/>
              <a:r>
                <a:rPr lang="en-US" b="1">
                  <a:latin typeface="Calibri" pitchFamily="34" charset="0"/>
                </a:rPr>
                <a:t>Z</a:t>
              </a:r>
            </a:p>
          </p:txBody>
        </p:sp>
      </p:grpSp>
      <p:sp>
        <p:nvSpPr>
          <p:cNvPr id="21508" name="Rectangle 39"/>
          <p:cNvSpPr>
            <a:spLocks noGrp="1" noChangeArrowheads="1"/>
          </p:cNvSpPr>
          <p:nvPr>
            <p:ph type="title"/>
          </p:nvPr>
        </p:nvSpPr>
        <p:spPr/>
        <p:txBody>
          <a:bodyPr rtlCol="0">
            <a:normAutofit/>
          </a:bodyPr>
          <a:lstStyle/>
          <a:p>
            <a:pPr>
              <a:defRPr/>
            </a:pPr>
            <a:r>
              <a:rPr lang="ru-RU" sz="3600" dirty="0"/>
              <a:t>Комбинационная логика реализуется в таблице истинности </a:t>
            </a:r>
            <a:r>
              <a:rPr lang="en-US" sz="3600" dirty="0"/>
              <a:t>(LUT)</a:t>
            </a:r>
          </a:p>
        </p:txBody>
      </p:sp>
      <p:graphicFrame>
        <p:nvGraphicFramePr>
          <p:cNvPr id="95272" name="Group 40"/>
          <p:cNvGraphicFramePr>
            <a:graphicFrameLocks noGrp="1"/>
          </p:cNvGraphicFramePr>
          <p:nvPr/>
        </p:nvGraphicFramePr>
        <p:xfrm>
          <a:off x="8093075" y="1549400"/>
          <a:ext cx="1620838" cy="4022904"/>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5438">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323850">
                  <a:extLst>
                    <a:ext uri="{9D8B030D-6E8A-4147-A177-3AD203B41FA5}">
                      <a16:colId xmlns:a16="http://schemas.microsoft.com/office/drawing/2014/main" val="20004"/>
                    </a:ext>
                  </a:extLst>
                </a:gridCol>
              </a:tblGrid>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A</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B</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C</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D</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Z</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endParaRPr kumimoji="0" lang="ru-RU" sz="1600" b="1" i="0" u="none" strike="noStrike" cap="none" normalizeH="0" baseline="0">
                        <a:ln>
                          <a:noFill/>
                        </a:ln>
                        <a:solidFill>
                          <a:schemeClr val="tx1"/>
                        </a:solidFill>
                        <a:effectLst/>
                        <a:latin typeface="Arial" charset="0"/>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endParaRPr kumimoji="0" lang="ru-RU" sz="1600" b="1" i="0" u="none" strike="noStrike" cap="none" normalizeH="0" baseline="0">
                        <a:ln>
                          <a:noFill/>
                        </a:ln>
                        <a:solidFill>
                          <a:schemeClr val="tx1"/>
                        </a:solidFill>
                        <a:effectLst/>
                        <a:latin typeface="Arial" charset="0"/>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7"/>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8"/>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9"/>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10"/>
                  </a:ext>
                </a:extLst>
              </a:tr>
              <a:tr h="335227">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Pct val="50000"/>
                        <a:buFontTx/>
                        <a:buNone/>
                        <a:tabLst/>
                      </a:pPr>
                      <a:r>
                        <a:rPr kumimoji="0" lang="en-US" sz="1600" b="1" i="0" u="none" strike="noStrike" cap="none" normalizeH="0" baseline="0">
                          <a:ln>
                            <a:noFill/>
                          </a:ln>
                          <a:solidFill>
                            <a:schemeClr val="tx1"/>
                          </a:solidFill>
                          <a:effectLst/>
                          <a:latin typeface="Arial" charset="0"/>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bl>
          </a:graphicData>
        </a:graphic>
      </p:graphicFrame>
      <p:sp>
        <p:nvSpPr>
          <p:cNvPr id="95344" name="AutoShape 112"/>
          <p:cNvSpPr>
            <a:spLocks noChangeArrowheads="1"/>
          </p:cNvSpPr>
          <p:nvPr/>
        </p:nvSpPr>
        <p:spPr bwMode="auto">
          <a:xfrm>
            <a:off x="6696076" y="4749801"/>
            <a:ext cx="976313" cy="485775"/>
          </a:xfrm>
          <a:prstGeom prst="rightArrow">
            <a:avLst>
              <a:gd name="adj1" fmla="val 50000"/>
              <a:gd name="adj2" fmla="val 50245"/>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ru-RU"/>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Триггер</a:t>
            </a:r>
          </a:p>
        </p:txBody>
      </p:sp>
      <p:pic>
        <p:nvPicPr>
          <p:cNvPr id="4" name="Объект 3"/>
          <p:cNvPicPr>
            <a:picLocks noGrp="1"/>
          </p:cNvPicPr>
          <p:nvPr>
            <p:ph sz="half" idx="1"/>
          </p:nvPr>
        </p:nvPicPr>
        <p:blipFill>
          <a:blip r:embed="rId2" cstate="print"/>
          <a:stretch>
            <a:fillRect/>
          </a:stretch>
        </p:blipFill>
        <p:spPr bwMode="auto">
          <a:xfrm>
            <a:off x="1775520" y="2204865"/>
            <a:ext cx="3467584" cy="3362795"/>
          </a:xfrm>
          <a:prstGeom prst="rect">
            <a:avLst/>
          </a:prstGeom>
          <a:noFill/>
          <a:ln w="9525">
            <a:noFill/>
            <a:miter lim="800000"/>
            <a:headEnd/>
            <a:tailEnd/>
          </a:ln>
        </p:spPr>
      </p:pic>
      <p:pic>
        <p:nvPicPr>
          <p:cNvPr id="7" name="Объект 6"/>
          <p:cNvPicPr>
            <a:picLocks noGrp="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159896" y="2708920"/>
            <a:ext cx="5256584" cy="2592288"/>
          </a:xfrm>
          <a:prstGeom prst="rect">
            <a:avLst/>
          </a:prstGeom>
          <a:noFill/>
          <a:ln>
            <a:noFill/>
          </a:ln>
        </p:spPr>
      </p:pic>
    </p:spTree>
    <p:extLst>
      <p:ext uri="{BB962C8B-B14F-4D97-AF65-F5344CB8AC3E}">
        <p14:creationId xmlns:p14="http://schemas.microsoft.com/office/powerpoint/2010/main" val="22234804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LAPSEDTIME" val="20.91"/>
  <p:tag name="ARTICULATE_SLIDE_PAUSE" val="0"/>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870</Words>
  <Application>Microsoft Office PowerPoint</Application>
  <PresentationFormat>Широкоэкранный</PresentationFormat>
  <Paragraphs>270</Paragraphs>
  <Slides>29</Slides>
  <Notes>7</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29</vt:i4>
      </vt:variant>
    </vt:vector>
  </HeadingPairs>
  <TitlesOfParts>
    <vt:vector size="36" baseType="lpstr">
      <vt:lpstr>Arial</vt:lpstr>
      <vt:lpstr>Arial Narrow</vt:lpstr>
      <vt:lpstr>Calibri</vt:lpstr>
      <vt:lpstr>Calibri Light</vt:lpstr>
      <vt:lpstr>Symbol</vt:lpstr>
      <vt:lpstr>Times New Roman</vt:lpstr>
      <vt:lpstr>Тема Office</vt:lpstr>
      <vt:lpstr>Схемотехника устройств компьютерных систем</vt:lpstr>
      <vt:lpstr>Презентация PowerPoint</vt:lpstr>
      <vt:lpstr>FPGA (Field-Programmable Gate Array)</vt:lpstr>
      <vt:lpstr>FPGA Xilinx</vt:lpstr>
      <vt:lpstr>Архитектура Spartan-3</vt:lpstr>
      <vt:lpstr>Kintex-7</vt:lpstr>
      <vt:lpstr>Логическая ячейка</vt:lpstr>
      <vt:lpstr>Комбинационная логика реализуется в таблице истинности (LUT)</vt:lpstr>
      <vt:lpstr>Триггер</vt:lpstr>
      <vt:lpstr>Логическая секция (slice)</vt:lpstr>
      <vt:lpstr>Презентация PowerPoint</vt:lpstr>
      <vt:lpstr>Блоки цифровой обработки сигналов</vt:lpstr>
      <vt:lpstr>Параллельная обработка в FPGA</vt:lpstr>
      <vt:lpstr>Производительность FPGA в задачах цифровой обработки сигналов</vt:lpstr>
      <vt:lpstr>КИХ-фильтр</vt:lpstr>
      <vt:lpstr>Разработка КИХ-фильтра</vt:lpstr>
      <vt:lpstr>Блочная память</vt:lpstr>
      <vt:lpstr>Режим FIFO</vt:lpstr>
      <vt:lpstr>Проблемы формирования тактового сигнала</vt:lpstr>
      <vt:lpstr>Тактовые ресурсы</vt:lpstr>
      <vt:lpstr>Формирователи тактовых сигналов</vt:lpstr>
      <vt:lpstr>Как использовать PLL</vt:lpstr>
      <vt:lpstr>Установка PLL в проект с помощью Core Generator</vt:lpstr>
      <vt:lpstr>Высокоскоростные последовательные приемопередатчики</vt:lpstr>
      <vt:lpstr>Контроллер PCI Express</vt:lpstr>
      <vt:lpstr>САПР и отладочная плата</vt:lpstr>
      <vt:lpstr>Компоненты проекта</vt:lpstr>
      <vt:lpstr>Вид кристалла без проекта</vt:lpstr>
      <vt:lpstr>Вид кристалла после программирования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Схемотехника устройств компьютерных систем</dc:title>
  <dc:creator>Ilya Tarasov</dc:creator>
  <cp:lastModifiedBy>Ilya Tarasov</cp:lastModifiedBy>
  <cp:revision>27</cp:revision>
  <dcterms:created xsi:type="dcterms:W3CDTF">2021-09-05T18:58:25Z</dcterms:created>
  <dcterms:modified xsi:type="dcterms:W3CDTF">2021-09-20T11:10:22Z</dcterms:modified>
</cp:coreProperties>
</file>