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7" r:id="rId3"/>
    <p:sldId id="278" r:id="rId4"/>
    <p:sldId id="282" r:id="rId5"/>
    <p:sldId id="302" r:id="rId6"/>
    <p:sldId id="303" r:id="rId7"/>
    <p:sldId id="301" r:id="rId8"/>
    <p:sldId id="266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78"/>
            <p14:sldId id="282"/>
            <p14:sldId id="302"/>
            <p14:sldId id="303"/>
            <p14:sldId id="30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Guide/%D0%A6%D0%B8%D0%BA%D0%BB%D1%8B_%D0%B8_%D0%B8%D1%82%D0%B5%D1%80%D0%B0%D1%86%D0%B8%D0%B8" TargetMode="External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3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951945"/>
            <a:ext cx="522060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Що таке цикли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Цикл </a:t>
            </a:r>
            <a:r>
              <a:rPr lang="en-US" sz="2800" dirty="0">
                <a:latin typeface="Bahnschrift SemiBold Condensed" panose="020B0502040204020203" pitchFamily="34" charset="0"/>
              </a:rPr>
              <a:t>for</a:t>
            </a:r>
            <a:endParaRPr lang="uk-UA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      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Цикли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Цикли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– це послідовність інструкцій, які можуть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повторно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виконуватись певну кількість раз в залежності від заданої в програмі умови. </a:t>
            </a: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Розрізняють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наступні цикли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цикл з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перерахунком(лічильником)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цикл з передумовою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do…while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 після умовою</a:t>
            </a:r>
          </a:p>
        </p:txBody>
      </p:sp>
    </p:spTree>
    <p:extLst>
      <p:ext uri="{BB962C8B-B14F-4D97-AF65-F5344CB8AC3E}">
        <p14:creationId xmlns:p14="http://schemas.microsoft.com/office/powerpoint/2010/main" val="76147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5236"/>
            <a:ext cx="4777822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 (в тому числі вирази присвоєння) або оголошення змінної, оцінюється один раз перед початком циклу. Зазвичай використовується для ініціалізації змінної лічильника. Цей вираз може також оголошувати нові змінні ключовими словами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Змінні, оголошені через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 є локальними для циклу, тобто, вони знаходяться у тій же області видимості, що й сам цикл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Змінні, оголошені через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є локальними змінними циклу.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Результат цього виразу відкидається.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2438133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for ([initialization]; [condition]; [final-expression])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statement</a:t>
            </a: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48072"/>
            <a:ext cx="4777822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Вираз, який оцінюється перед кожною ітерацією циклу. Якщо вираз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виконується. Ця перевірка є необов'язковою. Якщо вона пропущена, то умова завжди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Якщо вираз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false,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виконання переходить до першого виразу, розташованого після конструкції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2438133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for ([initialization]; [condition]; [final-expression])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statement</a:t>
            </a: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872525"/>
            <a:ext cx="4777822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final-expression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Вираз, який оцінюється в кінці кожної ітерації циклу. Це відбувається до наступного оцінювання виразу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Зазвичай використовується, щоб оновити або збільшити значення змінної лічильника.</a:t>
            </a: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Команда, яка виконується, поки умова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Для виконання кількох команд, використовуйте блок ({ ... }), щоб згрупувати ці команди. Щоб не виконувати жодних команд, скористайтесь порожнім оператором (;).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2438133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for ([initialization]; [condition]; [final-expression])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statement</a:t>
            </a: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1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              Цикли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доволі часто вживаний цикл. Він застосовується при необхідності виконати інструкції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певну кількість раз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 одночасним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збільшенням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зменшенням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певної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змінної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Часто використовується для здійснення перебору певних масивів даних. 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2438133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циклу, який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працює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рази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for (let i = 0; i &lt;=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3; i++) {</a:t>
            </a:r>
          </a:p>
          <a:p>
            <a:pPr marL="0" indent="0"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        console.log(i);</a:t>
            </a:r>
          </a:p>
          <a:p>
            <a:pPr marL="0" indent="0"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де, </a:t>
            </a:r>
            <a:r>
              <a:rPr lang="uk-UA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п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очаток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uk-UA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у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мова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i&lt;</a:t>
            </a: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к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рок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i++.</a:t>
            </a:r>
            <a:endParaRPr lang="uk-U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Тіло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console.log (i), тобто код всередині фігурних дужок (вони не обов'язкові, якщо тільки одна операція)</a:t>
            </a:r>
          </a:p>
          <a:p>
            <a:pPr marL="0" indent="0"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3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https://learn.javascript.ru/while-for</a:t>
            </a:r>
            <a:endParaRPr lang="en-US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https://developer.mozilla.org/ru/docs/Web/JavaScript/Guide</a:t>
            </a: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Циклы_и_итерации</a:t>
            </a:r>
            <a:endParaRPr lang="en-US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uk-UA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яваскрипт.укр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3071</TotalTime>
  <Words>455</Words>
  <Application>Microsoft Office PowerPoint</Application>
  <PresentationFormat>Широкий екран</PresentationFormat>
  <Paragraphs>51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Bahnschrift SemiBold Condensed</vt:lpstr>
      <vt:lpstr>Calibri</vt:lpstr>
      <vt:lpstr>Calibri Light</vt:lpstr>
      <vt:lpstr>Comic Sans MS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261</cp:revision>
  <dcterms:created xsi:type="dcterms:W3CDTF">2017-09-06T16:48:50Z</dcterms:created>
  <dcterms:modified xsi:type="dcterms:W3CDTF">2020-07-02T09:24:27Z</dcterms:modified>
</cp:coreProperties>
</file>