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7" r:id="rId3"/>
    <p:sldId id="282" r:id="rId4"/>
    <p:sldId id="278" r:id="rId5"/>
    <p:sldId id="301" r:id="rId6"/>
    <p:sldId id="305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66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82"/>
            <p14:sldId id="278"/>
            <p14:sldId id="301"/>
            <p14:sldId id="305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6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интаксис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paramN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Ім'я аргументу, який передається у функцію.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Інструкції, що складають тіло функції.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GB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(param1, param2, …, paramN) =&gt; { statements } </a:t>
            </a:r>
          </a:p>
          <a:p>
            <a:pPr marL="0" indent="0">
              <a:buNone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(param1, param2, …,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paramN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) =&gt; expression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еквівалентно до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=&gt; { return expression; }</a:t>
            </a:r>
          </a:p>
          <a:p>
            <a:pPr marL="0" indent="0">
              <a:buNone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singleParam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=&gt; { statements }</a:t>
            </a:r>
          </a:p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singleParam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=&gt; { statements }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один параметр, то дужки не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обов'язкові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 =&gt; { statements }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// Список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параметрів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без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параметрів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повинен бути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записаний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парі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фігурних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дужок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7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Однією з найпомітніших нововведень сучасного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стала поява стрілочних функцій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arrow function). 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При оголошенні таких функцій використовують особливу комбінацію символів - =&gt;.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У стрілочних функцій є дві основні переваги перед традиційними функціями. Перше - це дуже зручний і компактний синтаксис.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Друге полягає в тому, що підхід до роботи зі значенням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 стрілочних функціях виглядає інтуїтивно зрозуміліше, ніж в звичайних функціях.</a:t>
            </a:r>
          </a:p>
        </p:txBody>
      </p:sp>
    </p:spTree>
    <p:extLst>
      <p:ext uri="{BB962C8B-B14F-4D97-AF65-F5344CB8AC3E}">
        <p14:creationId xmlns:p14="http://schemas.microsoft.com/office/powerpoint/2010/main" val="110864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Стрілочна ф-я без параметрів і без return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Виводить Hello JS в console.log.</a:t>
            </a:r>
          </a:p>
          <a:p>
            <a:endParaRPr lang="uk-UA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() =&gt; 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JS`)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</a:p>
          <a:p>
            <a:endParaRPr lang="en-GB" noProof="1"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Стрілочна ф-я з 1 параметром і без return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, яка виведе Hello Ivan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(a) =&gt; 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 – параметр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 фунції.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Стрілочна ф-я з 2 параметрами і без return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, яка виведе Hello Ivan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Ivanov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(a,b) =&gt; 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a,b – парамет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sayHello(‘Ivan’, ‘Ivanov’);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фунції.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Якщо у функц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ії є параметри, а ми нічого не передаємо, то параметр буде мати значення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undefined</a:t>
            </a: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(a,b) =&gt; { </a:t>
            </a:r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 undefined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0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Стрілочна ф-я з 2 параметрами і з return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}, ${b}`;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message = sayHello('Petro’, 'Petriv’);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поверне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Hello Petro Petriv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і збереже в змінну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message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console.log(message);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Виводимо значення 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console.log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Стрілочна ф-я з 2 параметрами і з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return.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Явне вказування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               let message = `Hello ${a} ${b}`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message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9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Arrow function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Стрілочна ф-я з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1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параметрам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ом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і з return. Якщо у функції тільки один параметр, то дужки не обов'язкові: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}`;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message = 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поверне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Hello Petro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 збереже в змінну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message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console.log(message);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Виводимо значення 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console.log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8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Recursion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uk-UA" sz="1400" b="1" dirty="0">
                <a:latin typeface="Arial" panose="020B0604020202020204" pitchFamily="34" charset="0"/>
                <a:cs typeface="Arial" panose="020B0604020202020204" pitchFamily="34" charset="0"/>
              </a:rPr>
              <a:t>Рекурсія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— це виклик функцією самої себе.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Рекурсію застосовують, коли розв'язувана задача містить подібні до себе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підзадачі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Залежно від вхідних даних розрізняють кінцевий виклик (розв'язує найпростішу задачу) та проміжний (має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підзадачі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, тож передбачає щонайменше один рекурсивний виклик).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ea typeface="+mn-ea"/>
                <a:cs typeface="+mn-cs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ea typeface="+mn-ea"/>
                <a:cs typeface="+mn-cs"/>
              </a:rPr>
              <a:t>Приклад обчислення додатньої степіні через рекурсію</a:t>
            </a: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function f(a, b) {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     return (b != 0) ? a * f(a, b - 1) : 1;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let a = prompt("Enter number");//5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let b = prompt("Enter pow");//3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console.log(f(a, b));</a:t>
            </a:r>
          </a:p>
          <a:p>
            <a:pPr marL="0" indent="0">
              <a:buNone/>
            </a:pPr>
            <a:endParaRPr lang="en-US" sz="1600" b="1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0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Recursion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Виконання програми багаторазово спускається вниз, поки не упреться в умова виходу з рекурсії.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Досягнувши кінця, вона йде назад, повертаючи результати зроблених викликів.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Рекурсивна функція обов'язково повинна мати умова завершення, якщо його не вказати, функція буде викликатися до тих пір,поки не буде досягнута максимальна глибина рекурсії, потім буде згенеровано виняток.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Загальна кількість вкладених викликів називають глибиною рекурсії. 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Максимальна глибина рекурсії в браузерах обмежена 10 000 рекурсивних викликів.</a:t>
            </a: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3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https://learn.javascript.ru/arrow-functions-basics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https://learn.javascript.ru/recursion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https://learn.javascript.ru/function-basics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https://learn.javascript.ru/function-declaration-expression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https://developer.mozilla.org/ru/docs/Web/JavaScript/Reference/Functions/Arrow_functions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https://developer.mozilla.org/ru/docs/Web/JavaScript/Reference/Statements/function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https://developer.mozilla.org/ru/docs/Web/JavaScript/Reference/Operators/function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uk-UA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яваскрипт.укр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uk-UA" sz="16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яваскрипт.укр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 </a:t>
            </a:r>
          </a:p>
          <a:p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951945"/>
            <a:ext cx="522060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</a:rPr>
              <a:t>Function Expression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</a:rPr>
              <a:t>Arrow-function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</a:rPr>
              <a:t>Recursion</a:t>
            </a:r>
            <a:endParaRPr lang="uk-UA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интаксис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Expression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Ім'я функції. Можна пропустити, в цьому випадку функція буде анонімною. Ім'я доступне лише у тілі функції.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paramN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Ім'я аргументу, який передається у функцію.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Інструкції, що складають тіло функції.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GB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  let myFunction = function [name](paramN) {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     statements</a:t>
            </a:r>
          </a:p>
          <a:p>
            <a:pPr marL="0" indent="0">
              <a:buNone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     };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Expression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Функціональний вираз дуже схожий на оголошення функції та має майже такий самий синтаксис (дивіться оголошення функції).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Головна відмінність між функціональним виразом та оголошенням функції - це ім'я функції, яке може бути пропущене у функціональних виразах для створення анонімних функцій.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Функціональний вираз можна використовувати як НВФВ (Негайно виконуваний функціональний вираз), який запускається одразу після визначення.</a:t>
            </a: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7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598763" y="1151445"/>
            <a:ext cx="501221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Підняття функціонального виразу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Функціональні вирази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(function Expression)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у JavaScript не піднімаються, на відміну від оголошень функцій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(function Declaration)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 Не можна використовувати функціональний вираз до його визначення: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console.log(notHoisted)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undefined </a:t>
            </a: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хоча імена змінних піднімаються, визначення не піднімається і дорівнює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undefined.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notHoisted();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TypeError: notHoisted is not a function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let notHoisted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  console.log('bar');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У Оголошення функцій у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JavaScript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піднімаються наверх замикаючої функції або глобальної області видимості. Ви можете використовувати функцію до того, як оголосили її:</a:t>
            </a:r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hoisted();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виводить "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foo"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hoisted() 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 console.log('foo');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Expression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Виводить Hello JS в console.log.</a:t>
            </a:r>
          </a:p>
          <a:p>
            <a:endParaRPr lang="uk-UA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JS`)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</a:p>
          <a:p>
            <a:endParaRPr lang="en-GB" noProof="1"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Функція з 1 параметром, яка виведе Hello Ivan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(a){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 – параметр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 фунції.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Expression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Функція з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2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а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, яка виведе Hello Ivan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Ivanov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(a,b){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a,b – парамет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sayHello(‘Ivan’, ‘Ivanov’);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фунції.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Якщо у функц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ії є параметри, а ми нічого не передаємо, то параметр буде мати значення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undefined</a:t>
            </a: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(a,b){ </a:t>
            </a:r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 undefined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8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Параметри функції можна задавати значеннями за замовчуванням(старіший варіант)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|| 'guest’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Petro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</a:t>
            </a: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Параметри функції можна задавати значеннями за замовчуванням(новіший варіант)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'guest’){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 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Petro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3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За допомогою інструкції return функція може повернути деяке значення (результат роботи функції) програмою, яка її викликала. Значення, що повертається передається в точку виклику функції.</a:t>
            </a:r>
            <a:endParaRPr lang="uk-UA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message = 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поверне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Hello Petro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і збереже в змінну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message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console.log(message);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Виводимо значення 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console.log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Інструкція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може бути розташована в будь-якому місці функції. Як тільки буде досягнута інструкція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return,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повертає значення і негайно завершує своє виконання. Код, розташований після інструкції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return,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буде проігнорований: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 = 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}`;</a:t>
            </a:r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‘Hello’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Цей console.log не буде виконуватися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3203</TotalTime>
  <Words>1581</Words>
  <Application>Microsoft Office PowerPoint</Application>
  <PresentationFormat>Широкий екран</PresentationFormat>
  <Paragraphs>207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6" baseType="lpstr">
      <vt:lpstr>Arial</vt:lpstr>
      <vt:lpstr>Bahnschrift</vt:lpstr>
      <vt:lpstr>Bahnschrift SemiBold Condensed</vt:lpstr>
      <vt:lpstr>Calibri</vt:lpstr>
      <vt:lpstr>Calibri Light</vt:lpstr>
      <vt:lpstr>Comic Sans MS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284</cp:revision>
  <dcterms:created xsi:type="dcterms:W3CDTF">2017-09-06T16:48:50Z</dcterms:created>
  <dcterms:modified xsi:type="dcterms:W3CDTF">2020-07-02T10:50:28Z</dcterms:modified>
</cp:coreProperties>
</file>