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C9FD3D-7C6F-4C42-ACB7-D6BEA54A0287}">
  <a:tblStyle styleId="{09C9FD3D-7C6F-4C42-ACB7-D6BEA54A0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1111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fmla="val 10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decoration">
  <p:cSld name="BLANK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419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" name="Shape 2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Shape 3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1" name="Shape 41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op decoratio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i="1" sz="1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s://www.flickr.com/photos/bene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Playfair+Display:400,400italic,700,700italic%7CLora:400,400italic,700,700italic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5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489500" y="1123950"/>
            <a:ext cx="6165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complex idea can be conveyed with just a single still image, namely making it possible to absorb large amounts of data quickly.</a:t>
            </a:r>
            <a:endParaRPr sz="1200"/>
          </a:p>
        </p:txBody>
      </p:sp>
      <p:grpSp>
        <p:nvGrpSpPr>
          <p:cNvPr id="152" name="Shape 152"/>
          <p:cNvGrpSpPr/>
          <p:nvPr/>
        </p:nvGrpSpPr>
        <p:grpSpPr>
          <a:xfrm>
            <a:off x="2219298" y="1831503"/>
            <a:ext cx="4622476" cy="4010764"/>
            <a:chOff x="1977529" y="1938150"/>
            <a:chExt cx="5022247" cy="4369500"/>
          </a:xfrm>
        </p:grpSpPr>
        <p:pic>
          <p:nvPicPr>
            <p:cNvPr descr="2.jpg" id="153" name="Shape 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24475" y="2932350"/>
              <a:ext cx="3375300" cy="3375300"/>
            </a:xfrm>
            <a:prstGeom prst="diamond">
              <a:avLst/>
            </a:prstGeom>
            <a:noFill/>
            <a:ln>
              <a:noFill/>
            </a:ln>
          </p:spPr>
        </p:pic>
        <p:pic>
          <p:nvPicPr>
            <p:cNvPr descr="3.jpg" id="154" name="Shape 1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7529" y="2415324"/>
              <a:ext cx="2470800" cy="2470800"/>
            </a:xfrm>
            <a:prstGeom prst="diamond">
              <a:avLst/>
            </a:prstGeom>
            <a:noFill/>
            <a:ln>
              <a:noFill/>
            </a:ln>
          </p:spPr>
        </p:pic>
        <p:pic>
          <p:nvPicPr>
            <p:cNvPr descr="1.jpg" id="155" name="Shape 1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21004" y="1938150"/>
              <a:ext cx="1630800" cy="1630800"/>
            </a:xfrm>
            <a:prstGeom prst="diamond">
              <a:avLst/>
            </a:prstGeom>
            <a:noFill/>
            <a:ln>
              <a:noFill/>
            </a:ln>
          </p:spPr>
        </p:pic>
      </p:grpSp>
      <p:grpSp>
        <p:nvGrpSpPr>
          <p:cNvPr id="156" name="Shape 156"/>
          <p:cNvGrpSpPr/>
          <p:nvPr/>
        </p:nvGrpSpPr>
        <p:grpSpPr>
          <a:xfrm>
            <a:off x="4400389" y="110980"/>
            <a:ext cx="343218" cy="285716"/>
            <a:chOff x="1244325" y="314425"/>
            <a:chExt cx="444525" cy="370050"/>
          </a:xfrm>
        </p:grpSpPr>
        <p:sp>
          <p:nvSpPr>
            <p:cNvPr id="157" name="Shape 157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743800" y="743550"/>
            <a:ext cx="3656400" cy="36564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FFFFFF"/>
                </a:solidFill>
                <a:highlight>
                  <a:srgbClr val="11111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Want big impact?</a:t>
            </a:r>
            <a:endParaRPr i="1" sz="1600">
              <a:solidFill>
                <a:srgbClr val="FFFFFF"/>
              </a:solidFill>
              <a:highlight>
                <a:srgbClr val="11111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FFFFFF"/>
                </a:solidFill>
                <a:highlight>
                  <a:srgbClr val="11111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Use big image.</a:t>
            </a:r>
            <a:endParaRPr sz="16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White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Black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noFill/>
          <a:ln cap="flat" cmpd="thinThick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Gray</a:t>
            </a:r>
            <a:endParaRPr b="1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4433307" y="96244"/>
            <a:ext cx="299845" cy="313048"/>
            <a:chOff x="3294650" y="3652450"/>
            <a:chExt cx="388350" cy="405450"/>
          </a:xfrm>
        </p:grpSpPr>
        <p:sp>
          <p:nvSpPr>
            <p:cNvPr id="173" name="Shape 17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2241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{09C9FD3D-7C6F-4C42-ACB7-D6BEA54A0287}</a:tableStyleId>
              </a:tblPr>
              <a:tblGrid>
                <a:gridCol w="1165350"/>
                <a:gridCol w="1165350"/>
                <a:gridCol w="1165350"/>
                <a:gridCol w="1165350"/>
              </a:tblGrid>
              <a:tr h="6869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Yellow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7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Blue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Orange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24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2" name="Shape 182"/>
          <p:cNvGrpSpPr/>
          <p:nvPr/>
        </p:nvGrpSpPr>
        <p:grpSpPr>
          <a:xfrm>
            <a:off x="4473656" y="78738"/>
            <a:ext cx="337562" cy="337562"/>
            <a:chOff x="1922075" y="1629000"/>
            <a:chExt cx="437200" cy="437200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771450" y="1293474"/>
            <a:ext cx="7658100" cy="364815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197950" y="2092825"/>
            <a:ext cx="64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C0000"/>
          </a:solidFill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our office</a:t>
            </a:r>
            <a:endParaRPr sz="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456031" y="111719"/>
            <a:ext cx="231977" cy="307373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411700" y="2493650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097300" y="37569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961350" y="22953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12700" y="43047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603600" y="27908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409775" y="43800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ctrTitle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C0000"/>
                </a:solidFill>
              </a:rPr>
              <a:t>89,526,124</a:t>
            </a:r>
            <a:endParaRPr sz="9600">
              <a:solidFill>
                <a:srgbClr val="CC0000"/>
              </a:solidFill>
            </a:endParaRPr>
          </a:p>
        </p:txBody>
      </p:sp>
      <p:sp>
        <p:nvSpPr>
          <p:cNvPr id="204" name="Shape 204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05" name="Shape 205"/>
          <p:cNvGrpSpPr/>
          <p:nvPr/>
        </p:nvGrpSpPr>
        <p:grpSpPr>
          <a:xfrm>
            <a:off x="4397111" y="118502"/>
            <a:ext cx="349800" cy="256472"/>
            <a:chOff x="4610450" y="3703750"/>
            <a:chExt cx="453050" cy="332175"/>
          </a:xfrm>
        </p:grpSpPr>
        <p:sp>
          <p:nvSpPr>
            <p:cNvPr id="206" name="Shape 20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685800" y="8766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89,526,124$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100%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185,244 users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17" name="Shape 217"/>
          <p:cNvSpPr txBox="1"/>
          <p:nvPr>
            <p:ph idx="4294967295" type="subTitle"/>
          </p:nvPr>
        </p:nvSpPr>
        <p:spPr>
          <a:xfrm>
            <a:off x="685800" y="28019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18" name="Shape 218"/>
          <p:cNvGrpSpPr/>
          <p:nvPr/>
        </p:nvGrpSpPr>
        <p:grpSpPr>
          <a:xfrm>
            <a:off x="4397111" y="118502"/>
            <a:ext cx="349800" cy="256472"/>
            <a:chOff x="4610450" y="3703750"/>
            <a:chExt cx="453050" cy="332175"/>
          </a:xfrm>
        </p:grpSpPr>
        <p:sp>
          <p:nvSpPr>
            <p:cNvPr id="219" name="Shape 219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4400389" y="89024"/>
            <a:ext cx="343218" cy="337562"/>
            <a:chOff x="1244325" y="4999400"/>
            <a:chExt cx="444525" cy="437200"/>
          </a:xfrm>
        </p:grpSpPr>
        <p:sp>
          <p:nvSpPr>
            <p:cNvPr id="227" name="Shape 22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Shape 232"/>
          <p:cNvCxnSpPr/>
          <p:nvPr/>
        </p:nvCxnSpPr>
        <p:spPr>
          <a:xfrm>
            <a:off x="-5775" y="2639275"/>
            <a:ext cx="9147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Shape 233"/>
          <p:cNvCxnSpPr>
            <a:endCxn id="234" idx="2"/>
          </p:cNvCxnSpPr>
          <p:nvPr/>
        </p:nvCxnSpPr>
        <p:spPr>
          <a:xfrm flipH="1" rot="10800000">
            <a:off x="2703425" y="2032775"/>
            <a:ext cx="33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5" name="Shape 235"/>
          <p:cNvCxnSpPr>
            <a:stCxn id="236" idx="0"/>
          </p:cNvCxnSpPr>
          <p:nvPr/>
        </p:nvCxnSpPr>
        <p:spPr>
          <a:xfrm rot="10800000">
            <a:off x="4576750" y="2555100"/>
            <a:ext cx="0" cy="650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4" name="Shape 234"/>
          <p:cNvSpPr txBox="1"/>
          <p:nvPr/>
        </p:nvSpPr>
        <p:spPr>
          <a:xfrm>
            <a:off x="2367425" y="18131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105750" y="3205500"/>
            <a:ext cx="94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097975" y="18131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38" name="Shape 238"/>
          <p:cNvCxnSpPr>
            <a:endCxn id="237" idx="2"/>
          </p:cNvCxnSpPr>
          <p:nvPr/>
        </p:nvCxnSpPr>
        <p:spPr>
          <a:xfrm rot="10800000">
            <a:off x="6437275" y="2032775"/>
            <a:ext cx="12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223964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90727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3223964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9" name="Shape 249"/>
          <p:cNvSpPr txBox="1"/>
          <p:nvPr>
            <p:ph idx="3" type="body"/>
          </p:nvPr>
        </p:nvSpPr>
        <p:spPr>
          <a:xfrm>
            <a:off x="5990727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50" name="Shape 250"/>
          <p:cNvGrpSpPr/>
          <p:nvPr/>
        </p:nvGrpSpPr>
        <p:grpSpPr>
          <a:xfrm>
            <a:off x="4381077" y="103171"/>
            <a:ext cx="381881" cy="241378"/>
            <a:chOff x="3241525" y="3039450"/>
            <a:chExt cx="494600" cy="312625"/>
          </a:xfrm>
        </p:grpSpPr>
        <p:sp>
          <p:nvSpPr>
            <p:cNvPr id="251" name="Shape 251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850" y="379100"/>
            <a:ext cx="4510301" cy="37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4226280" y="1977813"/>
            <a:ext cx="691553" cy="54381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94425" y="1425750"/>
            <a:ext cx="308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EDIT IN GOOGLE SLIDES</a:t>
            </a:r>
            <a:endParaRPr sz="1200">
              <a:solidFill>
                <a:srgbClr val="CC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67211" y="1425750"/>
            <a:ext cx="308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EDIT IN POWERPOINT®</a:t>
            </a:r>
            <a:endParaRPr sz="1200">
              <a:solidFill>
                <a:srgbClr val="CC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194425" y="4058325"/>
            <a:ext cx="6755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66666"/>
                </a:solidFill>
              </a:rPr>
              <a:t>This template is free to use under </a:t>
            </a:r>
            <a:r>
              <a:rPr i="1"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666666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666666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406518" y="110100"/>
            <a:ext cx="330961" cy="275331"/>
            <a:chOff x="1926350" y="995225"/>
            <a:chExt cx="428650" cy="356600"/>
          </a:xfrm>
        </p:grpSpPr>
        <p:sp>
          <p:nvSpPr>
            <p:cNvPr id="67" name="Shape 67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3642114" y="1024075"/>
            <a:ext cx="1859773" cy="373179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1024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Android project</a:t>
            </a:r>
            <a:endParaRPr sz="2400"/>
          </a:p>
        </p:txBody>
      </p:sp>
      <p:sp>
        <p:nvSpPr>
          <p:cNvPr id="266" name="Shape 266"/>
          <p:cNvSpPr/>
          <p:nvPr/>
        </p:nvSpPr>
        <p:spPr>
          <a:xfrm>
            <a:off x="3725756" y="1337037"/>
            <a:ext cx="16926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457439" y="54486"/>
            <a:ext cx="229121" cy="39695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5826200" y="1784850"/>
            <a:ext cx="2285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716990" y="1062400"/>
            <a:ext cx="1710019" cy="3598611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837862" y="1581573"/>
            <a:ext cx="14586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4457439" y="54486"/>
            <a:ext cx="229121" cy="39695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1024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iPhone project</a:t>
            </a:r>
            <a:endParaRPr sz="2400"/>
          </a:p>
        </p:txBody>
      </p:sp>
      <p:sp>
        <p:nvSpPr>
          <p:cNvPr id="277" name="Shape 277"/>
          <p:cNvSpPr txBox="1"/>
          <p:nvPr/>
        </p:nvSpPr>
        <p:spPr>
          <a:xfrm>
            <a:off x="5826200" y="1784850"/>
            <a:ext cx="22911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305825" y="1099275"/>
            <a:ext cx="2532348" cy="358137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480569" y="1428813"/>
            <a:ext cx="21927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457439" y="54486"/>
            <a:ext cx="229121" cy="39695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643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sz="2400"/>
          </a:p>
        </p:txBody>
      </p:sp>
      <p:sp>
        <p:nvSpPr>
          <p:cNvPr id="286" name="Shape 286"/>
          <p:cNvSpPr txBox="1"/>
          <p:nvPr/>
        </p:nvSpPr>
        <p:spPr>
          <a:xfrm>
            <a:off x="6207200" y="1784850"/>
            <a:ext cx="2303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2644425" y="1389332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805750" y="1548713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4369918" y="63344"/>
            <a:ext cx="357366" cy="344164"/>
            <a:chOff x="2583325" y="2972875"/>
            <a:chExt cx="462850" cy="445750"/>
          </a:xfrm>
        </p:grpSpPr>
        <p:sp>
          <p:nvSpPr>
            <p:cNvPr id="294" name="Shape 294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262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2400"/>
          </a:p>
        </p:txBody>
      </p:sp>
      <p:sp>
        <p:nvSpPr>
          <p:cNvPr id="297" name="Shape 297"/>
          <p:cNvSpPr txBox="1"/>
          <p:nvPr/>
        </p:nvSpPr>
        <p:spPr>
          <a:xfrm>
            <a:off x="6664400" y="1784850"/>
            <a:ext cx="2303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031425" y="1784825"/>
            <a:ext cx="70812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</a:rPr>
              <a:t>Any questions?</a:t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@username · user@mail.me</a:t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410757" y="111095"/>
            <a:ext cx="322468" cy="289480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Benedikt Geyer</a:t>
            </a:r>
            <a:endParaRPr sz="2400"/>
          </a:p>
        </p:txBody>
      </p:sp>
      <p:grpSp>
        <p:nvGrpSpPr>
          <p:cNvPr id="311" name="Shape 311"/>
          <p:cNvGrpSpPr/>
          <p:nvPr/>
        </p:nvGrpSpPr>
        <p:grpSpPr>
          <a:xfrm>
            <a:off x="4409813" y="91546"/>
            <a:ext cx="324359" cy="299845"/>
            <a:chOff x="5975075" y="2327500"/>
            <a:chExt cx="420100" cy="388350"/>
          </a:xfrm>
        </p:grpSpPr>
        <p:sp>
          <p:nvSpPr>
            <p:cNvPr id="312" name="Shape 31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116650" y="1200150"/>
            <a:ext cx="69234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Titles: </a:t>
            </a:r>
            <a:r>
              <a:rPr b="1" lang="en" sz="1400"/>
              <a:t>Playfair Display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Body copy: </a:t>
            </a:r>
            <a:r>
              <a:rPr b="1" lang="en" sz="1400"/>
              <a:t>Lora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https://www.google.com/fonts#UsePlace:use/Collection:Playfair+Display:400,400italic,700,700italic|Lora:400,400italic,700,700italic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Black </a:t>
            </a:r>
            <a:r>
              <a:rPr b="1" lang="en" sz="1400"/>
              <a:t>#000000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Dark Red  </a:t>
            </a:r>
            <a:r>
              <a:rPr b="1" lang="en" sz="1400">
                <a:solidFill>
                  <a:srgbClr val="CC0000"/>
                </a:solidFill>
              </a:rPr>
              <a:t>#cc0000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116711" y="4552650"/>
            <a:ext cx="692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300" y="3151578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Shape 322"/>
          <p:cNvGrpSpPr/>
          <p:nvPr/>
        </p:nvGrpSpPr>
        <p:grpSpPr>
          <a:xfrm>
            <a:off x="4408186" y="65729"/>
            <a:ext cx="340380" cy="340380"/>
            <a:chOff x="2594325" y="1627175"/>
            <a:chExt cx="440850" cy="440850"/>
          </a:xfrm>
        </p:grpSpPr>
        <p:sp>
          <p:nvSpPr>
            <p:cNvPr id="323" name="Shape 323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615403" y="575593"/>
            <a:ext cx="320576" cy="405430"/>
            <a:chOff x="584925" y="238125"/>
            <a:chExt cx="415200" cy="525100"/>
          </a:xfrm>
        </p:grpSpPr>
        <p:sp>
          <p:nvSpPr>
            <p:cNvPr id="331" name="Shape 331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1124526" y="634505"/>
            <a:ext cx="343218" cy="285716"/>
            <a:chOff x="1244325" y="314425"/>
            <a:chExt cx="444525" cy="370050"/>
          </a:xfrm>
        </p:grpSpPr>
        <p:sp>
          <p:nvSpPr>
            <p:cNvPr id="338" name="Shape 338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652527" y="633095"/>
            <a:ext cx="328142" cy="288534"/>
            <a:chOff x="1928175" y="312600"/>
            <a:chExt cx="425000" cy="373700"/>
          </a:xfrm>
        </p:grpSpPr>
        <p:sp>
          <p:nvSpPr>
            <p:cNvPr id="341" name="Shape 341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2202847" y="622748"/>
            <a:ext cx="268729" cy="309265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741719" y="623694"/>
            <a:ext cx="231977" cy="307373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3189372" y="618020"/>
            <a:ext cx="377171" cy="318704"/>
            <a:chOff x="3918650" y="293075"/>
            <a:chExt cx="488500" cy="412775"/>
          </a:xfrm>
        </p:grpSpPr>
        <p:sp>
          <p:nvSpPr>
            <p:cNvPr id="346" name="Shape 346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743296" y="593969"/>
            <a:ext cx="310230" cy="366786"/>
            <a:chOff x="4636075" y="261925"/>
            <a:chExt cx="401800" cy="475050"/>
          </a:xfrm>
        </p:grpSpPr>
        <p:sp>
          <p:nvSpPr>
            <p:cNvPr id="350" name="Shape 350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4241448" y="622266"/>
            <a:ext cx="355475" cy="31023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Shape 355"/>
          <p:cNvGrpSpPr/>
          <p:nvPr/>
        </p:nvGrpSpPr>
        <p:grpSpPr>
          <a:xfrm>
            <a:off x="4783740" y="624622"/>
            <a:ext cx="311156" cy="305018"/>
            <a:chOff x="5983625" y="301625"/>
            <a:chExt cx="403000" cy="395050"/>
          </a:xfrm>
        </p:grpSpPr>
        <p:sp>
          <p:nvSpPr>
            <p:cNvPr id="356" name="Shape 356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5306548" y="622247"/>
            <a:ext cx="306446" cy="305983"/>
            <a:chOff x="6660750" y="298550"/>
            <a:chExt cx="396900" cy="396300"/>
          </a:xfrm>
        </p:grpSpPr>
        <p:sp>
          <p:nvSpPr>
            <p:cNvPr id="377" name="Shape 377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615403" y="1104057"/>
            <a:ext cx="320576" cy="388000"/>
            <a:chOff x="584925" y="922575"/>
            <a:chExt cx="415200" cy="502525"/>
          </a:xfrm>
        </p:grpSpPr>
        <p:sp>
          <p:nvSpPr>
            <p:cNvPr id="380" name="Shape 38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126418" y="1095101"/>
            <a:ext cx="339454" cy="404503"/>
            <a:chOff x="1246775" y="910975"/>
            <a:chExt cx="439650" cy="523900"/>
          </a:xfrm>
        </p:grpSpPr>
        <p:sp>
          <p:nvSpPr>
            <p:cNvPr id="384" name="Shape 384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651118" y="1160150"/>
            <a:ext cx="330961" cy="275331"/>
            <a:chOff x="1926350" y="995225"/>
            <a:chExt cx="428650" cy="356600"/>
          </a:xfrm>
        </p:grpSpPr>
        <p:sp>
          <p:nvSpPr>
            <p:cNvPr id="388" name="Shape 388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2175493" y="1137104"/>
            <a:ext cx="323433" cy="321541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696470" y="1153145"/>
            <a:ext cx="322468" cy="289480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221674" y="1155500"/>
            <a:ext cx="313048" cy="284750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752535" y="1158319"/>
            <a:ext cx="292317" cy="2791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4257631" y="1139419"/>
            <a:ext cx="322468" cy="322931"/>
            <a:chOff x="5302225" y="968375"/>
            <a:chExt cx="417650" cy="418250"/>
          </a:xfrm>
        </p:grpSpPr>
        <p:sp>
          <p:nvSpPr>
            <p:cNvPr id="397" name="Shape 397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739421" y="1103111"/>
            <a:ext cx="399793" cy="389409"/>
            <a:chOff x="5926225" y="921350"/>
            <a:chExt cx="517800" cy="504350"/>
          </a:xfrm>
        </p:grpSpPr>
        <p:sp>
          <p:nvSpPr>
            <p:cNvPr id="400" name="Shape 40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273077" y="1110659"/>
            <a:ext cx="373388" cy="374333"/>
            <a:chOff x="6617400" y="931125"/>
            <a:chExt cx="483600" cy="484825"/>
          </a:xfrm>
        </p:grpSpPr>
        <p:sp>
          <p:nvSpPr>
            <p:cNvPr id="403" name="Shape 403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5599" y="1691915"/>
            <a:ext cx="360185" cy="252708"/>
            <a:chOff x="559275" y="1683950"/>
            <a:chExt cx="466500" cy="327300"/>
          </a:xfrm>
        </p:grpSpPr>
        <p:sp>
          <p:nvSpPr>
            <p:cNvPr id="406" name="Shape 40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1116052" y="1641960"/>
            <a:ext cx="360185" cy="352637"/>
            <a:chOff x="1233350" y="1619250"/>
            <a:chExt cx="466500" cy="456725"/>
          </a:xfrm>
        </p:grpSpPr>
        <p:sp>
          <p:nvSpPr>
            <p:cNvPr id="409" name="Shape 409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647817" y="1649488"/>
            <a:ext cx="337562" cy="337562"/>
            <a:chOff x="1922075" y="1629000"/>
            <a:chExt cx="437200" cy="437200"/>
          </a:xfrm>
        </p:grpSpPr>
        <p:sp>
          <p:nvSpPr>
            <p:cNvPr id="414" name="Shape 414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166861" y="1648079"/>
            <a:ext cx="340380" cy="340380"/>
            <a:chOff x="2594325" y="1627175"/>
            <a:chExt cx="440850" cy="440850"/>
          </a:xfrm>
        </p:grpSpPr>
        <p:sp>
          <p:nvSpPr>
            <p:cNvPr id="417" name="Shape 41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Shape 420"/>
          <p:cNvSpPr/>
          <p:nvPr/>
        </p:nvSpPr>
        <p:spPr>
          <a:xfrm>
            <a:off x="2702589" y="1663273"/>
            <a:ext cx="310230" cy="310210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3239829" y="1622619"/>
            <a:ext cx="276257" cy="391300"/>
            <a:chOff x="3984000" y="1594200"/>
            <a:chExt cx="357800" cy="506800"/>
          </a:xfrm>
        </p:grpSpPr>
        <p:sp>
          <p:nvSpPr>
            <p:cNvPr id="422" name="Shape 422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3716427" y="1706527"/>
            <a:ext cx="363968" cy="223484"/>
            <a:chOff x="4601275" y="1702875"/>
            <a:chExt cx="471400" cy="289450"/>
          </a:xfrm>
        </p:grpSpPr>
        <p:sp>
          <p:nvSpPr>
            <p:cNvPr id="425" name="Shape 425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254330" y="1651843"/>
            <a:ext cx="329069" cy="332852"/>
            <a:chOff x="5297950" y="1632050"/>
            <a:chExt cx="426200" cy="431100"/>
          </a:xfrm>
        </p:grpSpPr>
        <p:sp>
          <p:nvSpPr>
            <p:cNvPr id="431" name="Shape 431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4773837" y="1641960"/>
            <a:ext cx="330961" cy="352637"/>
            <a:chOff x="5970800" y="1619250"/>
            <a:chExt cx="428650" cy="456725"/>
          </a:xfrm>
        </p:grpSpPr>
        <p:sp>
          <p:nvSpPr>
            <p:cNvPr id="434" name="Shape 434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5279215" y="1637713"/>
            <a:ext cx="371013" cy="338489"/>
            <a:chOff x="6625350" y="1613750"/>
            <a:chExt cx="480525" cy="438400"/>
          </a:xfrm>
        </p:grpSpPr>
        <p:sp>
          <p:nvSpPr>
            <p:cNvPr id="440" name="Shape 440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635671" y="2188336"/>
            <a:ext cx="280041" cy="300791"/>
            <a:chOff x="611175" y="2326900"/>
            <a:chExt cx="362700" cy="389575"/>
          </a:xfrm>
        </p:grpSpPr>
        <p:sp>
          <p:nvSpPr>
            <p:cNvPr id="446" name="Shape 446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1148655" y="2191296"/>
            <a:ext cx="295135" cy="29513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669149" y="2191296"/>
            <a:ext cx="295135" cy="29513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2189643" y="2191296"/>
            <a:ext cx="295135" cy="29513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2778770" y="2140254"/>
            <a:ext cx="157470" cy="393192"/>
            <a:chOff x="3386850" y="2264625"/>
            <a:chExt cx="203950" cy="509250"/>
          </a:xfrm>
        </p:grpSpPr>
        <p:sp>
          <p:nvSpPr>
            <p:cNvPr id="454" name="Shape 454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3833825" y="2190228"/>
            <a:ext cx="129172" cy="293244"/>
            <a:chOff x="4753325" y="2329350"/>
            <a:chExt cx="167300" cy="379800"/>
          </a:xfrm>
        </p:grpSpPr>
        <p:sp>
          <p:nvSpPr>
            <p:cNvPr id="457" name="Shape 457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310997" y="2142126"/>
            <a:ext cx="133921" cy="389428"/>
            <a:chOff x="4076175" y="2267050"/>
            <a:chExt cx="173450" cy="504375"/>
          </a:xfrm>
        </p:grpSpPr>
        <p:sp>
          <p:nvSpPr>
            <p:cNvPr id="460" name="Shape 460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4271620" y="2183285"/>
            <a:ext cx="295135" cy="311156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Shape 463"/>
          <p:cNvGrpSpPr/>
          <p:nvPr/>
        </p:nvGrpSpPr>
        <p:grpSpPr>
          <a:xfrm>
            <a:off x="4777138" y="2188800"/>
            <a:ext cx="324359" cy="299845"/>
            <a:chOff x="5975075" y="2327500"/>
            <a:chExt cx="420100" cy="388350"/>
          </a:xfrm>
        </p:grpSpPr>
        <p:sp>
          <p:nvSpPr>
            <p:cNvPr id="464" name="Shape 46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360286" y="2179843"/>
            <a:ext cx="198970" cy="324359"/>
            <a:chOff x="6730350" y="2315900"/>
            <a:chExt cx="257700" cy="420100"/>
          </a:xfrm>
        </p:grpSpPr>
        <p:sp>
          <p:nvSpPr>
            <p:cNvPr id="467" name="Shape 46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725235" y="2675319"/>
            <a:ext cx="100913" cy="367732"/>
            <a:chOff x="727175" y="2957625"/>
            <a:chExt cx="130700" cy="476275"/>
          </a:xfrm>
        </p:grpSpPr>
        <p:sp>
          <p:nvSpPr>
            <p:cNvPr id="473" name="Shape 473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1662083" y="2660886"/>
            <a:ext cx="309265" cy="39695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181664" y="2660886"/>
            <a:ext cx="229121" cy="39695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2158368" y="2687094"/>
            <a:ext cx="357366" cy="344164"/>
            <a:chOff x="2583325" y="2972875"/>
            <a:chExt cx="462850" cy="445750"/>
          </a:xfrm>
        </p:grpSpPr>
        <p:sp>
          <p:nvSpPr>
            <p:cNvPr id="478" name="Shape 478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2666564" y="2738496"/>
            <a:ext cx="381881" cy="241378"/>
            <a:chOff x="3241525" y="3039450"/>
            <a:chExt cx="494600" cy="312625"/>
          </a:xfrm>
        </p:grpSpPr>
        <p:sp>
          <p:nvSpPr>
            <p:cNvPr id="481" name="Shape 481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3734621" y="2695305"/>
            <a:ext cx="328143" cy="328123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221323" y="2713036"/>
            <a:ext cx="395084" cy="292298"/>
            <a:chOff x="5255200" y="3006475"/>
            <a:chExt cx="511700" cy="378575"/>
          </a:xfrm>
        </p:grpSpPr>
        <p:sp>
          <p:nvSpPr>
            <p:cNvPr id="485" name="Shape 48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218133" y="2696069"/>
            <a:ext cx="319649" cy="326232"/>
            <a:chOff x="3955900" y="2984500"/>
            <a:chExt cx="414000" cy="422525"/>
          </a:xfrm>
        </p:grpSpPr>
        <p:sp>
          <p:nvSpPr>
            <p:cNvPr id="488" name="Shape 488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/>
          <p:nvPr/>
        </p:nvSpPr>
        <p:spPr>
          <a:xfrm>
            <a:off x="598934" y="3239369"/>
            <a:ext cx="357347" cy="280986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4815221" y="2680209"/>
            <a:ext cx="248925" cy="358312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Shape 493"/>
          <p:cNvGrpSpPr/>
          <p:nvPr/>
        </p:nvGrpSpPr>
        <p:grpSpPr>
          <a:xfrm>
            <a:off x="5337663" y="2691340"/>
            <a:ext cx="244215" cy="347001"/>
            <a:chOff x="6701050" y="2978375"/>
            <a:chExt cx="316300" cy="449425"/>
          </a:xfrm>
        </p:grpSpPr>
        <p:sp>
          <p:nvSpPr>
            <p:cNvPr id="494" name="Shape 494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1122171" y="3262714"/>
            <a:ext cx="347947" cy="233850"/>
            <a:chOff x="1241275" y="3718400"/>
            <a:chExt cx="450650" cy="302875"/>
          </a:xfrm>
        </p:grpSpPr>
        <p:sp>
          <p:nvSpPr>
            <p:cNvPr id="497" name="Shape 497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1647354" y="3244801"/>
            <a:ext cx="338489" cy="270138"/>
            <a:chOff x="1921475" y="3695200"/>
            <a:chExt cx="438400" cy="349875"/>
          </a:xfrm>
        </p:grpSpPr>
        <p:sp>
          <p:nvSpPr>
            <p:cNvPr id="502" name="Shape 502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171108" y="3240554"/>
            <a:ext cx="331887" cy="278168"/>
            <a:chOff x="2599825" y="3689700"/>
            <a:chExt cx="429850" cy="360275"/>
          </a:xfrm>
        </p:grpSpPr>
        <p:sp>
          <p:nvSpPr>
            <p:cNvPr id="506" name="Shape 506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707582" y="3211794"/>
            <a:ext cx="299845" cy="313048"/>
            <a:chOff x="3294650" y="3652450"/>
            <a:chExt cx="388350" cy="405450"/>
          </a:xfrm>
        </p:grpSpPr>
        <p:sp>
          <p:nvSpPr>
            <p:cNvPr id="509" name="Shape 50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3203058" y="3251402"/>
            <a:ext cx="349800" cy="256472"/>
            <a:chOff x="3936375" y="3703750"/>
            <a:chExt cx="453050" cy="332175"/>
          </a:xfrm>
        </p:grpSpPr>
        <p:sp>
          <p:nvSpPr>
            <p:cNvPr id="513" name="Shape 513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3723511" y="3251402"/>
            <a:ext cx="349800" cy="256472"/>
            <a:chOff x="4610450" y="3703750"/>
            <a:chExt cx="453050" cy="332175"/>
          </a:xfrm>
        </p:grpSpPr>
        <p:sp>
          <p:nvSpPr>
            <p:cNvPr id="519" name="Shape 519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4256222" y="3225479"/>
            <a:ext cx="325286" cy="308319"/>
            <a:chOff x="5300400" y="3670175"/>
            <a:chExt cx="421300" cy="399325"/>
          </a:xfrm>
        </p:grpSpPr>
        <p:sp>
          <p:nvSpPr>
            <p:cNvPr id="522" name="Shape 522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4758641" y="3198831"/>
            <a:ext cx="362076" cy="36205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5301838" y="3221696"/>
            <a:ext cx="315866" cy="315885"/>
            <a:chOff x="6654650" y="3665275"/>
            <a:chExt cx="409100" cy="409125"/>
          </a:xfrm>
        </p:grpSpPr>
        <p:sp>
          <p:nvSpPr>
            <p:cNvPr id="529" name="Shape 52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04555" y="3728946"/>
            <a:ext cx="342272" cy="342291"/>
            <a:chOff x="570875" y="4322250"/>
            <a:chExt cx="443300" cy="443325"/>
          </a:xfrm>
        </p:grpSpPr>
        <p:sp>
          <p:nvSpPr>
            <p:cNvPr id="532" name="Shape 53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1110934" y="3795692"/>
            <a:ext cx="370569" cy="209336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1692135" y="3703506"/>
            <a:ext cx="248925" cy="393173"/>
            <a:chOff x="1979475" y="4289300"/>
            <a:chExt cx="322400" cy="509225"/>
          </a:xfrm>
        </p:grpSpPr>
        <p:sp>
          <p:nvSpPr>
            <p:cNvPr id="538" name="Shape 538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190429" y="3708679"/>
            <a:ext cx="293707" cy="382826"/>
            <a:chOff x="2624850" y="4296000"/>
            <a:chExt cx="380400" cy="495825"/>
          </a:xfrm>
        </p:grpSpPr>
        <p:sp>
          <p:nvSpPr>
            <p:cNvPr id="542" name="Shape 542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Shape 545"/>
          <p:cNvSpPr/>
          <p:nvPr/>
        </p:nvSpPr>
        <p:spPr>
          <a:xfrm>
            <a:off x="3221211" y="3743358"/>
            <a:ext cx="313974" cy="313994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2700717" y="3763164"/>
            <a:ext cx="313974" cy="274385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740277" y="3741949"/>
            <a:ext cx="316831" cy="31681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Shape 548"/>
          <p:cNvGrpSpPr/>
          <p:nvPr/>
        </p:nvGrpSpPr>
        <p:grpSpPr>
          <a:xfrm>
            <a:off x="4237363" y="3746396"/>
            <a:ext cx="363003" cy="307392"/>
            <a:chOff x="5275975" y="4344850"/>
            <a:chExt cx="470150" cy="398125"/>
          </a:xfrm>
        </p:grpSpPr>
        <p:sp>
          <p:nvSpPr>
            <p:cNvPr id="549" name="Shape 549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4776555" y="3737239"/>
            <a:ext cx="326251" cy="326232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5292399" y="3721418"/>
            <a:ext cx="334744" cy="357347"/>
            <a:chOff x="6642425" y="4312500"/>
            <a:chExt cx="433550" cy="462825"/>
          </a:xfrm>
        </p:grpSpPr>
        <p:sp>
          <p:nvSpPr>
            <p:cNvPr id="554" name="Shape 554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Shape 557"/>
          <p:cNvSpPr/>
          <p:nvPr/>
        </p:nvSpPr>
        <p:spPr>
          <a:xfrm>
            <a:off x="560751" y="4294025"/>
            <a:ext cx="429944" cy="253654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1124526" y="4251774"/>
            <a:ext cx="343218" cy="337562"/>
            <a:chOff x="1244325" y="4999400"/>
            <a:chExt cx="444525" cy="437200"/>
          </a:xfrm>
        </p:grpSpPr>
        <p:sp>
          <p:nvSpPr>
            <p:cNvPr id="559" name="Shape 55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1675632" y="4240926"/>
            <a:ext cx="281932" cy="359239"/>
            <a:chOff x="1958100" y="4985350"/>
            <a:chExt cx="365150" cy="465275"/>
          </a:xfrm>
        </p:grpSpPr>
        <p:sp>
          <p:nvSpPr>
            <p:cNvPr id="565" name="Shape 565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2175335" y="4254592"/>
            <a:ext cx="323433" cy="332370"/>
            <a:chOff x="2605300" y="5003050"/>
            <a:chExt cx="418900" cy="430475"/>
          </a:xfrm>
        </p:grpSpPr>
        <p:sp>
          <p:nvSpPr>
            <p:cNvPr id="569" name="Shape 569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2664209" y="4261676"/>
            <a:ext cx="386590" cy="317758"/>
            <a:chOff x="3238475" y="5012225"/>
            <a:chExt cx="500700" cy="411550"/>
          </a:xfrm>
        </p:grpSpPr>
        <p:sp>
          <p:nvSpPr>
            <p:cNvPr id="573" name="Shape 573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686257" y="4227723"/>
            <a:ext cx="424308" cy="385645"/>
            <a:chOff x="4562200" y="4968250"/>
            <a:chExt cx="549550" cy="499475"/>
          </a:xfrm>
        </p:grpSpPr>
        <p:sp>
          <p:nvSpPr>
            <p:cNvPr id="579" name="Shape 579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3230873" y="4249419"/>
            <a:ext cx="294170" cy="341789"/>
            <a:chOff x="3972400" y="4996350"/>
            <a:chExt cx="381000" cy="442675"/>
          </a:xfrm>
        </p:grpSpPr>
        <p:sp>
          <p:nvSpPr>
            <p:cNvPr id="585" name="Shape 585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4210494" y="4220658"/>
            <a:ext cx="416760" cy="399774"/>
            <a:chOff x="5241175" y="4959100"/>
            <a:chExt cx="539775" cy="517775"/>
          </a:xfrm>
        </p:grpSpPr>
        <p:sp>
          <p:nvSpPr>
            <p:cNvPr id="588" name="Shape 58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Shape 594"/>
          <p:cNvSpPr/>
          <p:nvPr/>
        </p:nvSpPr>
        <p:spPr>
          <a:xfrm>
            <a:off x="4756286" y="4319487"/>
            <a:ext cx="366786" cy="202734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Shape 595"/>
          <p:cNvGrpSpPr/>
          <p:nvPr/>
        </p:nvGrpSpPr>
        <p:grpSpPr>
          <a:xfrm>
            <a:off x="5325406" y="4280052"/>
            <a:ext cx="267320" cy="307392"/>
            <a:chOff x="6685175" y="5036025"/>
            <a:chExt cx="346225" cy="398125"/>
          </a:xfrm>
        </p:grpSpPr>
        <p:sp>
          <p:nvSpPr>
            <p:cNvPr id="596" name="Shape 596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6223718" y="2200024"/>
            <a:ext cx="432570" cy="421334"/>
            <a:chOff x="5926225" y="921350"/>
            <a:chExt cx="517800" cy="504350"/>
          </a:xfrm>
        </p:grpSpPr>
        <p:sp>
          <p:nvSpPr>
            <p:cNvPr id="602" name="Shape 60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Shape 604"/>
          <p:cNvSpPr/>
          <p:nvPr/>
        </p:nvSpPr>
        <p:spPr>
          <a:xfrm>
            <a:off x="6417638" y="243608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Shape 605"/>
          <p:cNvGrpSpPr/>
          <p:nvPr/>
        </p:nvGrpSpPr>
        <p:grpSpPr>
          <a:xfrm>
            <a:off x="7108705" y="2179404"/>
            <a:ext cx="432570" cy="421334"/>
            <a:chOff x="5926225" y="921350"/>
            <a:chExt cx="517800" cy="504350"/>
          </a:xfrm>
        </p:grpSpPr>
        <p:sp>
          <p:nvSpPr>
            <p:cNvPr id="606" name="Shape 60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Shape 608"/>
          <p:cNvSpPr/>
          <p:nvPr/>
        </p:nvSpPr>
        <p:spPr>
          <a:xfrm>
            <a:off x="7302626" y="241546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Shape 609"/>
          <p:cNvGrpSpPr/>
          <p:nvPr/>
        </p:nvGrpSpPr>
        <p:grpSpPr>
          <a:xfrm>
            <a:off x="6223985" y="2928446"/>
            <a:ext cx="1075937" cy="1047989"/>
            <a:chOff x="5926225" y="921350"/>
            <a:chExt cx="517800" cy="504350"/>
          </a:xfrm>
        </p:grpSpPr>
        <p:sp>
          <p:nvSpPr>
            <p:cNvPr id="610" name="Shape 61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Shape 612"/>
          <p:cNvSpPr/>
          <p:nvPr/>
        </p:nvSpPr>
        <p:spPr>
          <a:xfrm>
            <a:off x="6706298" y="3515543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/>
        </p:nvSpPr>
        <p:spPr>
          <a:xfrm>
            <a:off x="6112675" y="6345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means that you can: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Resize them without losing quality.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Change fill color and opacity.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Change line color, width and style</a:t>
            </a:r>
            <a:r>
              <a:rPr lang="en" sz="900">
                <a:latin typeface="Lora"/>
                <a:ea typeface="Lora"/>
                <a:cs typeface="Lora"/>
                <a:sym typeface="Lora"/>
              </a:rPr>
              <a:t>.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Isn’t that nice? :)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Examples: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2163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Now you can use any emoji as an icon!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And of course it resizes without losing quality and you can change the color.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How? Follow Google instructions </a:t>
            </a:r>
            <a:r>
              <a:rPr lang="en" u="sng">
                <a:latin typeface="Lora"/>
                <a:ea typeface="Lora"/>
                <a:cs typeface="Lora"/>
                <a:sym typeface="Lora"/>
                <a:hlinkClick r:id="rId3"/>
              </a:rPr>
              <a:t>https://twitter.com/googledocs/status/730087240156643328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8081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Lora"/>
                <a:ea typeface="Lora"/>
                <a:cs typeface="Lora"/>
                <a:sym typeface="Lora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C0000"/>
                </a:solidFill>
              </a:rPr>
              <a:t>😉</a:t>
            </a:r>
            <a:endParaRPr sz="9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1275150" y="2140418"/>
            <a:ext cx="6593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Hello!</a:t>
            </a:r>
            <a:endParaRPr sz="2400"/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847275" y="2710175"/>
            <a:ext cx="7449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I am Jayden Smith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I am here because I love to give presentations. </a:t>
            </a:r>
            <a:endParaRPr sz="1400">
              <a:solidFill>
                <a:srgbClr val="666666"/>
              </a:solidFill>
            </a:endParaRPr>
          </a:p>
          <a:p>
            <a:pPr indent="0" lvl="0" mar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You can find me at @username</a:t>
            </a:r>
            <a:endParaRPr b="1" sz="1400">
              <a:solidFill>
                <a:srgbClr val="666666"/>
              </a:solidFill>
            </a:endParaRPr>
          </a:p>
        </p:txBody>
      </p:sp>
      <p:pic>
        <p:nvPicPr>
          <p:cNvPr descr="4.jpg" id="77" name="Shape 77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3578200" y="-252325"/>
            <a:ext cx="1987800" cy="19875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solidFill>
                  <a:srgbClr val="CC0000"/>
                </a:solidFill>
              </a:rPr>
              <a:t>won’t do both</a:t>
            </a:r>
            <a:r>
              <a:rPr lang="en"/>
              <a:t>. </a:t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ctrTitle"/>
          </p:nvPr>
        </p:nvSpPr>
        <p:spPr>
          <a:xfrm>
            <a:off x="6858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2473075" y="3563950"/>
            <a:ext cx="419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748202" y="2264022"/>
            <a:ext cx="195774" cy="18693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4505213" y="1214267"/>
            <a:ext cx="838737" cy="838952"/>
            <a:chOff x="6654650" y="3665275"/>
            <a:chExt cx="409100" cy="409125"/>
          </a:xfrm>
        </p:grpSpPr>
        <p:sp>
          <p:nvSpPr>
            <p:cNvPr id="109" name="Shape 10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Shape 111"/>
          <p:cNvGrpSpPr/>
          <p:nvPr/>
        </p:nvGrpSpPr>
        <p:grpSpPr>
          <a:xfrm rot="1056959">
            <a:off x="3696844" y="1873841"/>
            <a:ext cx="554133" cy="554193"/>
            <a:chOff x="570875" y="4322250"/>
            <a:chExt cx="443300" cy="443325"/>
          </a:xfrm>
        </p:grpSpPr>
        <p:sp>
          <p:nvSpPr>
            <p:cNvPr id="112" name="Shape 11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</p:grpSp>
      <p:sp>
        <p:nvSpPr>
          <p:cNvPr id="116" name="Shape 116"/>
          <p:cNvSpPr/>
          <p:nvPr/>
        </p:nvSpPr>
        <p:spPr>
          <a:xfrm rot="2466699">
            <a:off x="3759072" y="1376879"/>
            <a:ext cx="272004" cy="25971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1609366">
            <a:off x="4156871" y="1540297"/>
            <a:ext cx="195747" cy="18690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2926172">
            <a:off x="5343754" y="1688366"/>
            <a:ext cx="146594" cy="13997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1609329">
            <a:off x="4594798" y="1065150"/>
            <a:ext cx="132067" cy="12610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474114" y="169597"/>
            <a:ext cx="195774" cy="18693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White</a:t>
            </a:r>
            <a:endParaRPr b="1">
              <a:solidFill>
                <a:srgbClr val="CC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Black</a:t>
            </a:r>
            <a:endParaRPr b="1">
              <a:solidFill>
                <a:srgbClr val="CC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29" name="Shape 129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Yellow</a:t>
            </a:r>
            <a:endParaRPr b="1">
              <a:solidFill>
                <a:srgbClr val="CC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Blue</a:t>
            </a:r>
            <a:endParaRPr b="1">
              <a:solidFill>
                <a:srgbClr val="CC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Red</a:t>
            </a:r>
            <a:endParaRPr b="1">
              <a:solidFill>
                <a:srgbClr val="CC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42" name="Shape 14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