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0" autoAdjust="0"/>
  </p:normalViewPr>
  <p:slideViewPr>
    <p:cSldViewPr snapToGrid="0">
      <p:cViewPr varScale="1">
        <p:scale>
          <a:sx n="94" d="100"/>
          <a:sy n="94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47F1-035E-4534-9B24-4C75B84B0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B5D60-CF9A-41B2-98F3-2635970A9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DCE1B-2C38-43E1-9EFA-A19BEEA9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8C6-839B-4381-A728-F541C015A7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E78D9-3B99-44FF-923C-CCEBC8CA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1B286-CDC3-40C8-AE48-1318F7E8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0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C53D-1FA4-4A72-BE46-262584AC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F6531-C177-44BB-8B96-01F755F6F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BFDEC-D7B3-4ED8-BC51-42927161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8C6-839B-4381-A728-F541C015A7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2DA3E-2821-4F0B-BE8D-E3FB8AA0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BB302-7811-4E0F-BC9F-DE65B920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9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E85DC-A736-4826-904A-C474DC220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4E4E1-332E-492B-BBD3-C7BEA89D8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3C197-0424-43C2-8506-9C42FE76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8C6-839B-4381-A728-F541C015A7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AA5AE-77B9-4678-ACEA-F70AB73B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0C70-080F-44A0-9772-51F2D758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8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1D74-8F84-4475-BD96-7D946D85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14B6E-0C5A-42C2-9EAE-70A974F9D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5E9C1-7B36-44C7-9B7F-4CA78381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8C6-839B-4381-A728-F541C015A7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2C36E-0076-41B9-90F8-E4C6BDD5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5D0E-DBCD-474A-8437-081B3C28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1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11C7-42BD-4513-9D54-56B4C731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9090-E6D7-4C61-B908-722DB5C2A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0F116-B40A-4E12-A0DC-87F78C65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8C6-839B-4381-A728-F541C015A7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BF947-4C14-4875-B1E9-1AA240E5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31AB9-3D48-438D-9EB3-BE657C22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6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34E2-6CC0-4292-A0B4-1648F337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98C08-C266-4B5C-BF07-5ECCFB478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19979-FBC6-4771-8B73-33311792E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38E46-0AF5-45ED-9912-93C14711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8C6-839B-4381-A728-F541C015A7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B368C-5E7A-45B5-BDDD-1111C1E4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4E3F2-DF60-4A64-B93B-0978D920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7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61EE-E1A1-4588-B227-9B817602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394E0-DFED-436B-A5E1-1D97BB55A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07C33-432A-4F11-B6DA-7BC05336A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30D54-A1A2-4300-880B-A59E269AE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46851-7C94-49D8-B903-00D24ED1E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833B6-A13C-4C6A-BFD4-48F34D3A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8C6-839B-4381-A728-F541C015A7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C4FBA-D20E-4999-A8D2-47387C55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6C48D-CBB1-4DA9-B126-B9B769EA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6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EA07-5367-4D50-A39B-7ECDD25F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1375A-4C68-4301-BB59-4F413C9E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8C6-839B-4381-A728-F541C015A7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A23E4-6553-48DB-AF5A-A347B866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71D72-5198-4080-9FFC-277220F4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7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74C50-5BB0-4470-99AA-E78F5981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8C6-839B-4381-A728-F541C015A7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AA76D-7DF4-40F2-A57E-36130BE9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ED8CA-21B3-452C-B2DF-7E8D26E0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1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A38D-B9E9-48B2-8C1F-3BF481F1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0327-EF8F-416E-9B53-DCAFA2593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4884A-5D22-47EA-99FC-73B3280D7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BE6AB-6F7B-4D37-879C-68C82AC4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8C6-839B-4381-A728-F541C015A7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3FE7F-628C-4F7E-B55A-08FF1C5D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3A9F7-6DC7-4928-A123-0DC4CD4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2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33FA-0ED7-4D1D-8BA9-0EB2E48D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73C4B-7F86-4E55-B039-E58F37794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03BBA-2747-4F18-A6DD-23C42EBE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7C2A9-8B91-437C-B7BF-6D9DAF2B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E8C6-839B-4381-A728-F541C015A7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355FA-98D4-4170-92C0-A5B2BDA9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A8AAC-C650-4BCA-8B64-721D6D3F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4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ACE62-A783-46E0-9326-3C09C453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DC56D-A9CD-45A6-8CDA-8FCEA96BE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2AF1D-0144-408D-AB41-6B1BD2AB8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8E8C6-839B-4381-A728-F541C015A7B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2E8DF-E2FA-40F4-BC19-10F84D9AC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2D082-B9C3-453A-B9CD-91FD96268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380E-D715-47E0-8525-D8D3787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8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542E82C-54F0-4ED0-8EA0-DF74F40543C4}"/>
              </a:ext>
            </a:extLst>
          </p:cNvPr>
          <p:cNvSpPr/>
          <p:nvPr/>
        </p:nvSpPr>
        <p:spPr>
          <a:xfrm>
            <a:off x="1783866" y="1259380"/>
            <a:ext cx="1454893" cy="1854657"/>
          </a:xfrm>
          <a:custGeom>
            <a:avLst/>
            <a:gdLst>
              <a:gd name="connsiteX0" fmla="*/ 502134 w 1454893"/>
              <a:gd name="connsiteY0" fmla="*/ 923103 h 1854657"/>
              <a:gd name="connsiteX1" fmla="*/ 493508 w 1454893"/>
              <a:gd name="connsiteY1" fmla="*/ 871345 h 1854657"/>
              <a:gd name="connsiteX2" fmla="*/ 88066 w 1454893"/>
              <a:gd name="connsiteY2" fmla="*/ 457277 h 1854657"/>
              <a:gd name="connsiteX3" fmla="*/ 614277 w 1454893"/>
              <a:gd name="connsiteY3" fmla="*/ 77 h 1854657"/>
              <a:gd name="connsiteX4" fmla="*/ 1399281 w 1454893"/>
              <a:gd name="connsiteY4" fmla="*/ 491782 h 1854657"/>
              <a:gd name="connsiteX5" fmla="*/ 1364776 w 1454893"/>
              <a:gd name="connsiteY5" fmla="*/ 1276786 h 1854657"/>
              <a:gd name="connsiteX6" fmla="*/ 1157742 w 1454893"/>
              <a:gd name="connsiteY6" fmla="*/ 1742612 h 1854657"/>
              <a:gd name="connsiteX7" fmla="*/ 372738 w 1454893"/>
              <a:gd name="connsiteY7" fmla="*/ 1837503 h 1854657"/>
              <a:gd name="connsiteX8" fmla="*/ 1802 w 1454893"/>
              <a:gd name="connsiteY8" fmla="*/ 1475194 h 1854657"/>
              <a:gd name="connsiteX9" fmla="*/ 510760 w 1454893"/>
              <a:gd name="connsiteY9" fmla="*/ 1311292 h 1854657"/>
              <a:gd name="connsiteX10" fmla="*/ 683289 w 1454893"/>
              <a:gd name="connsiteY10" fmla="*/ 1199148 h 1854657"/>
              <a:gd name="connsiteX11" fmla="*/ 562519 w 1454893"/>
              <a:gd name="connsiteY11" fmla="*/ 914477 h 1854657"/>
              <a:gd name="connsiteX12" fmla="*/ 502134 w 1454893"/>
              <a:gd name="connsiteY12" fmla="*/ 923103 h 185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54893" h="1854657">
                <a:moveTo>
                  <a:pt x="502134" y="923103"/>
                </a:moveTo>
                <a:cubicBezTo>
                  <a:pt x="490632" y="915914"/>
                  <a:pt x="562519" y="948983"/>
                  <a:pt x="493508" y="871345"/>
                </a:cubicBezTo>
                <a:cubicBezTo>
                  <a:pt x="424497" y="793707"/>
                  <a:pt x="67938" y="602488"/>
                  <a:pt x="88066" y="457277"/>
                </a:cubicBezTo>
                <a:cubicBezTo>
                  <a:pt x="108194" y="312066"/>
                  <a:pt x="395741" y="-5674"/>
                  <a:pt x="614277" y="77"/>
                </a:cubicBezTo>
                <a:cubicBezTo>
                  <a:pt x="832813" y="5828"/>
                  <a:pt x="1274198" y="278997"/>
                  <a:pt x="1399281" y="491782"/>
                </a:cubicBezTo>
                <a:cubicBezTo>
                  <a:pt x="1524364" y="704567"/>
                  <a:pt x="1405032" y="1068314"/>
                  <a:pt x="1364776" y="1276786"/>
                </a:cubicBezTo>
                <a:cubicBezTo>
                  <a:pt x="1324520" y="1485258"/>
                  <a:pt x="1323082" y="1649159"/>
                  <a:pt x="1157742" y="1742612"/>
                </a:cubicBezTo>
                <a:cubicBezTo>
                  <a:pt x="992402" y="1836065"/>
                  <a:pt x="565395" y="1882073"/>
                  <a:pt x="372738" y="1837503"/>
                </a:cubicBezTo>
                <a:cubicBezTo>
                  <a:pt x="180081" y="1792933"/>
                  <a:pt x="-21202" y="1562896"/>
                  <a:pt x="1802" y="1475194"/>
                </a:cubicBezTo>
                <a:cubicBezTo>
                  <a:pt x="24806" y="1387492"/>
                  <a:pt x="397179" y="1357300"/>
                  <a:pt x="510760" y="1311292"/>
                </a:cubicBezTo>
                <a:cubicBezTo>
                  <a:pt x="624341" y="1265284"/>
                  <a:pt x="674663" y="1265284"/>
                  <a:pt x="683289" y="1199148"/>
                </a:cubicBezTo>
                <a:cubicBezTo>
                  <a:pt x="691915" y="1133012"/>
                  <a:pt x="586961" y="963360"/>
                  <a:pt x="562519" y="914477"/>
                </a:cubicBezTo>
                <a:cubicBezTo>
                  <a:pt x="538078" y="865594"/>
                  <a:pt x="513636" y="930292"/>
                  <a:pt x="502134" y="923103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5A24BA-9723-49B8-AA1E-892C3E8A9C5B}"/>
              </a:ext>
            </a:extLst>
          </p:cNvPr>
          <p:cNvSpPr/>
          <p:nvPr/>
        </p:nvSpPr>
        <p:spPr>
          <a:xfrm>
            <a:off x="3578161" y="3510874"/>
            <a:ext cx="1454893" cy="1854657"/>
          </a:xfrm>
          <a:custGeom>
            <a:avLst/>
            <a:gdLst>
              <a:gd name="connsiteX0" fmla="*/ 502134 w 1454893"/>
              <a:gd name="connsiteY0" fmla="*/ 923103 h 1854657"/>
              <a:gd name="connsiteX1" fmla="*/ 493508 w 1454893"/>
              <a:gd name="connsiteY1" fmla="*/ 871345 h 1854657"/>
              <a:gd name="connsiteX2" fmla="*/ 88066 w 1454893"/>
              <a:gd name="connsiteY2" fmla="*/ 457277 h 1854657"/>
              <a:gd name="connsiteX3" fmla="*/ 614277 w 1454893"/>
              <a:gd name="connsiteY3" fmla="*/ 77 h 1854657"/>
              <a:gd name="connsiteX4" fmla="*/ 1399281 w 1454893"/>
              <a:gd name="connsiteY4" fmla="*/ 491782 h 1854657"/>
              <a:gd name="connsiteX5" fmla="*/ 1364776 w 1454893"/>
              <a:gd name="connsiteY5" fmla="*/ 1276786 h 1854657"/>
              <a:gd name="connsiteX6" fmla="*/ 1157742 w 1454893"/>
              <a:gd name="connsiteY6" fmla="*/ 1742612 h 1854657"/>
              <a:gd name="connsiteX7" fmla="*/ 372738 w 1454893"/>
              <a:gd name="connsiteY7" fmla="*/ 1837503 h 1854657"/>
              <a:gd name="connsiteX8" fmla="*/ 1802 w 1454893"/>
              <a:gd name="connsiteY8" fmla="*/ 1475194 h 1854657"/>
              <a:gd name="connsiteX9" fmla="*/ 510760 w 1454893"/>
              <a:gd name="connsiteY9" fmla="*/ 1311292 h 1854657"/>
              <a:gd name="connsiteX10" fmla="*/ 683289 w 1454893"/>
              <a:gd name="connsiteY10" fmla="*/ 1199148 h 1854657"/>
              <a:gd name="connsiteX11" fmla="*/ 562519 w 1454893"/>
              <a:gd name="connsiteY11" fmla="*/ 914477 h 1854657"/>
              <a:gd name="connsiteX12" fmla="*/ 502134 w 1454893"/>
              <a:gd name="connsiteY12" fmla="*/ 923103 h 185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54893" h="1854657">
                <a:moveTo>
                  <a:pt x="502134" y="923103"/>
                </a:moveTo>
                <a:cubicBezTo>
                  <a:pt x="490632" y="915914"/>
                  <a:pt x="562519" y="948983"/>
                  <a:pt x="493508" y="871345"/>
                </a:cubicBezTo>
                <a:cubicBezTo>
                  <a:pt x="424497" y="793707"/>
                  <a:pt x="67938" y="602488"/>
                  <a:pt x="88066" y="457277"/>
                </a:cubicBezTo>
                <a:cubicBezTo>
                  <a:pt x="108194" y="312066"/>
                  <a:pt x="395741" y="-5674"/>
                  <a:pt x="614277" y="77"/>
                </a:cubicBezTo>
                <a:cubicBezTo>
                  <a:pt x="832813" y="5828"/>
                  <a:pt x="1274198" y="278997"/>
                  <a:pt x="1399281" y="491782"/>
                </a:cubicBezTo>
                <a:cubicBezTo>
                  <a:pt x="1524364" y="704567"/>
                  <a:pt x="1405032" y="1068314"/>
                  <a:pt x="1364776" y="1276786"/>
                </a:cubicBezTo>
                <a:cubicBezTo>
                  <a:pt x="1324520" y="1485258"/>
                  <a:pt x="1323082" y="1649159"/>
                  <a:pt x="1157742" y="1742612"/>
                </a:cubicBezTo>
                <a:cubicBezTo>
                  <a:pt x="992402" y="1836065"/>
                  <a:pt x="565395" y="1882073"/>
                  <a:pt x="372738" y="1837503"/>
                </a:cubicBezTo>
                <a:cubicBezTo>
                  <a:pt x="180081" y="1792933"/>
                  <a:pt x="-21202" y="1562896"/>
                  <a:pt x="1802" y="1475194"/>
                </a:cubicBezTo>
                <a:cubicBezTo>
                  <a:pt x="24806" y="1387492"/>
                  <a:pt x="397179" y="1357300"/>
                  <a:pt x="510760" y="1311292"/>
                </a:cubicBezTo>
                <a:cubicBezTo>
                  <a:pt x="624341" y="1265284"/>
                  <a:pt x="674663" y="1265284"/>
                  <a:pt x="683289" y="1199148"/>
                </a:cubicBezTo>
                <a:cubicBezTo>
                  <a:pt x="691915" y="1133012"/>
                  <a:pt x="586961" y="963360"/>
                  <a:pt x="562519" y="914477"/>
                </a:cubicBezTo>
                <a:cubicBezTo>
                  <a:pt x="538078" y="865594"/>
                  <a:pt x="513636" y="930292"/>
                  <a:pt x="502134" y="923103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7F898DB-9824-4BF5-89CD-2834C8C11BB5}"/>
              </a:ext>
            </a:extLst>
          </p:cNvPr>
          <p:cNvSpPr/>
          <p:nvPr/>
        </p:nvSpPr>
        <p:spPr>
          <a:xfrm>
            <a:off x="6057900" y="1189280"/>
            <a:ext cx="1371902" cy="1924757"/>
          </a:xfrm>
          <a:custGeom>
            <a:avLst/>
            <a:gdLst>
              <a:gd name="connsiteX0" fmla="*/ 432712 w 1623639"/>
              <a:gd name="connsiteY0" fmla="*/ 1066646 h 2248453"/>
              <a:gd name="connsiteX1" fmla="*/ 108862 w 1623639"/>
              <a:gd name="connsiteY1" fmla="*/ 818996 h 2248453"/>
              <a:gd name="connsiteX2" fmla="*/ 32662 w 1623639"/>
              <a:gd name="connsiteY2" fmla="*/ 380846 h 2248453"/>
              <a:gd name="connsiteX3" fmla="*/ 604162 w 1623639"/>
              <a:gd name="connsiteY3" fmla="*/ 9371 h 2248453"/>
              <a:gd name="connsiteX4" fmla="*/ 1185187 w 1623639"/>
              <a:gd name="connsiteY4" fmla="*/ 152246 h 2248453"/>
              <a:gd name="connsiteX5" fmla="*/ 1613812 w 1623639"/>
              <a:gd name="connsiteY5" fmla="*/ 590396 h 2248453"/>
              <a:gd name="connsiteX6" fmla="*/ 1147087 w 1623639"/>
              <a:gd name="connsiteY6" fmla="*/ 923771 h 2248453"/>
              <a:gd name="connsiteX7" fmla="*/ 1166137 w 1623639"/>
              <a:gd name="connsiteY7" fmla="*/ 1390496 h 2248453"/>
              <a:gd name="connsiteX8" fmla="*/ 1623337 w 1623639"/>
              <a:gd name="connsiteY8" fmla="*/ 1666721 h 2248453"/>
              <a:gd name="connsiteX9" fmla="*/ 1089937 w 1623639"/>
              <a:gd name="connsiteY9" fmla="*/ 2209646 h 2248453"/>
              <a:gd name="connsiteX10" fmla="*/ 280312 w 1623639"/>
              <a:gd name="connsiteY10" fmla="*/ 2181071 h 2248453"/>
              <a:gd name="connsiteX11" fmla="*/ 61237 w 1623639"/>
              <a:gd name="connsiteY11" fmla="*/ 1990571 h 2248453"/>
              <a:gd name="connsiteX12" fmla="*/ 175537 w 1623639"/>
              <a:gd name="connsiteY12" fmla="*/ 1485746 h 2248453"/>
              <a:gd name="connsiteX13" fmla="*/ 499387 w 1623639"/>
              <a:gd name="connsiteY13" fmla="*/ 1371446 h 2248453"/>
              <a:gd name="connsiteX14" fmla="*/ 432712 w 1623639"/>
              <a:gd name="connsiteY14" fmla="*/ 1066646 h 2248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23639" h="2248453">
                <a:moveTo>
                  <a:pt x="432712" y="1066646"/>
                </a:moveTo>
                <a:cubicBezTo>
                  <a:pt x="367625" y="974571"/>
                  <a:pt x="175537" y="933296"/>
                  <a:pt x="108862" y="818996"/>
                </a:cubicBezTo>
                <a:cubicBezTo>
                  <a:pt x="42187" y="704696"/>
                  <a:pt x="-49888" y="515783"/>
                  <a:pt x="32662" y="380846"/>
                </a:cubicBezTo>
                <a:cubicBezTo>
                  <a:pt x="115212" y="245909"/>
                  <a:pt x="412075" y="47471"/>
                  <a:pt x="604162" y="9371"/>
                </a:cubicBezTo>
                <a:cubicBezTo>
                  <a:pt x="796249" y="-28729"/>
                  <a:pt x="1016912" y="55408"/>
                  <a:pt x="1185187" y="152246"/>
                </a:cubicBezTo>
                <a:cubicBezTo>
                  <a:pt x="1353462" y="249083"/>
                  <a:pt x="1620162" y="461809"/>
                  <a:pt x="1613812" y="590396"/>
                </a:cubicBezTo>
                <a:cubicBezTo>
                  <a:pt x="1607462" y="718983"/>
                  <a:pt x="1221700" y="790421"/>
                  <a:pt x="1147087" y="923771"/>
                </a:cubicBezTo>
                <a:cubicBezTo>
                  <a:pt x="1072475" y="1057121"/>
                  <a:pt x="1086762" y="1266671"/>
                  <a:pt x="1166137" y="1390496"/>
                </a:cubicBezTo>
                <a:cubicBezTo>
                  <a:pt x="1245512" y="1514321"/>
                  <a:pt x="1636037" y="1530196"/>
                  <a:pt x="1623337" y="1666721"/>
                </a:cubicBezTo>
                <a:cubicBezTo>
                  <a:pt x="1610637" y="1803246"/>
                  <a:pt x="1313774" y="2123921"/>
                  <a:pt x="1089937" y="2209646"/>
                </a:cubicBezTo>
                <a:cubicBezTo>
                  <a:pt x="866100" y="2295371"/>
                  <a:pt x="451762" y="2217583"/>
                  <a:pt x="280312" y="2181071"/>
                </a:cubicBezTo>
                <a:cubicBezTo>
                  <a:pt x="108862" y="2144559"/>
                  <a:pt x="78699" y="2106458"/>
                  <a:pt x="61237" y="1990571"/>
                </a:cubicBezTo>
                <a:cubicBezTo>
                  <a:pt x="43775" y="1874684"/>
                  <a:pt x="102512" y="1588933"/>
                  <a:pt x="175537" y="1485746"/>
                </a:cubicBezTo>
                <a:cubicBezTo>
                  <a:pt x="248562" y="1382559"/>
                  <a:pt x="453350" y="1436533"/>
                  <a:pt x="499387" y="1371446"/>
                </a:cubicBezTo>
                <a:cubicBezTo>
                  <a:pt x="545424" y="1306359"/>
                  <a:pt x="497799" y="1158721"/>
                  <a:pt x="432712" y="1066646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D9BDC-157F-47F8-82A3-2D0080FB92C4}"/>
              </a:ext>
            </a:extLst>
          </p:cNvPr>
          <p:cNvSpPr txBox="1"/>
          <p:nvPr/>
        </p:nvSpPr>
        <p:spPr>
          <a:xfrm>
            <a:off x="3819832" y="49501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Informal Roman" panose="030604020304060B0204" pitchFamily="66" charset="0"/>
              </a:rPr>
              <a:t>B</a:t>
            </a:r>
            <a:endParaRPr lang="en-US" dirty="0">
              <a:latin typeface="Informal Roman" panose="030604020304060B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3854C1-D650-43DF-A03D-2240650FBA35}"/>
                  </a:ext>
                </a:extLst>
              </p:cNvPr>
              <p:cNvSpPr txBox="1"/>
              <p:nvPr/>
            </p:nvSpPr>
            <p:spPr>
              <a:xfrm>
                <a:off x="2138047" y="2676614"/>
                <a:ext cx="526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Informal Roman" panose="030604020304060B0204" pitchFamily="66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3854C1-D650-43DF-A03D-2240650FB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047" y="2676614"/>
                <a:ext cx="52604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E10894-7D0B-4BE8-AE22-0144C2C615A1}"/>
                  </a:ext>
                </a:extLst>
              </p:cNvPr>
              <p:cNvSpPr txBox="1"/>
              <p:nvPr/>
            </p:nvSpPr>
            <p:spPr>
              <a:xfrm>
                <a:off x="6223132" y="2667000"/>
                <a:ext cx="520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dirty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Informal Roman" panose="030604020304060B0204" pitchFamily="66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E10894-7D0B-4BE8-AE22-0144C2C61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132" y="2667000"/>
                <a:ext cx="5207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3EFDCA4-6539-42E7-9166-833E10EE52D0}"/>
              </a:ext>
            </a:extLst>
          </p:cNvPr>
          <p:cNvSpPr/>
          <p:nvPr/>
        </p:nvSpPr>
        <p:spPr>
          <a:xfrm>
            <a:off x="2771775" y="2076450"/>
            <a:ext cx="45719" cy="75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421C88-02D0-4B87-99CC-AF9FC31A32E4}"/>
              </a:ext>
            </a:extLst>
          </p:cNvPr>
          <p:cNvSpPr/>
          <p:nvPr/>
        </p:nvSpPr>
        <p:spPr>
          <a:xfrm>
            <a:off x="6726967" y="2076450"/>
            <a:ext cx="45719" cy="75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23B7C8-A4D5-4EDE-9A1C-781161600FB1}"/>
              </a:ext>
            </a:extLst>
          </p:cNvPr>
          <p:cNvCxnSpPr>
            <a:endCxn id="12" idx="3"/>
          </p:cNvCxnSpPr>
          <p:nvPr/>
        </p:nvCxnSpPr>
        <p:spPr>
          <a:xfrm flipV="1">
            <a:off x="4623323" y="2140644"/>
            <a:ext cx="2110339" cy="229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EB7E68-48CA-4986-90B8-037B01791EF6}"/>
              </a:ext>
            </a:extLst>
          </p:cNvPr>
          <p:cNvCxnSpPr>
            <a:endCxn id="11" idx="5"/>
          </p:cNvCxnSpPr>
          <p:nvPr/>
        </p:nvCxnSpPr>
        <p:spPr>
          <a:xfrm flipH="1" flipV="1">
            <a:off x="2810799" y="2140644"/>
            <a:ext cx="1812524" cy="229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47C581-39DC-4592-9180-43ED9208F3B7}"/>
              </a:ext>
            </a:extLst>
          </p:cNvPr>
          <p:cNvSpPr txBox="1"/>
          <p:nvPr/>
        </p:nvSpPr>
        <p:spPr>
          <a:xfrm>
            <a:off x="4381824" y="4406562"/>
            <a:ext cx="218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p</a:t>
            </a:r>
            <a:endParaRPr lang="en-US" dirty="0"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2D0CAEA-A590-4FDD-B70C-2C5815DBFBAA}"/>
                  </a:ext>
                </a:extLst>
              </p:cNvPr>
              <p:cNvSpPr txBox="1"/>
              <p:nvPr/>
            </p:nvSpPr>
            <p:spPr>
              <a:xfrm>
                <a:off x="2506479" y="1630174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dirty="0" smtClean="0">
                          <a:latin typeface="Baskerville Old Face" panose="02020602080505020303" pitchFamily="18" charset="0"/>
                        </a:rPr>
                        <m:t>X</m:t>
                      </m:r>
                    </m:oMath>
                  </m:oMathPara>
                </a14:m>
                <a:endParaRPr lang="en-US" sz="2800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2D0CAEA-A590-4FDD-B70C-2C5815DBF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479" y="1630174"/>
                <a:ext cx="5341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AF0DB7-555E-4187-B3D3-18521523994C}"/>
                  </a:ext>
                </a:extLst>
              </p:cNvPr>
              <p:cNvSpPr txBox="1"/>
              <p:nvPr/>
            </p:nvSpPr>
            <p:spPr>
              <a:xfrm>
                <a:off x="6586411" y="1734716"/>
                <a:ext cx="364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AF0DB7-555E-4187-B3D3-185215239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411" y="1734716"/>
                <a:ext cx="3642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DE0A04-3D33-417C-85F1-72B8C0DAA844}"/>
                  </a:ext>
                </a:extLst>
              </p:cNvPr>
              <p:cNvSpPr txBox="1"/>
              <p:nvPr/>
            </p:nvSpPr>
            <p:spPr>
              <a:xfrm>
                <a:off x="5894657" y="3249264"/>
                <a:ext cx="17477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Blackadder ITC" panose="04020505051007020D02" pitchFamily="8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DE0A04-3D33-417C-85F1-72B8C0DAA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657" y="3249264"/>
                <a:ext cx="1747786" cy="523220"/>
              </a:xfrm>
              <a:prstGeom prst="rect">
                <a:avLst/>
              </a:prstGeom>
              <a:blipFill>
                <a:blip r:embed="rId6"/>
                <a:stretch>
                  <a:fillRect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A1E41E-37E6-4BED-9BC0-E2815F82C709}"/>
                  </a:ext>
                </a:extLst>
              </p:cNvPr>
              <p:cNvSpPr txBox="1"/>
              <p:nvPr/>
            </p:nvSpPr>
            <p:spPr>
              <a:xfrm>
                <a:off x="1566670" y="3210471"/>
                <a:ext cx="15610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Baskerville Old Face" panose="02020602080505020303" pitchFamily="18" charset="0"/>
                  </a:rPr>
                  <a:t>X</a:t>
                </a:r>
                <a:r>
                  <a:rPr lang="en-GB" dirty="0"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Blackadder ITC" panose="04020505051007020D02" pitchFamily="8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A1E41E-37E6-4BED-9BC0-E2815F82C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70" y="3210471"/>
                <a:ext cx="1561068" cy="523220"/>
              </a:xfrm>
              <a:prstGeom prst="rect">
                <a:avLst/>
              </a:prstGeom>
              <a:blipFill>
                <a:blip r:embed="rId7"/>
                <a:stretch>
                  <a:fillRect l="-5859" t="-5882" b="-1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F82F42-6FF7-4F4D-99B9-1D3538C3B919}"/>
                  </a:ext>
                </a:extLst>
              </p:cNvPr>
              <p:cNvSpPr txBox="1"/>
              <p:nvPr/>
            </p:nvSpPr>
            <p:spPr>
              <a:xfrm>
                <a:off x="1507071" y="3733691"/>
                <a:ext cx="17919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GB" sz="2400" dirty="0" smtClean="0">
                        <a:latin typeface="Baskerville Old Face" panose="02020602080505020303" pitchFamily="18" charset="0"/>
                      </a:rPr>
                      <m:t>X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Blackadder ITC" panose="04020505051007020D02" pitchFamily="8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F82F42-6FF7-4F4D-99B9-1D3538C3B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71" y="3733691"/>
                <a:ext cx="1791901" cy="523220"/>
              </a:xfrm>
              <a:prstGeom prst="rect">
                <a:avLst/>
              </a:prstGeom>
              <a:blipFill>
                <a:blip r:embed="rId8"/>
                <a:stretch>
                  <a:fillRect l="-1020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5D7E19-1516-4B89-B71A-573B9C70F3E6}"/>
                  </a:ext>
                </a:extLst>
              </p:cNvPr>
              <p:cNvSpPr txBox="1"/>
              <p:nvPr/>
            </p:nvSpPr>
            <p:spPr>
              <a:xfrm>
                <a:off x="5848609" y="3733691"/>
                <a:ext cx="17919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Blackadder ITC" panose="04020505051007020D02" pitchFamily="8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5D7E19-1516-4B89-B71A-573B9C70F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609" y="3733691"/>
                <a:ext cx="1791901" cy="523220"/>
              </a:xfrm>
              <a:prstGeom prst="rect">
                <a:avLst/>
              </a:prstGeom>
              <a:blipFill>
                <a:blip r:embed="rId9"/>
                <a:stretch>
                  <a:fillRect l="-1020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699F15-02C2-4D89-9740-D20CE2161C12}"/>
                  </a:ext>
                </a:extLst>
              </p:cNvPr>
              <p:cNvSpPr txBox="1"/>
              <p:nvPr/>
            </p:nvSpPr>
            <p:spPr>
              <a:xfrm>
                <a:off x="3051530" y="654282"/>
                <a:ext cx="35374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GB" sz="2400" dirty="0" smtClean="0">
                        <a:latin typeface="Baskerville Old Face" panose="02020602080505020303" pitchFamily="18" charset="0"/>
                      </a:rPr>
                      <m:t>X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GB" sz="2400" dirty="0" smtClean="0">
                        <a:latin typeface="Baskerville Old Face" panose="02020602080505020303" pitchFamily="18" charset="0"/>
                      </a:rPr>
                      <m:t>X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800" dirty="0">
                    <a:latin typeface="Blackadder ITC" panose="04020505051007020D02" pitchFamily="8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699F15-02C2-4D89-9740-D20CE2161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30" y="654282"/>
                <a:ext cx="3537443" cy="523220"/>
              </a:xfrm>
              <a:prstGeom prst="rect">
                <a:avLst/>
              </a:prstGeom>
              <a:blipFill>
                <a:blip r:embed="rId10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9C8B6F-9304-4380-8672-8D46E5368D1F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flipV="1">
            <a:off x="2773540" y="2104048"/>
            <a:ext cx="3995010" cy="4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5017384-86F3-4C62-A099-275B462910EB}"/>
              </a:ext>
            </a:extLst>
          </p:cNvPr>
          <p:cNvSpPr txBox="1"/>
          <p:nvPr/>
        </p:nvSpPr>
        <p:spPr>
          <a:xfrm>
            <a:off x="4450095" y="17517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Cambria Math" panose="02040503050406030204" pitchFamily="18" charset="0"/>
              </a:rPr>
              <a:t>u</a:t>
            </a:r>
            <a:endParaRPr lang="en-US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3646BD-7DEB-4C9E-B017-ED2EAB8E8737}"/>
                  </a:ext>
                </a:extLst>
              </p:cNvPr>
              <p:cNvSpPr txBox="1"/>
              <p:nvPr/>
            </p:nvSpPr>
            <p:spPr>
              <a:xfrm>
                <a:off x="3061326" y="1104624"/>
                <a:ext cx="21708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>
                    <a:latin typeface="Cambria Math" panose="02040503050406030204" pitchFamily="18" charset="0"/>
                  </a:rPr>
                  <a:t>u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400" dirty="0" smtClean="0">
                            <a:latin typeface="Baskerville Old Face" panose="02020602080505020303" pitchFamily="18" charset="0"/>
                          </a:rPr>
                          <m:t>X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2400" dirty="0" smtClean="0">
                        <a:latin typeface="Baskerville Old Face" panose="02020602080505020303" pitchFamily="18" charset="0"/>
                      </a:rPr>
                      <m:t>X</m:t>
                    </m:r>
                  </m:oMath>
                </a14:m>
                <a:r>
                  <a:rPr lang="en-US" sz="2800" dirty="0">
                    <a:latin typeface="Blackadder ITC" panose="04020505051007020D02" pitchFamily="8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3646BD-7DEB-4C9E-B017-ED2EAB8E8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26" y="1104624"/>
                <a:ext cx="2170851" cy="523220"/>
              </a:xfrm>
              <a:prstGeom prst="rect">
                <a:avLst/>
              </a:prstGeom>
              <a:blipFill>
                <a:blip r:embed="rId11"/>
                <a:stretch>
                  <a:fillRect l="-4213" t="-9302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3B4E50-9B07-4AE5-8673-1BEC6C72DCBB}"/>
              </a:ext>
            </a:extLst>
          </p:cNvPr>
          <p:cNvCxnSpPr>
            <a:cxnSpLocks/>
          </p:cNvCxnSpPr>
          <p:nvPr/>
        </p:nvCxnSpPr>
        <p:spPr>
          <a:xfrm flipH="1">
            <a:off x="2790073" y="2140644"/>
            <a:ext cx="1765" cy="294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A49F08-3D22-4B87-BFDE-254539FFECEB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 flipH="1">
            <a:off x="6483492" y="2104048"/>
            <a:ext cx="285058" cy="562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A0B6F5-3FC3-4719-A84F-285AEA1B1F94}"/>
                  </a:ext>
                </a:extLst>
              </p:cNvPr>
              <p:cNvSpPr txBox="1"/>
              <p:nvPr/>
            </p:nvSpPr>
            <p:spPr>
              <a:xfrm>
                <a:off x="2382396" y="2169144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200" b="0" i="0" dirty="0" smtClean="0">
                          <a:latin typeface="Baskerville Old Face" panose="02020602080505020303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GB" sz="1200" dirty="0" smtClean="0">
                          <a:latin typeface="Baskerville Old Face" panose="02020602080505020303" pitchFamily="18" charset="0"/>
                        </a:rPr>
                        <m:t>X</m:t>
                      </m:r>
                    </m:oMath>
                  </m:oMathPara>
                </a14:m>
                <a:endParaRPr lang="en-US" sz="1200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A0B6F5-3FC3-4719-A84F-285AEA1B1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396" y="2169144"/>
                <a:ext cx="415498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A35BBA-5AC5-4F2E-80E2-C51F5CB6078A}"/>
                  </a:ext>
                </a:extLst>
              </p:cNvPr>
              <p:cNvSpPr txBox="1"/>
              <p:nvPr/>
            </p:nvSpPr>
            <p:spPr>
              <a:xfrm>
                <a:off x="6555165" y="2403809"/>
                <a:ext cx="435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A35BBA-5AC5-4F2E-80E2-C51F5CB60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165" y="2403809"/>
                <a:ext cx="43537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90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lowchart: Data 120">
            <a:extLst>
              <a:ext uri="{FF2B5EF4-FFF2-40B4-BE49-F238E27FC236}">
                <a16:creationId xmlns:a16="http://schemas.microsoft.com/office/drawing/2014/main" id="{14E3772A-4349-42EE-A359-81FEA2F498D3}"/>
              </a:ext>
            </a:extLst>
          </p:cNvPr>
          <p:cNvSpPr/>
          <p:nvPr/>
        </p:nvSpPr>
        <p:spPr>
          <a:xfrm>
            <a:off x="900386" y="4504011"/>
            <a:ext cx="2091071" cy="228017"/>
          </a:xfrm>
          <a:prstGeom prst="flowChartInputOutp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9F607E6-D241-42C7-B291-E2F777371B40}"/>
              </a:ext>
            </a:extLst>
          </p:cNvPr>
          <p:cNvGrpSpPr/>
          <p:nvPr/>
        </p:nvGrpSpPr>
        <p:grpSpPr>
          <a:xfrm>
            <a:off x="904875" y="569712"/>
            <a:ext cx="5203449" cy="1885355"/>
            <a:chOff x="904875" y="569712"/>
            <a:chExt cx="5203449" cy="1885355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9C4A2D2D-A79B-4330-A281-5EB6336604D9}"/>
                </a:ext>
              </a:extLst>
            </p:cNvPr>
            <p:cNvSpPr/>
            <p:nvPr/>
          </p:nvSpPr>
          <p:spPr>
            <a:xfrm>
              <a:off x="904875" y="1333500"/>
              <a:ext cx="990600" cy="1066800"/>
            </a:xfrm>
            <a:prstGeom prst="flowChartConnecto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A3359B-F13B-42DA-A3E4-EBE90292BED6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1400175" y="1333500"/>
              <a:ext cx="0" cy="106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2AB071-3522-48AA-802E-DCE7DAD4C28F}"/>
                </a:ext>
              </a:extLst>
            </p:cNvPr>
            <p:cNvCxnSpPr>
              <a:stCxn id="4" idx="1"/>
              <a:endCxn id="4" idx="5"/>
            </p:cNvCxnSpPr>
            <p:nvPr/>
          </p:nvCxnSpPr>
          <p:spPr>
            <a:xfrm>
              <a:off x="1049945" y="1489729"/>
              <a:ext cx="700460" cy="7543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54C12F7-3B6C-48C6-A072-629BDC018DAA}"/>
                </a:ext>
              </a:extLst>
            </p:cNvPr>
            <p:cNvCxnSpPr>
              <a:endCxn id="4" idx="6"/>
            </p:cNvCxnSpPr>
            <p:nvPr/>
          </p:nvCxnSpPr>
          <p:spPr>
            <a:xfrm flipV="1">
              <a:off x="904875" y="1866900"/>
              <a:ext cx="990600" cy="190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428F03A-C54B-42FA-A4DC-43B8F44D8E2B}"/>
                </a:ext>
              </a:extLst>
            </p:cNvPr>
            <p:cNvCxnSpPr>
              <a:stCxn id="4" idx="3"/>
              <a:endCxn id="4" idx="7"/>
            </p:cNvCxnSpPr>
            <p:nvPr/>
          </p:nvCxnSpPr>
          <p:spPr>
            <a:xfrm flipV="1">
              <a:off x="1049945" y="1489729"/>
              <a:ext cx="700460" cy="7543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4260E8A8-359D-4D39-B0E5-C78E88C41366}"/>
                </a:ext>
              </a:extLst>
            </p:cNvPr>
            <p:cNvSpPr/>
            <p:nvPr/>
          </p:nvSpPr>
          <p:spPr>
            <a:xfrm>
              <a:off x="2886075" y="942975"/>
              <a:ext cx="1009650" cy="1457325"/>
            </a:xfrm>
            <a:prstGeom prst="flowChartConnecto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63D72D-1AA9-457F-9EEA-E2CC0B4335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0950" y="963118"/>
              <a:ext cx="39899" cy="14371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6A9B5EA-1224-4C02-90D2-818742EC758A}"/>
                </a:ext>
              </a:extLst>
            </p:cNvPr>
            <p:cNvCxnSpPr>
              <a:cxnSpLocks/>
            </p:cNvCxnSpPr>
            <p:nvPr/>
          </p:nvCxnSpPr>
          <p:spPr>
            <a:xfrm>
              <a:off x="3062683" y="1137622"/>
              <a:ext cx="656434" cy="10680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1F3BC9C-F085-4CFC-AB92-0A65A0B7D5CB}"/>
                </a:ext>
              </a:extLst>
            </p:cNvPr>
            <p:cNvCxnSpPr>
              <a:cxnSpLocks/>
            </p:cNvCxnSpPr>
            <p:nvPr/>
          </p:nvCxnSpPr>
          <p:spPr>
            <a:xfrm>
              <a:off x="2876550" y="1671638"/>
              <a:ext cx="1018418" cy="276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D6F7D91-7CAB-44A1-8321-46BE4CCF7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258" y="1176714"/>
              <a:ext cx="769284" cy="9898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B4266DF-03AE-4EBE-9C35-464792275582}"/>
                    </a:ext>
                  </a:extLst>
                </p:cNvPr>
                <p:cNvSpPr txBox="1"/>
                <p:nvPr/>
              </p:nvSpPr>
              <p:spPr>
                <a:xfrm>
                  <a:off x="1137154" y="888015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Informal Roman" panose="030604020304060B0204" pitchFamily="66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B4266DF-03AE-4EBE-9C35-464792275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154" y="888015"/>
                  <a:ext cx="52604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0B4B942-2F57-4D2A-8EAE-B90735D55B92}"/>
                    </a:ext>
                  </a:extLst>
                </p:cNvPr>
                <p:cNvSpPr txBox="1"/>
                <p:nvPr/>
              </p:nvSpPr>
              <p:spPr>
                <a:xfrm>
                  <a:off x="3198397" y="573643"/>
                  <a:ext cx="520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atin typeface="Informal Roman" panose="030604020304060B0204" pitchFamily="66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0B4B942-2F57-4D2A-8EAE-B90735D55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397" y="573643"/>
                  <a:ext cx="5207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9E7A2B7B-9DC6-459A-8574-084D90B79125}"/>
                </a:ext>
              </a:extLst>
            </p:cNvPr>
            <p:cNvSpPr/>
            <p:nvPr/>
          </p:nvSpPr>
          <p:spPr>
            <a:xfrm rot="2032204">
              <a:off x="5098674" y="997742"/>
              <a:ext cx="1009650" cy="1457325"/>
            </a:xfrm>
            <a:prstGeom prst="flowChartConnector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FE8454C-0A1C-4596-8720-7A9CC2BA3600}"/>
                </a:ext>
              </a:extLst>
            </p:cNvPr>
            <p:cNvCxnSpPr>
              <a:cxnSpLocks/>
            </p:cNvCxnSpPr>
            <p:nvPr/>
          </p:nvCxnSpPr>
          <p:spPr>
            <a:xfrm rot="2032204" flipH="1">
              <a:off x="5583549" y="1017885"/>
              <a:ext cx="39899" cy="14371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ED18FF4-47D3-41FE-8720-FF4B29C49B5D}"/>
                </a:ext>
              </a:extLst>
            </p:cNvPr>
            <p:cNvCxnSpPr>
              <a:cxnSpLocks/>
            </p:cNvCxnSpPr>
            <p:nvPr/>
          </p:nvCxnSpPr>
          <p:spPr>
            <a:xfrm rot="2032204">
              <a:off x="5275282" y="1192389"/>
              <a:ext cx="656434" cy="10680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D16D5C2-27E8-49DF-83A1-93A89896797E}"/>
                </a:ext>
              </a:extLst>
            </p:cNvPr>
            <p:cNvCxnSpPr>
              <a:cxnSpLocks/>
            </p:cNvCxnSpPr>
            <p:nvPr/>
          </p:nvCxnSpPr>
          <p:spPr>
            <a:xfrm rot="2032204">
              <a:off x="5089149" y="1726405"/>
              <a:ext cx="1018418" cy="276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46A1EA9-F8B9-409C-990D-CC7A9D3D407E}"/>
                </a:ext>
              </a:extLst>
            </p:cNvPr>
            <p:cNvCxnSpPr>
              <a:cxnSpLocks/>
            </p:cNvCxnSpPr>
            <p:nvPr/>
          </p:nvCxnSpPr>
          <p:spPr>
            <a:xfrm rot="2032204" flipV="1">
              <a:off x="5218857" y="1231481"/>
              <a:ext cx="769284" cy="9898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DF3162B-B0B3-4175-A241-2839307E23BD}"/>
                    </a:ext>
                  </a:extLst>
                </p:cNvPr>
                <p:cNvSpPr txBox="1"/>
                <p:nvPr/>
              </p:nvSpPr>
              <p:spPr>
                <a:xfrm>
                  <a:off x="5586688" y="569712"/>
                  <a:ext cx="520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Informal Roman" panose="030604020304060B0204" pitchFamily="66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DF3162B-B0B3-4175-A241-2839307E2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6688" y="569712"/>
                  <a:ext cx="5207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row: Curved Down 48">
              <a:extLst>
                <a:ext uri="{FF2B5EF4-FFF2-40B4-BE49-F238E27FC236}">
                  <a16:creationId xmlns:a16="http://schemas.microsoft.com/office/drawing/2014/main" id="{CD0E78DE-E945-4107-BBDC-95EF68A6B095}"/>
                </a:ext>
              </a:extLst>
            </p:cNvPr>
            <p:cNvSpPr/>
            <p:nvPr/>
          </p:nvSpPr>
          <p:spPr>
            <a:xfrm>
              <a:off x="1895475" y="1257347"/>
              <a:ext cx="981075" cy="232382"/>
            </a:xfrm>
            <a:prstGeom prst="curvedDownArrow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Arrow: Curved Down 49">
              <a:extLst>
                <a:ext uri="{FF2B5EF4-FFF2-40B4-BE49-F238E27FC236}">
                  <a16:creationId xmlns:a16="http://schemas.microsoft.com/office/drawing/2014/main" id="{024D5175-E236-439E-ACD5-2ABD96B5C9F1}"/>
                </a:ext>
              </a:extLst>
            </p:cNvPr>
            <p:cNvSpPr/>
            <p:nvPr/>
          </p:nvSpPr>
          <p:spPr>
            <a:xfrm>
              <a:off x="3944143" y="1217309"/>
              <a:ext cx="981075" cy="232382"/>
            </a:xfrm>
            <a:prstGeom prst="curvedDownArrow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D97CCD-AACC-4C96-94C9-4E71423C01A8}"/>
                </a:ext>
              </a:extLst>
            </p:cNvPr>
            <p:cNvSpPr txBox="1"/>
            <p:nvPr/>
          </p:nvSpPr>
          <p:spPr>
            <a:xfrm>
              <a:off x="2240686" y="927376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latin typeface="Cambria Math" panose="02040503050406030204" pitchFamily="18" charset="0"/>
                </a:rPr>
                <a:t>U</a:t>
              </a:r>
              <a:endParaRPr lang="en-US" i="1" dirty="0">
                <a:latin typeface="Cambria Math" panose="020405030504060302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D637A0-A4B2-45A8-BDDD-F5112BF4335B}"/>
                </a:ext>
              </a:extLst>
            </p:cNvPr>
            <p:cNvSpPr txBox="1"/>
            <p:nvPr/>
          </p:nvSpPr>
          <p:spPr>
            <a:xfrm>
              <a:off x="4281360" y="85108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latin typeface="Cambria Math" panose="02040503050406030204" pitchFamily="18" charset="0"/>
                </a:rPr>
                <a:t>R</a:t>
              </a:r>
              <a:endParaRPr lang="en-US" i="1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CFD0EBB-E6E3-4625-8FE9-EC17D32D7F58}"/>
              </a:ext>
            </a:extLst>
          </p:cNvPr>
          <p:cNvGrpSpPr/>
          <p:nvPr/>
        </p:nvGrpSpPr>
        <p:grpSpPr>
          <a:xfrm>
            <a:off x="6428749" y="3029313"/>
            <a:ext cx="5118906" cy="1429178"/>
            <a:chOff x="4010025" y="3409522"/>
            <a:chExt cx="5118906" cy="1429178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EF43224-7B18-43D6-A35A-C88260518675}"/>
                </a:ext>
              </a:extLst>
            </p:cNvPr>
            <p:cNvSpPr/>
            <p:nvPr/>
          </p:nvSpPr>
          <p:spPr>
            <a:xfrm>
              <a:off x="4010025" y="3505200"/>
              <a:ext cx="1533525" cy="1333500"/>
            </a:xfrm>
            <a:custGeom>
              <a:avLst/>
              <a:gdLst>
                <a:gd name="connsiteX0" fmla="*/ 1104900 w 1533525"/>
                <a:gd name="connsiteY0" fmla="*/ 1333500 h 1333500"/>
                <a:gd name="connsiteX1" fmla="*/ 981075 w 1533525"/>
                <a:gd name="connsiteY1" fmla="*/ 1314450 h 1333500"/>
                <a:gd name="connsiteX2" fmla="*/ 857250 w 1533525"/>
                <a:gd name="connsiteY2" fmla="*/ 1247775 h 1333500"/>
                <a:gd name="connsiteX3" fmla="*/ 790575 w 1533525"/>
                <a:gd name="connsiteY3" fmla="*/ 1219200 h 1333500"/>
                <a:gd name="connsiteX4" fmla="*/ 752475 w 1533525"/>
                <a:gd name="connsiteY4" fmla="*/ 1190625 h 1333500"/>
                <a:gd name="connsiteX5" fmla="*/ 714375 w 1533525"/>
                <a:gd name="connsiteY5" fmla="*/ 1171575 h 1333500"/>
                <a:gd name="connsiteX6" fmla="*/ 647700 w 1533525"/>
                <a:gd name="connsiteY6" fmla="*/ 1133475 h 1333500"/>
                <a:gd name="connsiteX7" fmla="*/ 628650 w 1533525"/>
                <a:gd name="connsiteY7" fmla="*/ 1104900 h 1333500"/>
                <a:gd name="connsiteX8" fmla="*/ 581025 w 1533525"/>
                <a:gd name="connsiteY8" fmla="*/ 1057275 h 1333500"/>
                <a:gd name="connsiteX9" fmla="*/ 542925 w 1533525"/>
                <a:gd name="connsiteY9" fmla="*/ 990600 h 1333500"/>
                <a:gd name="connsiteX10" fmla="*/ 533400 w 1533525"/>
                <a:gd name="connsiteY10" fmla="*/ 962025 h 1333500"/>
                <a:gd name="connsiteX11" fmla="*/ 485775 w 1533525"/>
                <a:gd name="connsiteY11" fmla="*/ 895350 h 1333500"/>
                <a:gd name="connsiteX12" fmla="*/ 447675 w 1533525"/>
                <a:gd name="connsiteY12" fmla="*/ 838200 h 1333500"/>
                <a:gd name="connsiteX13" fmla="*/ 438150 w 1533525"/>
                <a:gd name="connsiteY13" fmla="*/ 809625 h 1333500"/>
                <a:gd name="connsiteX14" fmla="*/ 381000 w 1533525"/>
                <a:gd name="connsiteY14" fmla="*/ 752475 h 1333500"/>
                <a:gd name="connsiteX15" fmla="*/ 352425 w 1533525"/>
                <a:gd name="connsiteY15" fmla="*/ 714375 h 1333500"/>
                <a:gd name="connsiteX16" fmla="*/ 257175 w 1533525"/>
                <a:gd name="connsiteY16" fmla="*/ 657225 h 1333500"/>
                <a:gd name="connsiteX17" fmla="*/ 200025 w 1533525"/>
                <a:gd name="connsiteY17" fmla="*/ 619125 h 1333500"/>
                <a:gd name="connsiteX18" fmla="*/ 133350 w 1533525"/>
                <a:gd name="connsiteY18" fmla="*/ 590550 h 1333500"/>
                <a:gd name="connsiteX19" fmla="*/ 104775 w 1533525"/>
                <a:gd name="connsiteY19" fmla="*/ 561975 h 1333500"/>
                <a:gd name="connsiteX20" fmla="*/ 66675 w 1533525"/>
                <a:gd name="connsiteY20" fmla="*/ 533400 h 1333500"/>
                <a:gd name="connsiteX21" fmla="*/ 47625 w 1533525"/>
                <a:gd name="connsiteY21" fmla="*/ 504825 h 1333500"/>
                <a:gd name="connsiteX22" fmla="*/ 19050 w 1533525"/>
                <a:gd name="connsiteY22" fmla="*/ 466725 h 1333500"/>
                <a:gd name="connsiteX23" fmla="*/ 9525 w 1533525"/>
                <a:gd name="connsiteY23" fmla="*/ 428625 h 1333500"/>
                <a:gd name="connsiteX24" fmla="*/ 0 w 1533525"/>
                <a:gd name="connsiteY24" fmla="*/ 400050 h 1333500"/>
                <a:gd name="connsiteX25" fmla="*/ 9525 w 1533525"/>
                <a:gd name="connsiteY25" fmla="*/ 295275 h 1333500"/>
                <a:gd name="connsiteX26" fmla="*/ 38100 w 1533525"/>
                <a:gd name="connsiteY26" fmla="*/ 266700 h 1333500"/>
                <a:gd name="connsiteX27" fmla="*/ 66675 w 1533525"/>
                <a:gd name="connsiteY27" fmla="*/ 228600 h 1333500"/>
                <a:gd name="connsiteX28" fmla="*/ 95250 w 1533525"/>
                <a:gd name="connsiteY28" fmla="*/ 219075 h 1333500"/>
                <a:gd name="connsiteX29" fmla="*/ 209550 w 1533525"/>
                <a:gd name="connsiteY29" fmla="*/ 171450 h 1333500"/>
                <a:gd name="connsiteX30" fmla="*/ 238125 w 1533525"/>
                <a:gd name="connsiteY30" fmla="*/ 152400 h 1333500"/>
                <a:gd name="connsiteX31" fmla="*/ 342900 w 1533525"/>
                <a:gd name="connsiteY31" fmla="*/ 123825 h 1333500"/>
                <a:gd name="connsiteX32" fmla="*/ 619125 w 1533525"/>
                <a:gd name="connsiteY32" fmla="*/ 114300 h 1333500"/>
                <a:gd name="connsiteX33" fmla="*/ 685800 w 1533525"/>
                <a:gd name="connsiteY33" fmla="*/ 104775 h 1333500"/>
                <a:gd name="connsiteX34" fmla="*/ 771525 w 1533525"/>
                <a:gd name="connsiteY34" fmla="*/ 47625 h 1333500"/>
                <a:gd name="connsiteX35" fmla="*/ 819150 w 1533525"/>
                <a:gd name="connsiteY35" fmla="*/ 19050 h 1333500"/>
                <a:gd name="connsiteX36" fmla="*/ 885825 w 1533525"/>
                <a:gd name="connsiteY36" fmla="*/ 0 h 1333500"/>
                <a:gd name="connsiteX37" fmla="*/ 1266825 w 1533525"/>
                <a:gd name="connsiteY37" fmla="*/ 9525 h 1333500"/>
                <a:gd name="connsiteX38" fmla="*/ 1323975 w 1533525"/>
                <a:gd name="connsiteY38" fmla="*/ 28575 h 1333500"/>
                <a:gd name="connsiteX39" fmla="*/ 1352550 w 1533525"/>
                <a:gd name="connsiteY39" fmla="*/ 38100 h 1333500"/>
                <a:gd name="connsiteX40" fmla="*/ 1381125 w 1533525"/>
                <a:gd name="connsiteY40" fmla="*/ 66675 h 1333500"/>
                <a:gd name="connsiteX41" fmla="*/ 1409700 w 1533525"/>
                <a:gd name="connsiteY41" fmla="*/ 76200 h 1333500"/>
                <a:gd name="connsiteX42" fmla="*/ 1466850 w 1533525"/>
                <a:gd name="connsiteY42" fmla="*/ 133350 h 1333500"/>
                <a:gd name="connsiteX43" fmla="*/ 1504950 w 1533525"/>
                <a:gd name="connsiteY43" fmla="*/ 190500 h 1333500"/>
                <a:gd name="connsiteX44" fmla="*/ 1533525 w 1533525"/>
                <a:gd name="connsiteY44" fmla="*/ 285750 h 1333500"/>
                <a:gd name="connsiteX45" fmla="*/ 1524000 w 1533525"/>
                <a:gd name="connsiteY45" fmla="*/ 571500 h 1333500"/>
                <a:gd name="connsiteX46" fmla="*/ 1485900 w 1533525"/>
                <a:gd name="connsiteY46" fmla="*/ 628650 h 1333500"/>
                <a:gd name="connsiteX47" fmla="*/ 1457325 w 1533525"/>
                <a:gd name="connsiteY47" fmla="*/ 647700 h 1333500"/>
                <a:gd name="connsiteX48" fmla="*/ 1428750 w 1533525"/>
                <a:gd name="connsiteY48" fmla="*/ 704850 h 1333500"/>
                <a:gd name="connsiteX49" fmla="*/ 1400175 w 1533525"/>
                <a:gd name="connsiteY49" fmla="*/ 762000 h 1333500"/>
                <a:gd name="connsiteX50" fmla="*/ 1419225 w 1533525"/>
                <a:gd name="connsiteY50" fmla="*/ 933450 h 1333500"/>
                <a:gd name="connsiteX51" fmla="*/ 1428750 w 1533525"/>
                <a:gd name="connsiteY51" fmla="*/ 971550 h 1333500"/>
                <a:gd name="connsiteX52" fmla="*/ 1476375 w 1533525"/>
                <a:gd name="connsiteY52" fmla="*/ 1028700 h 1333500"/>
                <a:gd name="connsiteX53" fmla="*/ 1485900 w 1533525"/>
                <a:gd name="connsiteY53" fmla="*/ 1057275 h 1333500"/>
                <a:gd name="connsiteX54" fmla="*/ 1504950 w 1533525"/>
                <a:gd name="connsiteY54" fmla="*/ 1085850 h 1333500"/>
                <a:gd name="connsiteX55" fmla="*/ 1524000 w 1533525"/>
                <a:gd name="connsiteY55" fmla="*/ 1123950 h 1333500"/>
                <a:gd name="connsiteX56" fmla="*/ 1514475 w 1533525"/>
                <a:gd name="connsiteY56" fmla="*/ 1219200 h 1333500"/>
                <a:gd name="connsiteX57" fmla="*/ 1504950 w 1533525"/>
                <a:gd name="connsiteY57" fmla="*/ 1247775 h 1333500"/>
                <a:gd name="connsiteX58" fmla="*/ 1485900 w 1533525"/>
                <a:gd name="connsiteY58" fmla="*/ 1276350 h 1333500"/>
                <a:gd name="connsiteX59" fmla="*/ 1457325 w 1533525"/>
                <a:gd name="connsiteY59" fmla="*/ 1304925 h 1333500"/>
                <a:gd name="connsiteX60" fmla="*/ 1428750 w 1533525"/>
                <a:gd name="connsiteY60" fmla="*/ 1314450 h 1333500"/>
                <a:gd name="connsiteX61" fmla="*/ 1266825 w 1533525"/>
                <a:gd name="connsiteY61" fmla="*/ 1323975 h 1333500"/>
                <a:gd name="connsiteX62" fmla="*/ 1104900 w 1533525"/>
                <a:gd name="connsiteY62" fmla="*/ 1333500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533525" h="1333500">
                  <a:moveTo>
                    <a:pt x="1104900" y="1333500"/>
                  </a:moveTo>
                  <a:cubicBezTo>
                    <a:pt x="1063625" y="1327150"/>
                    <a:pt x="1021461" y="1325078"/>
                    <a:pt x="981075" y="1314450"/>
                  </a:cubicBezTo>
                  <a:cubicBezTo>
                    <a:pt x="959703" y="1308826"/>
                    <a:pt x="871900" y="1255100"/>
                    <a:pt x="857250" y="1247775"/>
                  </a:cubicBezTo>
                  <a:cubicBezTo>
                    <a:pt x="835623" y="1236961"/>
                    <a:pt x="811803" y="1230779"/>
                    <a:pt x="790575" y="1219200"/>
                  </a:cubicBezTo>
                  <a:cubicBezTo>
                    <a:pt x="776638" y="1211598"/>
                    <a:pt x="765937" y="1199039"/>
                    <a:pt x="752475" y="1190625"/>
                  </a:cubicBezTo>
                  <a:cubicBezTo>
                    <a:pt x="740434" y="1183100"/>
                    <a:pt x="726703" y="1178620"/>
                    <a:pt x="714375" y="1171575"/>
                  </a:cubicBezTo>
                  <a:cubicBezTo>
                    <a:pt x="620133" y="1117723"/>
                    <a:pt x="762835" y="1191042"/>
                    <a:pt x="647700" y="1133475"/>
                  </a:cubicBezTo>
                  <a:cubicBezTo>
                    <a:pt x="641350" y="1123950"/>
                    <a:pt x="636745" y="1112995"/>
                    <a:pt x="628650" y="1104900"/>
                  </a:cubicBezTo>
                  <a:cubicBezTo>
                    <a:pt x="565150" y="1041400"/>
                    <a:pt x="631825" y="1133475"/>
                    <a:pt x="581025" y="1057275"/>
                  </a:cubicBezTo>
                  <a:cubicBezTo>
                    <a:pt x="560005" y="952177"/>
                    <a:pt x="591511" y="1051332"/>
                    <a:pt x="542925" y="990600"/>
                  </a:cubicBezTo>
                  <a:cubicBezTo>
                    <a:pt x="536653" y="982760"/>
                    <a:pt x="537890" y="971005"/>
                    <a:pt x="533400" y="962025"/>
                  </a:cubicBezTo>
                  <a:cubicBezTo>
                    <a:pt x="525658" y="946541"/>
                    <a:pt x="493325" y="906136"/>
                    <a:pt x="485775" y="895350"/>
                  </a:cubicBezTo>
                  <a:cubicBezTo>
                    <a:pt x="472645" y="876593"/>
                    <a:pt x="454915" y="859920"/>
                    <a:pt x="447675" y="838200"/>
                  </a:cubicBezTo>
                  <a:cubicBezTo>
                    <a:pt x="444500" y="828675"/>
                    <a:pt x="444314" y="817550"/>
                    <a:pt x="438150" y="809625"/>
                  </a:cubicBezTo>
                  <a:cubicBezTo>
                    <a:pt x="421610" y="788359"/>
                    <a:pt x="397164" y="774028"/>
                    <a:pt x="381000" y="752475"/>
                  </a:cubicBezTo>
                  <a:cubicBezTo>
                    <a:pt x="371475" y="739775"/>
                    <a:pt x="364290" y="724922"/>
                    <a:pt x="352425" y="714375"/>
                  </a:cubicBezTo>
                  <a:cubicBezTo>
                    <a:pt x="303814" y="671166"/>
                    <a:pt x="303130" y="684798"/>
                    <a:pt x="257175" y="657225"/>
                  </a:cubicBezTo>
                  <a:cubicBezTo>
                    <a:pt x="237542" y="645445"/>
                    <a:pt x="221745" y="626365"/>
                    <a:pt x="200025" y="619125"/>
                  </a:cubicBezTo>
                  <a:cubicBezTo>
                    <a:pt x="176706" y="611352"/>
                    <a:pt x="153948" y="605263"/>
                    <a:pt x="133350" y="590550"/>
                  </a:cubicBezTo>
                  <a:cubicBezTo>
                    <a:pt x="122389" y="582720"/>
                    <a:pt x="115002" y="570741"/>
                    <a:pt x="104775" y="561975"/>
                  </a:cubicBezTo>
                  <a:cubicBezTo>
                    <a:pt x="92722" y="551644"/>
                    <a:pt x="77900" y="544625"/>
                    <a:pt x="66675" y="533400"/>
                  </a:cubicBezTo>
                  <a:cubicBezTo>
                    <a:pt x="58580" y="525305"/>
                    <a:pt x="54279" y="514140"/>
                    <a:pt x="47625" y="504825"/>
                  </a:cubicBezTo>
                  <a:cubicBezTo>
                    <a:pt x="38398" y="491907"/>
                    <a:pt x="28575" y="479425"/>
                    <a:pt x="19050" y="466725"/>
                  </a:cubicBezTo>
                  <a:cubicBezTo>
                    <a:pt x="15875" y="454025"/>
                    <a:pt x="13121" y="441212"/>
                    <a:pt x="9525" y="428625"/>
                  </a:cubicBezTo>
                  <a:cubicBezTo>
                    <a:pt x="6767" y="418971"/>
                    <a:pt x="0" y="410090"/>
                    <a:pt x="0" y="400050"/>
                  </a:cubicBezTo>
                  <a:cubicBezTo>
                    <a:pt x="0" y="364981"/>
                    <a:pt x="-109" y="328995"/>
                    <a:pt x="9525" y="295275"/>
                  </a:cubicBezTo>
                  <a:cubicBezTo>
                    <a:pt x="13226" y="282323"/>
                    <a:pt x="29334" y="276927"/>
                    <a:pt x="38100" y="266700"/>
                  </a:cubicBezTo>
                  <a:cubicBezTo>
                    <a:pt x="48431" y="254647"/>
                    <a:pt x="54479" y="238763"/>
                    <a:pt x="66675" y="228600"/>
                  </a:cubicBezTo>
                  <a:cubicBezTo>
                    <a:pt x="74388" y="222172"/>
                    <a:pt x="86110" y="223230"/>
                    <a:pt x="95250" y="219075"/>
                  </a:cubicBezTo>
                  <a:cubicBezTo>
                    <a:pt x="202694" y="170237"/>
                    <a:pt x="134895" y="190114"/>
                    <a:pt x="209550" y="171450"/>
                  </a:cubicBezTo>
                  <a:cubicBezTo>
                    <a:pt x="219075" y="165100"/>
                    <a:pt x="227886" y="157520"/>
                    <a:pt x="238125" y="152400"/>
                  </a:cubicBezTo>
                  <a:cubicBezTo>
                    <a:pt x="272673" y="135126"/>
                    <a:pt x="303910" y="126053"/>
                    <a:pt x="342900" y="123825"/>
                  </a:cubicBezTo>
                  <a:cubicBezTo>
                    <a:pt x="434880" y="118569"/>
                    <a:pt x="527050" y="117475"/>
                    <a:pt x="619125" y="114300"/>
                  </a:cubicBezTo>
                  <a:cubicBezTo>
                    <a:pt x="641350" y="111125"/>
                    <a:pt x="664846" y="112834"/>
                    <a:pt x="685800" y="104775"/>
                  </a:cubicBezTo>
                  <a:cubicBezTo>
                    <a:pt x="690753" y="102870"/>
                    <a:pt x="754761" y="58102"/>
                    <a:pt x="771525" y="47625"/>
                  </a:cubicBezTo>
                  <a:cubicBezTo>
                    <a:pt x="787224" y="37813"/>
                    <a:pt x="801189" y="23540"/>
                    <a:pt x="819150" y="19050"/>
                  </a:cubicBezTo>
                  <a:cubicBezTo>
                    <a:pt x="866990" y="7090"/>
                    <a:pt x="844831" y="13665"/>
                    <a:pt x="885825" y="0"/>
                  </a:cubicBezTo>
                  <a:cubicBezTo>
                    <a:pt x="1012825" y="3175"/>
                    <a:pt x="1140055" y="1257"/>
                    <a:pt x="1266825" y="9525"/>
                  </a:cubicBezTo>
                  <a:cubicBezTo>
                    <a:pt x="1286863" y="10832"/>
                    <a:pt x="1304925" y="22225"/>
                    <a:pt x="1323975" y="28575"/>
                  </a:cubicBezTo>
                  <a:lnTo>
                    <a:pt x="1352550" y="38100"/>
                  </a:lnTo>
                  <a:cubicBezTo>
                    <a:pt x="1362075" y="47625"/>
                    <a:pt x="1369917" y="59203"/>
                    <a:pt x="1381125" y="66675"/>
                  </a:cubicBezTo>
                  <a:cubicBezTo>
                    <a:pt x="1389479" y="72244"/>
                    <a:pt x="1401775" y="70036"/>
                    <a:pt x="1409700" y="76200"/>
                  </a:cubicBezTo>
                  <a:cubicBezTo>
                    <a:pt x="1430966" y="92740"/>
                    <a:pt x="1466850" y="133350"/>
                    <a:pt x="1466850" y="133350"/>
                  </a:cubicBezTo>
                  <a:cubicBezTo>
                    <a:pt x="1498362" y="227885"/>
                    <a:pt x="1445492" y="83476"/>
                    <a:pt x="1504950" y="190500"/>
                  </a:cubicBezTo>
                  <a:cubicBezTo>
                    <a:pt x="1515491" y="209473"/>
                    <a:pt x="1527376" y="261153"/>
                    <a:pt x="1533525" y="285750"/>
                  </a:cubicBezTo>
                  <a:cubicBezTo>
                    <a:pt x="1530350" y="381000"/>
                    <a:pt x="1537111" y="477103"/>
                    <a:pt x="1524000" y="571500"/>
                  </a:cubicBezTo>
                  <a:cubicBezTo>
                    <a:pt x="1520850" y="594178"/>
                    <a:pt x="1504950" y="615950"/>
                    <a:pt x="1485900" y="628650"/>
                  </a:cubicBezTo>
                  <a:lnTo>
                    <a:pt x="1457325" y="647700"/>
                  </a:lnTo>
                  <a:cubicBezTo>
                    <a:pt x="1402730" y="729592"/>
                    <a:pt x="1468185" y="625980"/>
                    <a:pt x="1428750" y="704850"/>
                  </a:cubicBezTo>
                  <a:cubicBezTo>
                    <a:pt x="1391821" y="778708"/>
                    <a:pt x="1424116" y="690176"/>
                    <a:pt x="1400175" y="762000"/>
                  </a:cubicBezTo>
                  <a:cubicBezTo>
                    <a:pt x="1415456" y="991221"/>
                    <a:pt x="1393536" y="843538"/>
                    <a:pt x="1419225" y="933450"/>
                  </a:cubicBezTo>
                  <a:cubicBezTo>
                    <a:pt x="1422821" y="946037"/>
                    <a:pt x="1423593" y="959518"/>
                    <a:pt x="1428750" y="971550"/>
                  </a:cubicBezTo>
                  <a:cubicBezTo>
                    <a:pt x="1438696" y="994757"/>
                    <a:pt x="1459211" y="1011536"/>
                    <a:pt x="1476375" y="1028700"/>
                  </a:cubicBezTo>
                  <a:cubicBezTo>
                    <a:pt x="1479550" y="1038225"/>
                    <a:pt x="1481410" y="1048295"/>
                    <a:pt x="1485900" y="1057275"/>
                  </a:cubicBezTo>
                  <a:cubicBezTo>
                    <a:pt x="1491020" y="1067514"/>
                    <a:pt x="1499270" y="1075911"/>
                    <a:pt x="1504950" y="1085850"/>
                  </a:cubicBezTo>
                  <a:cubicBezTo>
                    <a:pt x="1511995" y="1098178"/>
                    <a:pt x="1517650" y="1111250"/>
                    <a:pt x="1524000" y="1123950"/>
                  </a:cubicBezTo>
                  <a:cubicBezTo>
                    <a:pt x="1520825" y="1155700"/>
                    <a:pt x="1519327" y="1187663"/>
                    <a:pt x="1514475" y="1219200"/>
                  </a:cubicBezTo>
                  <a:cubicBezTo>
                    <a:pt x="1512948" y="1229123"/>
                    <a:pt x="1509440" y="1238795"/>
                    <a:pt x="1504950" y="1247775"/>
                  </a:cubicBezTo>
                  <a:cubicBezTo>
                    <a:pt x="1499830" y="1258014"/>
                    <a:pt x="1493229" y="1267556"/>
                    <a:pt x="1485900" y="1276350"/>
                  </a:cubicBezTo>
                  <a:cubicBezTo>
                    <a:pt x="1477276" y="1286698"/>
                    <a:pt x="1468533" y="1297453"/>
                    <a:pt x="1457325" y="1304925"/>
                  </a:cubicBezTo>
                  <a:cubicBezTo>
                    <a:pt x="1448971" y="1310494"/>
                    <a:pt x="1438740" y="1313451"/>
                    <a:pt x="1428750" y="1314450"/>
                  </a:cubicBezTo>
                  <a:cubicBezTo>
                    <a:pt x="1374950" y="1319830"/>
                    <a:pt x="1320819" y="1321133"/>
                    <a:pt x="1266825" y="1323975"/>
                  </a:cubicBezTo>
                  <a:lnTo>
                    <a:pt x="1104900" y="13335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2CB1962-6396-4CFD-A623-6BD13E749EFB}"/>
                </a:ext>
              </a:extLst>
            </p:cNvPr>
            <p:cNvSpPr/>
            <p:nvPr/>
          </p:nvSpPr>
          <p:spPr>
            <a:xfrm>
              <a:off x="7381874" y="3505200"/>
              <a:ext cx="1255747" cy="933450"/>
            </a:xfrm>
            <a:custGeom>
              <a:avLst/>
              <a:gdLst>
                <a:gd name="connsiteX0" fmla="*/ 73 w 1617770"/>
                <a:gd name="connsiteY0" fmla="*/ 847725 h 1714500"/>
                <a:gd name="connsiteX1" fmla="*/ 28648 w 1617770"/>
                <a:gd name="connsiteY1" fmla="*/ 790575 h 1714500"/>
                <a:gd name="connsiteX2" fmla="*/ 66748 w 1617770"/>
                <a:gd name="connsiteY2" fmla="*/ 685800 h 1714500"/>
                <a:gd name="connsiteX3" fmla="*/ 104848 w 1617770"/>
                <a:gd name="connsiteY3" fmla="*/ 552450 h 1714500"/>
                <a:gd name="connsiteX4" fmla="*/ 123898 w 1617770"/>
                <a:gd name="connsiteY4" fmla="*/ 523875 h 1714500"/>
                <a:gd name="connsiteX5" fmla="*/ 152473 w 1617770"/>
                <a:gd name="connsiteY5" fmla="*/ 485775 h 1714500"/>
                <a:gd name="connsiteX6" fmla="*/ 190573 w 1617770"/>
                <a:gd name="connsiteY6" fmla="*/ 409575 h 1714500"/>
                <a:gd name="connsiteX7" fmla="*/ 257248 w 1617770"/>
                <a:gd name="connsiteY7" fmla="*/ 323850 h 1714500"/>
                <a:gd name="connsiteX8" fmla="*/ 304873 w 1617770"/>
                <a:gd name="connsiteY8" fmla="*/ 276225 h 1714500"/>
                <a:gd name="connsiteX9" fmla="*/ 352498 w 1617770"/>
                <a:gd name="connsiteY9" fmla="*/ 257175 h 1714500"/>
                <a:gd name="connsiteX10" fmla="*/ 381073 w 1617770"/>
                <a:gd name="connsiteY10" fmla="*/ 238125 h 1714500"/>
                <a:gd name="connsiteX11" fmla="*/ 457273 w 1617770"/>
                <a:gd name="connsiteY11" fmla="*/ 200025 h 1714500"/>
                <a:gd name="connsiteX12" fmla="*/ 485848 w 1617770"/>
                <a:gd name="connsiteY12" fmla="*/ 180975 h 1714500"/>
                <a:gd name="connsiteX13" fmla="*/ 542998 w 1617770"/>
                <a:gd name="connsiteY13" fmla="*/ 133350 h 1714500"/>
                <a:gd name="connsiteX14" fmla="*/ 619198 w 1617770"/>
                <a:gd name="connsiteY14" fmla="*/ 95250 h 1714500"/>
                <a:gd name="connsiteX15" fmla="*/ 676348 w 1617770"/>
                <a:gd name="connsiteY15" fmla="*/ 57150 h 1714500"/>
                <a:gd name="connsiteX16" fmla="*/ 714448 w 1617770"/>
                <a:gd name="connsiteY16" fmla="*/ 28575 h 1714500"/>
                <a:gd name="connsiteX17" fmla="*/ 800173 w 1617770"/>
                <a:gd name="connsiteY17" fmla="*/ 0 h 1714500"/>
                <a:gd name="connsiteX18" fmla="*/ 1104973 w 1617770"/>
                <a:gd name="connsiteY18" fmla="*/ 9525 h 1714500"/>
                <a:gd name="connsiteX19" fmla="*/ 1200223 w 1617770"/>
                <a:gd name="connsiteY19" fmla="*/ 38100 h 1714500"/>
                <a:gd name="connsiteX20" fmla="*/ 1238323 w 1617770"/>
                <a:gd name="connsiteY20" fmla="*/ 57150 h 1714500"/>
                <a:gd name="connsiteX21" fmla="*/ 1304998 w 1617770"/>
                <a:gd name="connsiteY21" fmla="*/ 66675 h 1714500"/>
                <a:gd name="connsiteX22" fmla="*/ 1333573 w 1617770"/>
                <a:gd name="connsiteY22" fmla="*/ 76200 h 1714500"/>
                <a:gd name="connsiteX23" fmla="*/ 1400248 w 1617770"/>
                <a:gd name="connsiteY23" fmla="*/ 104775 h 1714500"/>
                <a:gd name="connsiteX24" fmla="*/ 1438348 w 1617770"/>
                <a:gd name="connsiteY24" fmla="*/ 133350 h 1714500"/>
                <a:gd name="connsiteX25" fmla="*/ 1466923 w 1617770"/>
                <a:gd name="connsiteY25" fmla="*/ 142875 h 1714500"/>
                <a:gd name="connsiteX26" fmla="*/ 1505023 w 1617770"/>
                <a:gd name="connsiteY26" fmla="*/ 180975 h 1714500"/>
                <a:gd name="connsiteX27" fmla="*/ 1571698 w 1617770"/>
                <a:gd name="connsiteY27" fmla="*/ 219075 h 1714500"/>
                <a:gd name="connsiteX28" fmla="*/ 1600273 w 1617770"/>
                <a:gd name="connsiteY28" fmla="*/ 247650 h 1714500"/>
                <a:gd name="connsiteX29" fmla="*/ 1600273 w 1617770"/>
                <a:gd name="connsiteY29" fmla="*/ 552450 h 1714500"/>
                <a:gd name="connsiteX30" fmla="*/ 1533598 w 1617770"/>
                <a:gd name="connsiteY30" fmla="*/ 619125 h 1714500"/>
                <a:gd name="connsiteX31" fmla="*/ 1495498 w 1617770"/>
                <a:gd name="connsiteY31" fmla="*/ 638175 h 1714500"/>
                <a:gd name="connsiteX32" fmla="*/ 1438348 w 1617770"/>
                <a:gd name="connsiteY32" fmla="*/ 657225 h 1714500"/>
                <a:gd name="connsiteX33" fmla="*/ 1409773 w 1617770"/>
                <a:gd name="connsiteY33" fmla="*/ 676275 h 1714500"/>
                <a:gd name="connsiteX34" fmla="*/ 1381198 w 1617770"/>
                <a:gd name="connsiteY34" fmla="*/ 685800 h 1714500"/>
                <a:gd name="connsiteX35" fmla="*/ 1314523 w 1617770"/>
                <a:gd name="connsiteY35" fmla="*/ 704850 h 1714500"/>
                <a:gd name="connsiteX36" fmla="*/ 1181173 w 1617770"/>
                <a:gd name="connsiteY36" fmla="*/ 781050 h 1714500"/>
                <a:gd name="connsiteX37" fmla="*/ 1152598 w 1617770"/>
                <a:gd name="connsiteY37" fmla="*/ 800100 h 1714500"/>
                <a:gd name="connsiteX38" fmla="*/ 1133548 w 1617770"/>
                <a:gd name="connsiteY38" fmla="*/ 828675 h 1714500"/>
                <a:gd name="connsiteX39" fmla="*/ 1124023 w 1617770"/>
                <a:gd name="connsiteY39" fmla="*/ 857250 h 1714500"/>
                <a:gd name="connsiteX40" fmla="*/ 1114498 w 1617770"/>
                <a:gd name="connsiteY40" fmla="*/ 1485900 h 1714500"/>
                <a:gd name="connsiteX41" fmla="*/ 1057348 w 1617770"/>
                <a:gd name="connsiteY41" fmla="*/ 1524000 h 1714500"/>
                <a:gd name="connsiteX42" fmla="*/ 981148 w 1617770"/>
                <a:gd name="connsiteY42" fmla="*/ 1552575 h 1714500"/>
                <a:gd name="connsiteX43" fmla="*/ 952573 w 1617770"/>
                <a:gd name="connsiteY43" fmla="*/ 1562100 h 1714500"/>
                <a:gd name="connsiteX44" fmla="*/ 885898 w 1617770"/>
                <a:gd name="connsiteY44" fmla="*/ 1571625 h 1714500"/>
                <a:gd name="connsiteX45" fmla="*/ 838273 w 1617770"/>
                <a:gd name="connsiteY45" fmla="*/ 1590675 h 1714500"/>
                <a:gd name="connsiteX46" fmla="*/ 771598 w 1617770"/>
                <a:gd name="connsiteY46" fmla="*/ 1619250 h 1714500"/>
                <a:gd name="connsiteX47" fmla="*/ 685873 w 1617770"/>
                <a:gd name="connsiteY47" fmla="*/ 1666875 h 1714500"/>
                <a:gd name="connsiteX48" fmla="*/ 647773 w 1617770"/>
                <a:gd name="connsiteY48" fmla="*/ 1695450 h 1714500"/>
                <a:gd name="connsiteX49" fmla="*/ 590623 w 1617770"/>
                <a:gd name="connsiteY49" fmla="*/ 1714500 h 1714500"/>
                <a:gd name="connsiteX50" fmla="*/ 304873 w 1617770"/>
                <a:gd name="connsiteY50" fmla="*/ 1704975 h 1714500"/>
                <a:gd name="connsiteX51" fmla="*/ 276298 w 1617770"/>
                <a:gd name="connsiteY51" fmla="*/ 1676400 h 1714500"/>
                <a:gd name="connsiteX52" fmla="*/ 247723 w 1617770"/>
                <a:gd name="connsiteY52" fmla="*/ 1666875 h 1714500"/>
                <a:gd name="connsiteX53" fmla="*/ 219148 w 1617770"/>
                <a:gd name="connsiteY53" fmla="*/ 1647825 h 1714500"/>
                <a:gd name="connsiteX54" fmla="*/ 181048 w 1617770"/>
                <a:gd name="connsiteY54" fmla="*/ 1590675 h 1714500"/>
                <a:gd name="connsiteX55" fmla="*/ 171523 w 1617770"/>
                <a:gd name="connsiteY55" fmla="*/ 1562100 h 1714500"/>
                <a:gd name="connsiteX56" fmla="*/ 142948 w 1617770"/>
                <a:gd name="connsiteY56" fmla="*/ 1524000 h 1714500"/>
                <a:gd name="connsiteX57" fmla="*/ 123898 w 1617770"/>
                <a:gd name="connsiteY57" fmla="*/ 1485900 h 1714500"/>
                <a:gd name="connsiteX58" fmla="*/ 114373 w 1617770"/>
                <a:gd name="connsiteY58" fmla="*/ 1438275 h 1714500"/>
                <a:gd name="connsiteX59" fmla="*/ 76273 w 1617770"/>
                <a:gd name="connsiteY59" fmla="*/ 1352550 h 1714500"/>
                <a:gd name="connsiteX60" fmla="*/ 57223 w 1617770"/>
                <a:gd name="connsiteY60" fmla="*/ 1323975 h 1714500"/>
                <a:gd name="connsiteX61" fmla="*/ 38173 w 1617770"/>
                <a:gd name="connsiteY61" fmla="*/ 1238250 h 1714500"/>
                <a:gd name="connsiteX62" fmla="*/ 19123 w 1617770"/>
                <a:gd name="connsiteY62" fmla="*/ 1200150 h 1714500"/>
                <a:gd name="connsiteX63" fmla="*/ 9598 w 1617770"/>
                <a:gd name="connsiteY63" fmla="*/ 1162050 h 1714500"/>
                <a:gd name="connsiteX64" fmla="*/ 73 w 1617770"/>
                <a:gd name="connsiteY64" fmla="*/ 1133475 h 1714500"/>
                <a:gd name="connsiteX65" fmla="*/ 9598 w 1617770"/>
                <a:gd name="connsiteY65" fmla="*/ 942975 h 1714500"/>
                <a:gd name="connsiteX66" fmla="*/ 19123 w 1617770"/>
                <a:gd name="connsiteY66" fmla="*/ 914400 h 1714500"/>
                <a:gd name="connsiteX67" fmla="*/ 73 w 1617770"/>
                <a:gd name="connsiteY67" fmla="*/ 847725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617770" h="1714500">
                  <a:moveTo>
                    <a:pt x="73" y="847725"/>
                  </a:moveTo>
                  <a:cubicBezTo>
                    <a:pt x="1660" y="827088"/>
                    <a:pt x="19835" y="809964"/>
                    <a:pt x="28648" y="790575"/>
                  </a:cubicBezTo>
                  <a:cubicBezTo>
                    <a:pt x="39169" y="767429"/>
                    <a:pt x="61067" y="708524"/>
                    <a:pt x="66748" y="685800"/>
                  </a:cubicBezTo>
                  <a:cubicBezTo>
                    <a:pt x="69288" y="675639"/>
                    <a:pt x="93916" y="568848"/>
                    <a:pt x="104848" y="552450"/>
                  </a:cubicBezTo>
                  <a:cubicBezTo>
                    <a:pt x="111198" y="542925"/>
                    <a:pt x="117244" y="533190"/>
                    <a:pt x="123898" y="523875"/>
                  </a:cubicBezTo>
                  <a:cubicBezTo>
                    <a:pt x="133125" y="510957"/>
                    <a:pt x="144474" y="499487"/>
                    <a:pt x="152473" y="485775"/>
                  </a:cubicBezTo>
                  <a:cubicBezTo>
                    <a:pt x="166782" y="461245"/>
                    <a:pt x="174821" y="433204"/>
                    <a:pt x="190573" y="409575"/>
                  </a:cubicBezTo>
                  <a:cubicBezTo>
                    <a:pt x="286868" y="265132"/>
                    <a:pt x="182641" y="413379"/>
                    <a:pt x="257248" y="323850"/>
                  </a:cubicBezTo>
                  <a:cubicBezTo>
                    <a:pt x="284462" y="291193"/>
                    <a:pt x="264959" y="296182"/>
                    <a:pt x="304873" y="276225"/>
                  </a:cubicBezTo>
                  <a:cubicBezTo>
                    <a:pt x="320166" y="268579"/>
                    <a:pt x="337205" y="264821"/>
                    <a:pt x="352498" y="257175"/>
                  </a:cubicBezTo>
                  <a:cubicBezTo>
                    <a:pt x="362737" y="252055"/>
                    <a:pt x="371023" y="243607"/>
                    <a:pt x="381073" y="238125"/>
                  </a:cubicBezTo>
                  <a:cubicBezTo>
                    <a:pt x="406004" y="224527"/>
                    <a:pt x="433644" y="215777"/>
                    <a:pt x="457273" y="200025"/>
                  </a:cubicBezTo>
                  <a:cubicBezTo>
                    <a:pt x="466798" y="193675"/>
                    <a:pt x="477054" y="188304"/>
                    <a:pt x="485848" y="180975"/>
                  </a:cubicBezTo>
                  <a:cubicBezTo>
                    <a:pt x="524037" y="149151"/>
                    <a:pt x="501924" y="155754"/>
                    <a:pt x="542998" y="133350"/>
                  </a:cubicBezTo>
                  <a:cubicBezTo>
                    <a:pt x="567929" y="119752"/>
                    <a:pt x="595569" y="111002"/>
                    <a:pt x="619198" y="95250"/>
                  </a:cubicBezTo>
                  <a:cubicBezTo>
                    <a:pt x="638248" y="82550"/>
                    <a:pt x="658032" y="70887"/>
                    <a:pt x="676348" y="57150"/>
                  </a:cubicBezTo>
                  <a:cubicBezTo>
                    <a:pt x="689048" y="47625"/>
                    <a:pt x="700034" y="35228"/>
                    <a:pt x="714448" y="28575"/>
                  </a:cubicBezTo>
                  <a:cubicBezTo>
                    <a:pt x="741796" y="15953"/>
                    <a:pt x="800173" y="0"/>
                    <a:pt x="800173" y="0"/>
                  </a:cubicBezTo>
                  <a:cubicBezTo>
                    <a:pt x="901773" y="3175"/>
                    <a:pt x="1003480" y="3886"/>
                    <a:pt x="1104973" y="9525"/>
                  </a:cubicBezTo>
                  <a:cubicBezTo>
                    <a:pt x="1120355" y="10380"/>
                    <a:pt x="1195385" y="35681"/>
                    <a:pt x="1200223" y="38100"/>
                  </a:cubicBezTo>
                  <a:cubicBezTo>
                    <a:pt x="1212923" y="44450"/>
                    <a:pt x="1224624" y="53414"/>
                    <a:pt x="1238323" y="57150"/>
                  </a:cubicBezTo>
                  <a:cubicBezTo>
                    <a:pt x="1259983" y="63057"/>
                    <a:pt x="1282773" y="63500"/>
                    <a:pt x="1304998" y="66675"/>
                  </a:cubicBezTo>
                  <a:cubicBezTo>
                    <a:pt x="1314523" y="69850"/>
                    <a:pt x="1324345" y="72245"/>
                    <a:pt x="1333573" y="76200"/>
                  </a:cubicBezTo>
                  <a:cubicBezTo>
                    <a:pt x="1415963" y="111510"/>
                    <a:pt x="1333235" y="82437"/>
                    <a:pt x="1400248" y="104775"/>
                  </a:cubicBezTo>
                  <a:cubicBezTo>
                    <a:pt x="1412948" y="114300"/>
                    <a:pt x="1424565" y="125474"/>
                    <a:pt x="1438348" y="133350"/>
                  </a:cubicBezTo>
                  <a:cubicBezTo>
                    <a:pt x="1447065" y="138331"/>
                    <a:pt x="1458753" y="137039"/>
                    <a:pt x="1466923" y="142875"/>
                  </a:cubicBezTo>
                  <a:cubicBezTo>
                    <a:pt x="1481538" y="153314"/>
                    <a:pt x="1491386" y="169286"/>
                    <a:pt x="1505023" y="180975"/>
                  </a:cubicBezTo>
                  <a:cubicBezTo>
                    <a:pt x="1550018" y="219542"/>
                    <a:pt x="1517646" y="180466"/>
                    <a:pt x="1571698" y="219075"/>
                  </a:cubicBezTo>
                  <a:cubicBezTo>
                    <a:pt x="1582659" y="226905"/>
                    <a:pt x="1590748" y="238125"/>
                    <a:pt x="1600273" y="247650"/>
                  </a:cubicBezTo>
                  <a:cubicBezTo>
                    <a:pt x="1615409" y="353602"/>
                    <a:pt x="1630592" y="431172"/>
                    <a:pt x="1600273" y="552450"/>
                  </a:cubicBezTo>
                  <a:cubicBezTo>
                    <a:pt x="1592650" y="582942"/>
                    <a:pt x="1561711" y="605069"/>
                    <a:pt x="1533598" y="619125"/>
                  </a:cubicBezTo>
                  <a:cubicBezTo>
                    <a:pt x="1520898" y="625475"/>
                    <a:pt x="1508681" y="632902"/>
                    <a:pt x="1495498" y="638175"/>
                  </a:cubicBezTo>
                  <a:cubicBezTo>
                    <a:pt x="1476854" y="645633"/>
                    <a:pt x="1455056" y="646086"/>
                    <a:pt x="1438348" y="657225"/>
                  </a:cubicBezTo>
                  <a:cubicBezTo>
                    <a:pt x="1428823" y="663575"/>
                    <a:pt x="1420012" y="671155"/>
                    <a:pt x="1409773" y="676275"/>
                  </a:cubicBezTo>
                  <a:cubicBezTo>
                    <a:pt x="1400793" y="680765"/>
                    <a:pt x="1390852" y="683042"/>
                    <a:pt x="1381198" y="685800"/>
                  </a:cubicBezTo>
                  <a:cubicBezTo>
                    <a:pt x="1361612" y="691396"/>
                    <a:pt x="1333847" y="696066"/>
                    <a:pt x="1314523" y="704850"/>
                  </a:cubicBezTo>
                  <a:cubicBezTo>
                    <a:pt x="1238562" y="739378"/>
                    <a:pt x="1245249" y="738333"/>
                    <a:pt x="1181173" y="781050"/>
                  </a:cubicBezTo>
                  <a:lnTo>
                    <a:pt x="1152598" y="800100"/>
                  </a:lnTo>
                  <a:cubicBezTo>
                    <a:pt x="1146248" y="809625"/>
                    <a:pt x="1138668" y="818436"/>
                    <a:pt x="1133548" y="828675"/>
                  </a:cubicBezTo>
                  <a:cubicBezTo>
                    <a:pt x="1129058" y="837655"/>
                    <a:pt x="1124314" y="847214"/>
                    <a:pt x="1124023" y="857250"/>
                  </a:cubicBezTo>
                  <a:cubicBezTo>
                    <a:pt x="1117951" y="1066736"/>
                    <a:pt x="1135351" y="1277366"/>
                    <a:pt x="1114498" y="1485900"/>
                  </a:cubicBezTo>
                  <a:cubicBezTo>
                    <a:pt x="1112220" y="1508682"/>
                    <a:pt x="1079068" y="1516760"/>
                    <a:pt x="1057348" y="1524000"/>
                  </a:cubicBezTo>
                  <a:cubicBezTo>
                    <a:pt x="992488" y="1545620"/>
                    <a:pt x="1072263" y="1518407"/>
                    <a:pt x="981148" y="1552575"/>
                  </a:cubicBezTo>
                  <a:cubicBezTo>
                    <a:pt x="971747" y="1556100"/>
                    <a:pt x="962418" y="1560131"/>
                    <a:pt x="952573" y="1562100"/>
                  </a:cubicBezTo>
                  <a:cubicBezTo>
                    <a:pt x="930558" y="1566503"/>
                    <a:pt x="908123" y="1568450"/>
                    <a:pt x="885898" y="1571625"/>
                  </a:cubicBezTo>
                  <a:cubicBezTo>
                    <a:pt x="870023" y="1577975"/>
                    <a:pt x="854282" y="1584672"/>
                    <a:pt x="838273" y="1590675"/>
                  </a:cubicBezTo>
                  <a:cubicBezTo>
                    <a:pt x="803237" y="1603813"/>
                    <a:pt x="808765" y="1596950"/>
                    <a:pt x="771598" y="1619250"/>
                  </a:cubicBezTo>
                  <a:cubicBezTo>
                    <a:pt x="689718" y="1668378"/>
                    <a:pt x="743350" y="1647716"/>
                    <a:pt x="685873" y="1666875"/>
                  </a:cubicBezTo>
                  <a:cubicBezTo>
                    <a:pt x="673173" y="1676400"/>
                    <a:pt x="661972" y="1688350"/>
                    <a:pt x="647773" y="1695450"/>
                  </a:cubicBezTo>
                  <a:cubicBezTo>
                    <a:pt x="629812" y="1704430"/>
                    <a:pt x="590623" y="1714500"/>
                    <a:pt x="590623" y="1714500"/>
                  </a:cubicBezTo>
                  <a:cubicBezTo>
                    <a:pt x="495373" y="1711325"/>
                    <a:pt x="399483" y="1716443"/>
                    <a:pt x="304873" y="1704975"/>
                  </a:cubicBezTo>
                  <a:cubicBezTo>
                    <a:pt x="291500" y="1703354"/>
                    <a:pt x="287506" y="1683872"/>
                    <a:pt x="276298" y="1676400"/>
                  </a:cubicBezTo>
                  <a:cubicBezTo>
                    <a:pt x="267944" y="1670831"/>
                    <a:pt x="256703" y="1671365"/>
                    <a:pt x="247723" y="1666875"/>
                  </a:cubicBezTo>
                  <a:cubicBezTo>
                    <a:pt x="237484" y="1661755"/>
                    <a:pt x="228673" y="1654175"/>
                    <a:pt x="219148" y="1647825"/>
                  </a:cubicBezTo>
                  <a:cubicBezTo>
                    <a:pt x="206448" y="1628775"/>
                    <a:pt x="188288" y="1612395"/>
                    <a:pt x="181048" y="1590675"/>
                  </a:cubicBezTo>
                  <a:cubicBezTo>
                    <a:pt x="177873" y="1581150"/>
                    <a:pt x="176504" y="1570817"/>
                    <a:pt x="171523" y="1562100"/>
                  </a:cubicBezTo>
                  <a:cubicBezTo>
                    <a:pt x="163647" y="1548317"/>
                    <a:pt x="151362" y="1537462"/>
                    <a:pt x="142948" y="1524000"/>
                  </a:cubicBezTo>
                  <a:cubicBezTo>
                    <a:pt x="135423" y="1511959"/>
                    <a:pt x="130248" y="1498600"/>
                    <a:pt x="123898" y="1485900"/>
                  </a:cubicBezTo>
                  <a:cubicBezTo>
                    <a:pt x="120723" y="1470025"/>
                    <a:pt x="119025" y="1453782"/>
                    <a:pt x="114373" y="1438275"/>
                  </a:cubicBezTo>
                  <a:cubicBezTo>
                    <a:pt x="107927" y="1416789"/>
                    <a:pt x="88123" y="1373287"/>
                    <a:pt x="76273" y="1352550"/>
                  </a:cubicBezTo>
                  <a:cubicBezTo>
                    <a:pt x="70593" y="1342611"/>
                    <a:pt x="63573" y="1333500"/>
                    <a:pt x="57223" y="1323975"/>
                  </a:cubicBezTo>
                  <a:cubicBezTo>
                    <a:pt x="54637" y="1311043"/>
                    <a:pt x="43938" y="1253623"/>
                    <a:pt x="38173" y="1238250"/>
                  </a:cubicBezTo>
                  <a:cubicBezTo>
                    <a:pt x="33187" y="1224955"/>
                    <a:pt x="24109" y="1213445"/>
                    <a:pt x="19123" y="1200150"/>
                  </a:cubicBezTo>
                  <a:cubicBezTo>
                    <a:pt x="14526" y="1187893"/>
                    <a:pt x="13194" y="1174637"/>
                    <a:pt x="9598" y="1162050"/>
                  </a:cubicBezTo>
                  <a:cubicBezTo>
                    <a:pt x="6840" y="1152396"/>
                    <a:pt x="3248" y="1143000"/>
                    <a:pt x="73" y="1133475"/>
                  </a:cubicBezTo>
                  <a:cubicBezTo>
                    <a:pt x="3248" y="1069975"/>
                    <a:pt x="4090" y="1006315"/>
                    <a:pt x="9598" y="942975"/>
                  </a:cubicBezTo>
                  <a:cubicBezTo>
                    <a:pt x="10468" y="932973"/>
                    <a:pt x="16945" y="924201"/>
                    <a:pt x="19123" y="914400"/>
                  </a:cubicBezTo>
                  <a:cubicBezTo>
                    <a:pt x="23313" y="895547"/>
                    <a:pt x="-1514" y="868362"/>
                    <a:pt x="73" y="847725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F762D18D-B573-49D6-B1F2-7023F6216112}"/>
                </a:ext>
              </a:extLst>
            </p:cNvPr>
            <p:cNvSpPr/>
            <p:nvPr/>
          </p:nvSpPr>
          <p:spPr>
            <a:xfrm rot="20752065">
              <a:off x="4101095" y="3669615"/>
              <a:ext cx="845519" cy="1048827"/>
            </a:xfrm>
            <a:prstGeom prst="arc">
              <a:avLst>
                <a:gd name="adj1" fmla="val 19533767"/>
                <a:gd name="adj2" fmla="val 115741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907BBB2-82B6-4A8D-848F-B0639D5E6247}"/>
                </a:ext>
              </a:extLst>
            </p:cNvPr>
            <p:cNvCxnSpPr/>
            <p:nvPr/>
          </p:nvCxnSpPr>
          <p:spPr>
            <a:xfrm flipV="1">
              <a:off x="4925218" y="3867150"/>
              <a:ext cx="399257" cy="161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F103B0C-0044-4616-9D50-E040216E63E8}"/>
                </a:ext>
              </a:extLst>
            </p:cNvPr>
            <p:cNvCxnSpPr/>
            <p:nvPr/>
          </p:nvCxnSpPr>
          <p:spPr>
            <a:xfrm>
              <a:off x="4917317" y="4033849"/>
              <a:ext cx="921508" cy="39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75F76CD5-A94F-4CB7-9466-184B1589A3CE}"/>
                </a:ext>
              </a:extLst>
            </p:cNvPr>
            <p:cNvSpPr/>
            <p:nvPr/>
          </p:nvSpPr>
          <p:spPr>
            <a:xfrm rot="20478338">
              <a:off x="7450462" y="3411499"/>
              <a:ext cx="490686" cy="1102335"/>
            </a:xfrm>
            <a:prstGeom prst="arc">
              <a:avLst>
                <a:gd name="adj1" fmla="val 19533767"/>
                <a:gd name="adj2" fmla="val 190102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F613EB5-CD33-4E72-9D4E-10B7AE527CB2}"/>
                </a:ext>
              </a:extLst>
            </p:cNvPr>
            <p:cNvCxnSpPr/>
            <p:nvPr/>
          </p:nvCxnSpPr>
          <p:spPr>
            <a:xfrm>
              <a:off x="7927217" y="3881449"/>
              <a:ext cx="921508" cy="39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0C6718D-3618-4426-9792-7E85432B4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6935" y="3700502"/>
              <a:ext cx="390351" cy="187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311F1B3-8C99-43DE-BC3D-A167B3D0C428}"/>
                </a:ext>
              </a:extLst>
            </p:cNvPr>
            <p:cNvCxnSpPr>
              <a:cxnSpLocks/>
            </p:cNvCxnSpPr>
            <p:nvPr/>
          </p:nvCxnSpPr>
          <p:spPr>
            <a:xfrm>
              <a:off x="6261875" y="3867150"/>
              <a:ext cx="568591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98D02F4-15EF-4A2B-A340-1902220A5F2C}"/>
                    </a:ext>
                  </a:extLst>
                </p:cNvPr>
                <p:cNvSpPr txBox="1"/>
                <p:nvPr/>
              </p:nvSpPr>
              <p:spPr>
                <a:xfrm>
                  <a:off x="4912573" y="4460174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Informal Roman" panose="030604020304060B0204" pitchFamily="66" charset="0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98D02F4-15EF-4A2B-A340-1902220A5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573" y="4460174"/>
                  <a:ext cx="52604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74FCAC0-19D8-4FB4-B073-2DA8CF2EA73F}"/>
                    </a:ext>
                  </a:extLst>
                </p:cNvPr>
                <p:cNvSpPr txBox="1"/>
                <p:nvPr/>
              </p:nvSpPr>
              <p:spPr>
                <a:xfrm>
                  <a:off x="7434138" y="4111337"/>
                  <a:ext cx="5207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Informal Roman" panose="030604020304060B0204" pitchFamily="66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74FCAC0-19D8-4FB4-B073-2DA8CF2EA7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4138" y="4111337"/>
                  <a:ext cx="52071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53882C1-5C6E-4043-AB78-0C7E4DB512EC}"/>
                </a:ext>
              </a:extLst>
            </p:cNvPr>
            <p:cNvSpPr txBox="1"/>
            <p:nvPr/>
          </p:nvSpPr>
          <p:spPr>
            <a:xfrm>
              <a:off x="5004714" y="3531843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latin typeface="Cambria Math" panose="02040503050406030204" pitchFamily="18" charset="0"/>
                </a:rPr>
                <a:t>N</a:t>
              </a:r>
              <a:endParaRPr lang="en-US" i="1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011B1C4-938F-46F8-BC44-C076EEAC2234}"/>
                    </a:ext>
                  </a:extLst>
                </p:cNvPr>
                <p:cNvSpPr txBox="1"/>
                <p:nvPr/>
              </p:nvSpPr>
              <p:spPr>
                <a:xfrm>
                  <a:off x="5540721" y="3721667"/>
                  <a:ext cx="499176" cy="38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i="1" dirty="0">
                      <a:latin typeface="Cambria Math" panose="02040503050406030204" pitchFamily="18" charset="0"/>
                    </a:rPr>
                    <a:t>d</a:t>
                  </a:r>
                  <a:r>
                    <a:rPr lang="en-GB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011B1C4-938F-46F8-BC44-C076EEAC2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721" y="3721667"/>
                  <a:ext cx="499176" cy="381195"/>
                </a:xfrm>
                <a:prstGeom prst="rect">
                  <a:avLst/>
                </a:prstGeom>
                <a:blipFill>
                  <a:blip r:embed="rId7"/>
                  <a:stretch>
                    <a:fillRect l="-10976" t="-7937" r="-41463" b="-206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0B5AD83-569C-45FA-BAB0-69E6975F4EFC}"/>
                    </a:ext>
                  </a:extLst>
                </p:cNvPr>
                <p:cNvSpPr txBox="1"/>
                <p:nvPr/>
              </p:nvSpPr>
              <p:spPr>
                <a:xfrm>
                  <a:off x="8626549" y="3551570"/>
                  <a:ext cx="502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0B5AD83-569C-45FA-BAB0-69E6975F4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6549" y="3551570"/>
                  <a:ext cx="50238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B9BB671-8C3F-4D99-90B6-0E6C82D51727}"/>
                </a:ext>
              </a:extLst>
            </p:cNvPr>
            <p:cNvSpPr txBox="1"/>
            <p:nvPr/>
          </p:nvSpPr>
          <p:spPr>
            <a:xfrm>
              <a:off x="8061519" y="34095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latin typeface="Cambria Math" panose="02040503050406030204" pitchFamily="18" charset="0"/>
                </a:rPr>
                <a:t>n</a:t>
              </a:r>
              <a:endParaRPr lang="en-US" i="1" dirty="0">
                <a:latin typeface="Cambria Math" panose="02040503050406030204" pitchFamily="18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F348022-BC41-43E6-89D4-A5DC1CA7A8AC}"/>
                </a:ext>
              </a:extLst>
            </p:cNvPr>
            <p:cNvSpPr txBox="1"/>
            <p:nvPr/>
          </p:nvSpPr>
          <p:spPr>
            <a:xfrm>
              <a:off x="6339677" y="35221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latin typeface="Cambria Math" panose="02040503050406030204" pitchFamily="18" charset="0"/>
                </a:rPr>
                <a:t>F</a:t>
              </a:r>
              <a:endParaRPr lang="en-US" i="1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8F00780B-71B5-4098-8CE8-C5D1B5044601}"/>
              </a:ext>
            </a:extLst>
          </p:cNvPr>
          <p:cNvSpPr/>
          <p:nvPr/>
        </p:nvSpPr>
        <p:spPr>
          <a:xfrm>
            <a:off x="1571625" y="3857625"/>
            <a:ext cx="835132" cy="14573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c 92">
            <a:extLst>
              <a:ext uri="{FF2B5EF4-FFF2-40B4-BE49-F238E27FC236}">
                <a16:creationId xmlns:a16="http://schemas.microsoft.com/office/drawing/2014/main" id="{3808BA90-56A7-4CE8-8B57-F12EC3516CAD}"/>
              </a:ext>
            </a:extLst>
          </p:cNvPr>
          <p:cNvSpPr/>
          <p:nvPr/>
        </p:nvSpPr>
        <p:spPr>
          <a:xfrm>
            <a:off x="1571625" y="4515001"/>
            <a:ext cx="835132" cy="181909"/>
          </a:xfrm>
          <a:prstGeom prst="arc">
            <a:avLst>
              <a:gd name="adj1" fmla="val 10846113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385FC68B-7810-4276-8D83-1CD1FB274363}"/>
              </a:ext>
            </a:extLst>
          </p:cNvPr>
          <p:cNvSpPr/>
          <p:nvPr/>
        </p:nvSpPr>
        <p:spPr>
          <a:xfrm rot="10800000">
            <a:off x="1571625" y="4543576"/>
            <a:ext cx="835132" cy="181909"/>
          </a:xfrm>
          <a:prstGeom prst="arc">
            <a:avLst>
              <a:gd name="adj1" fmla="val 10846113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E8D1CA0-D54E-423F-BA05-2FB32950E75C}"/>
              </a:ext>
            </a:extLst>
          </p:cNvPr>
          <p:cNvCxnSpPr>
            <a:cxnSpLocks/>
          </p:cNvCxnSpPr>
          <p:nvPr/>
        </p:nvCxnSpPr>
        <p:spPr>
          <a:xfrm flipH="1">
            <a:off x="885585" y="4496996"/>
            <a:ext cx="441353" cy="241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0078E25-3813-42CD-AD15-DE3A596E3636}"/>
              </a:ext>
            </a:extLst>
          </p:cNvPr>
          <p:cNvCxnSpPr>
            <a:cxnSpLocks/>
          </p:cNvCxnSpPr>
          <p:nvPr/>
        </p:nvCxnSpPr>
        <p:spPr>
          <a:xfrm>
            <a:off x="885585" y="4732028"/>
            <a:ext cx="16841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C4A4A08-235A-45E3-8C90-14D421B37124}"/>
              </a:ext>
            </a:extLst>
          </p:cNvPr>
          <p:cNvCxnSpPr>
            <a:cxnSpLocks/>
          </p:cNvCxnSpPr>
          <p:nvPr/>
        </p:nvCxnSpPr>
        <p:spPr>
          <a:xfrm flipH="1">
            <a:off x="2569774" y="4504011"/>
            <a:ext cx="421683" cy="23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962229-C5FA-40AC-9E4C-B81EAF6A6566}"/>
              </a:ext>
            </a:extLst>
          </p:cNvPr>
          <p:cNvCxnSpPr>
            <a:cxnSpLocks/>
          </p:cNvCxnSpPr>
          <p:nvPr/>
        </p:nvCxnSpPr>
        <p:spPr>
          <a:xfrm>
            <a:off x="1326938" y="4496996"/>
            <a:ext cx="2578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877813F-9112-467D-A5F8-2CC0A9A8ADEE}"/>
              </a:ext>
            </a:extLst>
          </p:cNvPr>
          <p:cNvCxnSpPr>
            <a:cxnSpLocks/>
          </p:cNvCxnSpPr>
          <p:nvPr/>
        </p:nvCxnSpPr>
        <p:spPr>
          <a:xfrm flipV="1">
            <a:off x="1585898" y="4499257"/>
            <a:ext cx="849063" cy="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2E28081-7296-4ED0-AA41-B5EA8CBEC1E3}"/>
              </a:ext>
            </a:extLst>
          </p:cNvPr>
          <p:cNvCxnSpPr>
            <a:cxnSpLocks/>
          </p:cNvCxnSpPr>
          <p:nvPr/>
        </p:nvCxnSpPr>
        <p:spPr>
          <a:xfrm>
            <a:off x="2406757" y="4499257"/>
            <a:ext cx="599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Delay 128">
            <a:extLst>
              <a:ext uri="{FF2B5EF4-FFF2-40B4-BE49-F238E27FC236}">
                <a16:creationId xmlns:a16="http://schemas.microsoft.com/office/drawing/2014/main" id="{A1BA41B5-5C9A-442B-9780-5D0D80D3C16B}"/>
              </a:ext>
            </a:extLst>
          </p:cNvPr>
          <p:cNvSpPr/>
          <p:nvPr/>
        </p:nvSpPr>
        <p:spPr>
          <a:xfrm rot="5400000">
            <a:off x="2972778" y="4187588"/>
            <a:ext cx="1419592" cy="835132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4CAA1CB-AE3C-4023-947C-5E074D28493E}"/>
              </a:ext>
            </a:extLst>
          </p:cNvPr>
          <p:cNvSpPr/>
          <p:nvPr/>
        </p:nvSpPr>
        <p:spPr>
          <a:xfrm>
            <a:off x="2985886" y="3743902"/>
            <a:ext cx="1466461" cy="8809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176D7DA-C55C-4F56-B918-BF43490CD707}"/>
              </a:ext>
            </a:extLst>
          </p:cNvPr>
          <p:cNvSpPr/>
          <p:nvPr/>
        </p:nvSpPr>
        <p:spPr>
          <a:xfrm>
            <a:off x="3265008" y="4521902"/>
            <a:ext cx="840077" cy="217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AC02E5BC-B7F1-4A79-9426-8646965377F5}"/>
              </a:ext>
            </a:extLst>
          </p:cNvPr>
          <p:cNvSpPr/>
          <p:nvPr/>
        </p:nvSpPr>
        <p:spPr>
          <a:xfrm>
            <a:off x="3678525" y="4604771"/>
            <a:ext cx="14549" cy="18547"/>
          </a:xfrm>
          <a:prstGeom prst="flowChartConnector">
            <a:avLst/>
          </a:prstGeom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82D5782-152B-4290-837E-B6E0E6096B99}"/>
              </a:ext>
            </a:extLst>
          </p:cNvPr>
          <p:cNvCxnSpPr>
            <a:cxnSpLocks/>
            <a:stCxn id="132" idx="3"/>
          </p:cNvCxnSpPr>
          <p:nvPr/>
        </p:nvCxnSpPr>
        <p:spPr>
          <a:xfrm flipV="1">
            <a:off x="3680656" y="3895358"/>
            <a:ext cx="0" cy="725244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53746FE-9B1B-4186-AD2B-FB1DD30F8A0F}"/>
              </a:ext>
            </a:extLst>
          </p:cNvPr>
          <p:cNvCxnSpPr>
            <a:cxnSpLocks/>
          </p:cNvCxnSpPr>
          <p:nvPr/>
        </p:nvCxnSpPr>
        <p:spPr>
          <a:xfrm flipV="1">
            <a:off x="3680656" y="4039526"/>
            <a:ext cx="758840" cy="582893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A131663B-9DFD-4707-80DE-7DABBCC8A336}"/>
              </a:ext>
            </a:extLst>
          </p:cNvPr>
          <p:cNvSpPr txBox="1"/>
          <p:nvPr/>
        </p:nvSpPr>
        <p:spPr>
          <a:xfrm>
            <a:off x="3477493" y="4120950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Cambria Math" panose="02040503050406030204" pitchFamily="18" charset="0"/>
              </a:rPr>
              <a:t>n</a:t>
            </a:r>
            <a:endParaRPr lang="en-US" sz="10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0BE519F-A3BC-4D7C-B1CC-0CD026897643}"/>
                  </a:ext>
                </a:extLst>
              </p:cNvPr>
              <p:cNvSpPr txBox="1"/>
              <p:nvPr/>
            </p:nvSpPr>
            <p:spPr>
              <a:xfrm rot="19306788">
                <a:off x="3765425" y="4117103"/>
                <a:ext cx="52020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05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 sz="105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0BE519F-A3BC-4D7C-B1CC-0CD026897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6788">
                <a:off x="3765425" y="4117103"/>
                <a:ext cx="520206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795F243-B38F-4DA3-9FEE-DABB26CF78AC}"/>
                  </a:ext>
                </a:extLst>
              </p:cNvPr>
              <p:cNvSpPr txBox="1"/>
              <p:nvPr/>
            </p:nvSpPr>
            <p:spPr>
              <a:xfrm>
                <a:off x="1803499" y="5062944"/>
                <a:ext cx="3713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000" i="1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1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Informal Roman" panose="030604020304060B0204" pitchFamily="66" charset="0"/>
                </a:endParaRPr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795F243-B38F-4DA3-9FEE-DABB26CF7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499" y="5062944"/>
                <a:ext cx="371384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33C41BF-8524-4D07-82DF-9DF9A3545322}"/>
                  </a:ext>
                </a:extLst>
              </p:cNvPr>
              <p:cNvSpPr txBox="1"/>
              <p:nvPr/>
            </p:nvSpPr>
            <p:spPr>
              <a:xfrm>
                <a:off x="3507382" y="5062945"/>
                <a:ext cx="3713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1000" i="1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1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000" dirty="0">
                  <a:latin typeface="Informal Roman" panose="030604020304060B0204" pitchFamily="66" charset="0"/>
                </a:endParaRPr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33C41BF-8524-4D07-82DF-9DF9A3545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382" y="5062945"/>
                <a:ext cx="371384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33586FA-88E4-4722-AB95-E3CDA180F8AF}"/>
                  </a:ext>
                </a:extLst>
              </p:cNvPr>
              <p:cNvSpPr txBox="1"/>
              <p:nvPr/>
            </p:nvSpPr>
            <p:spPr>
              <a:xfrm>
                <a:off x="1035592" y="4536544"/>
                <a:ext cx="29713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latin typeface="Informal Roman" panose="030604020304060B0204" pitchFamily="66" charset="0"/>
                </a:endParaRP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33586FA-88E4-4722-AB95-E3CDA180F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92" y="4536544"/>
                <a:ext cx="297133" cy="230832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Flowchart: Data 142">
            <a:extLst>
              <a:ext uri="{FF2B5EF4-FFF2-40B4-BE49-F238E27FC236}">
                <a16:creationId xmlns:a16="http://schemas.microsoft.com/office/drawing/2014/main" id="{C27025DF-3F63-45C6-AA8C-97758C433A4A}"/>
              </a:ext>
            </a:extLst>
          </p:cNvPr>
          <p:cNvSpPr/>
          <p:nvPr/>
        </p:nvSpPr>
        <p:spPr>
          <a:xfrm>
            <a:off x="3574834" y="4588998"/>
            <a:ext cx="243346" cy="62962"/>
          </a:xfrm>
          <a:prstGeom prst="flowChartInputOutp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1DFDF5B-2988-47B9-ABBC-E27496EFD8D6}"/>
              </a:ext>
            </a:extLst>
          </p:cNvPr>
          <p:cNvSpPr txBox="1"/>
          <p:nvPr/>
        </p:nvSpPr>
        <p:spPr>
          <a:xfrm>
            <a:off x="3305201" y="4489674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latin typeface="Cambria Math" panose="02040503050406030204" pitchFamily="18" charset="0"/>
              </a:rPr>
              <a:t>da</a:t>
            </a:r>
            <a:endParaRPr lang="en-US" sz="1100" i="1" dirty="0">
              <a:latin typeface="Cambria Math" panose="02040503050406030204" pitchFamily="18" charset="0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F000445-192E-4F71-BAC4-261CF2181AF5}"/>
              </a:ext>
            </a:extLst>
          </p:cNvPr>
          <p:cNvCxnSpPr>
            <a:cxnSpLocks/>
          </p:cNvCxnSpPr>
          <p:nvPr/>
        </p:nvCxnSpPr>
        <p:spPr>
          <a:xfrm flipH="1">
            <a:off x="3691117" y="4039526"/>
            <a:ext cx="748380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ADF1A92-6ACC-48B1-B00F-DA8CD2C53315}"/>
              </a:ext>
            </a:extLst>
          </p:cNvPr>
          <p:cNvCxnSpPr>
            <a:stCxn id="132" idx="5"/>
          </p:cNvCxnSpPr>
          <p:nvPr/>
        </p:nvCxnSpPr>
        <p:spPr>
          <a:xfrm>
            <a:off x="3690943" y="4620602"/>
            <a:ext cx="851962" cy="0"/>
          </a:xfrm>
          <a:prstGeom prst="straightConnector1">
            <a:avLst/>
          </a:prstGeom>
          <a:ln w="95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6CF3E80-0B79-40F6-8501-1B5C2162C593}"/>
              </a:ext>
            </a:extLst>
          </p:cNvPr>
          <p:cNvCxnSpPr/>
          <p:nvPr/>
        </p:nvCxnSpPr>
        <p:spPr>
          <a:xfrm>
            <a:off x="4439496" y="4039526"/>
            <a:ext cx="0" cy="581076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69DE075-5124-49D1-89D1-DE99707471D1}"/>
                  </a:ext>
                </a:extLst>
              </p:cNvPr>
              <p:cNvSpPr txBox="1"/>
              <p:nvPr/>
            </p:nvSpPr>
            <p:spPr>
              <a:xfrm>
                <a:off x="3726540" y="3814703"/>
                <a:ext cx="52020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5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sz="105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69DE075-5124-49D1-89D1-DE9970747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540" y="3814703"/>
                <a:ext cx="520206" cy="253916"/>
              </a:xfrm>
              <a:prstGeom prst="rect">
                <a:avLst/>
              </a:prstGeom>
              <a:blipFill>
                <a:blip r:embed="rId1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D6EB117-ADE3-4390-AA42-A02844C8EF46}"/>
                  </a:ext>
                </a:extLst>
              </p:cNvPr>
              <p:cNvSpPr txBox="1"/>
              <p:nvPr/>
            </p:nvSpPr>
            <p:spPr>
              <a:xfrm rot="5400000">
                <a:off x="4307785" y="4187304"/>
                <a:ext cx="52020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0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05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sz="105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D6EB117-ADE3-4390-AA42-A02844C8E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307785" y="4187304"/>
                <a:ext cx="520206" cy="253916"/>
              </a:xfrm>
              <a:prstGeom prst="rect">
                <a:avLst/>
              </a:prstGeom>
              <a:blipFill>
                <a:blip r:embed="rId14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TextBox 156">
            <a:extLst>
              <a:ext uri="{FF2B5EF4-FFF2-40B4-BE49-F238E27FC236}">
                <a16:creationId xmlns:a16="http://schemas.microsoft.com/office/drawing/2014/main" id="{FA9E42D4-AB39-4704-80F7-48EDF1FD2E1B}"/>
              </a:ext>
            </a:extLst>
          </p:cNvPr>
          <p:cNvSpPr txBox="1"/>
          <p:nvPr/>
        </p:nvSpPr>
        <p:spPr>
          <a:xfrm>
            <a:off x="4213149" y="4539465"/>
            <a:ext cx="2327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i="1" dirty="0">
                <a:latin typeface="Cambria Math" panose="02040503050406030204" pitchFamily="18" charset="0"/>
              </a:rPr>
              <a:t>t</a:t>
            </a:r>
            <a:endParaRPr lang="en-US" sz="140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11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3BFB56-FE5F-4250-833B-5D26D4DCC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06207"/>
              </p:ext>
            </p:extLst>
          </p:nvPr>
        </p:nvGraphicFramePr>
        <p:xfrm>
          <a:off x="638102" y="3764506"/>
          <a:ext cx="10280234" cy="278701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0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5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4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3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4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 rowSpan="2" gridSpan="2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Dimension in mm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 gridSpan="2"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B*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5508072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Sliding 19x23 paddle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5508097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24x29 Standard paddle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273.5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281.5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227.5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237.5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5508087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Sliding 19x23 flexible paddle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241.9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5508090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24x29 Flexible paddle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273.5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281.5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227.5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237.5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285.8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5508099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Sliding square spot paddle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91.8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91.8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39.5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107.1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5508107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Sliding round spot paddle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25.5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5508102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Sliding small breast or implant 10x23 paddle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230.7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236.8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94.3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101.7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5508103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2D Loc 19x23 paddle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5508104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2D </a:t>
                      </a:r>
                      <a:r>
                        <a:rPr lang="en-US" sz="1600" u="none" strike="noStrike" dirty="0" err="1">
                          <a:effectLst/>
                        </a:rPr>
                        <a:t>Loc</a:t>
                      </a:r>
                      <a:r>
                        <a:rPr lang="en-US" sz="1600" u="none" strike="noStrike" dirty="0">
                          <a:effectLst/>
                        </a:rPr>
                        <a:t> Sliding Swiss cheese paddle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4F6B0A4-99F0-4D71-BFAB-4D77CD55538D}"/>
              </a:ext>
            </a:extLst>
          </p:cNvPr>
          <p:cNvGrpSpPr/>
          <p:nvPr/>
        </p:nvGrpSpPr>
        <p:grpSpPr>
          <a:xfrm>
            <a:off x="716849" y="714742"/>
            <a:ext cx="5274376" cy="3049764"/>
            <a:chOff x="0" y="0"/>
            <a:chExt cx="9658351" cy="52802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2E1B003-C14C-4D0D-9F3D-E62D89315542}"/>
                </a:ext>
              </a:extLst>
            </p:cNvPr>
            <p:cNvGrpSpPr/>
            <p:nvPr/>
          </p:nvGrpSpPr>
          <p:grpSpPr>
            <a:xfrm>
              <a:off x="0" y="0"/>
              <a:ext cx="9658351" cy="5280288"/>
              <a:chOff x="0" y="0"/>
              <a:chExt cx="9658351" cy="528028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BD2A535-EB79-4888-8CC2-AF9871632D1A}"/>
                  </a:ext>
                </a:extLst>
              </p:cNvPr>
              <p:cNvGrpSpPr/>
              <p:nvPr/>
            </p:nvGrpSpPr>
            <p:grpSpPr>
              <a:xfrm>
                <a:off x="0" y="0"/>
                <a:ext cx="5286375" cy="5280288"/>
                <a:chOff x="0" y="0"/>
                <a:chExt cx="5286375" cy="5280288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577752E-886B-47FB-BD7C-294D67DBDE90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5286375" cy="5280288"/>
                  <a:chOff x="0" y="0"/>
                  <a:chExt cx="5286375" cy="5280288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EB9F46E0-679E-4F5B-9961-A9C937789093}"/>
                      </a:ext>
                    </a:extLst>
                  </p:cNvPr>
                  <p:cNvGrpSpPr/>
                  <p:nvPr/>
                </p:nvGrpSpPr>
                <p:grpSpPr>
                  <a:xfrm>
                    <a:off x="28575" y="4063962"/>
                    <a:ext cx="5219700" cy="1216326"/>
                    <a:chOff x="28575" y="4063962"/>
                    <a:chExt cx="5219700" cy="1216326"/>
                  </a:xfrm>
                </p:grpSpPr>
                <p:pic>
                  <p:nvPicPr>
                    <p:cNvPr id="26" name="Picture 25">
                      <a:extLst>
                        <a:ext uri="{FF2B5EF4-FFF2-40B4-BE49-F238E27FC236}">
                          <a16:creationId xmlns:a16="http://schemas.microsoft.com/office/drawing/2014/main" id="{889583CA-B91E-4B56-812A-5F9C9AC1F7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28575" y="4063962"/>
                      <a:ext cx="5219700" cy="1216326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EB96609F-4A38-4FFD-BF58-F701FDF7A5D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78372" y="5045451"/>
                      <a:ext cx="4464269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>
                      <a:extLst>
                        <a:ext uri="{FF2B5EF4-FFF2-40B4-BE49-F238E27FC236}">
                          <a16:creationId xmlns:a16="http://schemas.microsoft.com/office/drawing/2014/main" id="{8B4BF0F2-A435-40EB-B614-35C56BDC193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3703" y="4941661"/>
                      <a:ext cx="4568059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TextBox 22">
                      <a:extLst>
                        <a:ext uri="{FF2B5EF4-FFF2-40B4-BE49-F238E27FC236}">
                          <a16:creationId xmlns:a16="http://schemas.microsoft.com/office/drawing/2014/main" id="{0E5F9F0D-23AB-489F-9895-94055777B9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34350" y="4672125"/>
                      <a:ext cx="739664" cy="237021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9525" cmpd="sng">
                      <a:solidFill>
                        <a:schemeClr val="lt1">
                          <a:shade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A*</a:t>
                      </a:r>
                    </a:p>
                  </p:txBody>
                </p:sp>
                <p:sp>
                  <p:nvSpPr>
                    <p:cNvPr id="30" name="TextBox 23">
                      <a:extLst>
                        <a:ext uri="{FF2B5EF4-FFF2-40B4-BE49-F238E27FC236}">
                          <a16:creationId xmlns:a16="http://schemas.microsoft.com/office/drawing/2014/main" id="{91A34A25-0A84-49A5-951F-AE30AD3A4D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76752" y="4841811"/>
                      <a:ext cx="367862" cy="210207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9525" cmpd="sng">
                      <a:solidFill>
                        <a:schemeClr val="lt1">
                          <a:shade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100"/>
                        <a:t>A</a:t>
                      </a:r>
                    </a:p>
                  </p:txBody>
                </p: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6E2AEE11-D295-4772-B44C-EF521E6E17DC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5286375" cy="4089222"/>
                    <a:chOff x="0" y="0"/>
                    <a:chExt cx="5286375" cy="4089222"/>
                  </a:xfrm>
                </p:grpSpPr>
                <p:pic>
                  <p:nvPicPr>
                    <p:cNvPr id="17" name="Picture 16">
                      <a:extLst>
                        <a:ext uri="{FF2B5EF4-FFF2-40B4-BE49-F238E27FC236}">
                          <a16:creationId xmlns:a16="http://schemas.microsoft.com/office/drawing/2014/main" id="{526644B3-23CC-4F0C-BE88-A6708B5FAE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0" y="0"/>
                      <a:ext cx="5286375" cy="4089222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E43C1DEF-B44B-4577-AFE2-BCEFEE80C15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038475" y="527644"/>
                      <a:ext cx="0" cy="3429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>
                      <a:extLst>
                        <a:ext uri="{FF2B5EF4-FFF2-40B4-BE49-F238E27FC236}">
                          <a16:creationId xmlns:a16="http://schemas.microsoft.com/office/drawing/2014/main" id="{891822A4-6EB7-4A0D-A345-09FF060D25DA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800225" y="680044"/>
                      <a:ext cx="9525" cy="313372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78BE8636-5FC2-445D-A5D6-50B88C1CF13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52450" y="2813644"/>
                      <a:ext cx="413385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EDC69C64-1A40-427A-B964-F8EEEFE6784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85775" y="3185119"/>
                      <a:ext cx="4295775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TextBox 24">
                      <a:extLst>
                        <a:ext uri="{FF2B5EF4-FFF2-40B4-BE49-F238E27FC236}">
                          <a16:creationId xmlns:a16="http://schemas.microsoft.com/office/drawing/2014/main" id="{9F7D244B-6EF1-4070-9C1B-0340C4C5111D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642770" y="2183426"/>
                      <a:ext cx="529595" cy="251962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9525" cmpd="sng">
                      <a:solidFill>
                        <a:schemeClr val="lt1">
                          <a:shade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B*</a:t>
                      </a:r>
                    </a:p>
                  </p:txBody>
                </p:sp>
                <p:sp>
                  <p:nvSpPr>
                    <p:cNvPr id="23" name="TextBox 25">
                      <a:extLst>
                        <a:ext uri="{FF2B5EF4-FFF2-40B4-BE49-F238E27FC236}">
                          <a16:creationId xmlns:a16="http://schemas.microsoft.com/office/drawing/2014/main" id="{27E17051-FEB7-44EB-8F7B-75BF286C4945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509548" y="2239187"/>
                      <a:ext cx="367862" cy="210207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9525" cmpd="sng">
                      <a:solidFill>
                        <a:schemeClr val="lt1">
                          <a:shade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100"/>
                        <a:t>B</a:t>
                      </a:r>
                    </a:p>
                  </p:txBody>
                </p:sp>
                <p:sp>
                  <p:nvSpPr>
                    <p:cNvPr id="24" name="TextBox 26">
                      <a:extLst>
                        <a:ext uri="{FF2B5EF4-FFF2-40B4-BE49-F238E27FC236}">
                          <a16:creationId xmlns:a16="http://schemas.microsoft.com/office/drawing/2014/main" id="{2A029213-3AED-473C-B866-CBF024F87B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22784" y="2980167"/>
                      <a:ext cx="562798" cy="195427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9525" cmpd="sng">
                      <a:solidFill>
                        <a:schemeClr val="lt1">
                          <a:shade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100"/>
                        <a:t>A*</a:t>
                      </a:r>
                    </a:p>
                  </p:txBody>
                </p:sp>
                <p:sp>
                  <p:nvSpPr>
                    <p:cNvPr id="25" name="TextBox 27">
                      <a:extLst>
                        <a:ext uri="{FF2B5EF4-FFF2-40B4-BE49-F238E27FC236}">
                          <a16:creationId xmlns:a16="http://schemas.microsoft.com/office/drawing/2014/main" id="{0548140E-0209-44D6-A7BF-4A18FF5BDD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29355" y="2592598"/>
                      <a:ext cx="367862" cy="210207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9525" cmpd="sng">
                      <a:solidFill>
                        <a:schemeClr val="lt1">
                          <a:shade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100"/>
                        <a:t>A</a:t>
                      </a:r>
                    </a:p>
                  </p:txBody>
                </p:sp>
              </p:grpSp>
            </p:grpSp>
            <p:sp>
              <p:nvSpPr>
                <p:cNvPr id="14" name="TextBox 33">
                  <a:extLst>
                    <a:ext uri="{FF2B5EF4-FFF2-40B4-BE49-F238E27FC236}">
                      <a16:creationId xmlns:a16="http://schemas.microsoft.com/office/drawing/2014/main" id="{93440AC6-5417-48EA-80AA-3FE648D1FA14}"/>
                    </a:ext>
                  </a:extLst>
                </p:cNvPr>
                <p:cNvSpPr txBox="1"/>
                <p:nvPr/>
              </p:nvSpPr>
              <p:spPr>
                <a:xfrm rot="16200000">
                  <a:off x="-66674" y="4562475"/>
                  <a:ext cx="366548" cy="210207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C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A93F330-BD38-4261-B753-D08932361066}"/>
                  </a:ext>
                </a:extLst>
              </p:cNvPr>
              <p:cNvGrpSpPr/>
              <p:nvPr/>
            </p:nvGrpSpPr>
            <p:grpSpPr>
              <a:xfrm>
                <a:off x="5122349" y="3769"/>
                <a:ext cx="4536002" cy="4092319"/>
                <a:chOff x="5122349" y="3769"/>
                <a:chExt cx="4536002" cy="4092319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826D3BDD-0573-4683-98C3-222E99262B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22349" y="3769"/>
                  <a:ext cx="4536002" cy="4092319"/>
                </a:xfrm>
                <a:prstGeom prst="rect">
                  <a:avLst/>
                </a:prstGeom>
              </p:spPr>
            </p:pic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E8D30258-35AD-4CCD-8E68-331C6E06648A}"/>
                    </a:ext>
                  </a:extLst>
                </p:cNvPr>
                <p:cNvCxnSpPr/>
                <p:nvPr/>
              </p:nvCxnSpPr>
              <p:spPr>
                <a:xfrm>
                  <a:off x="5448300" y="1943100"/>
                  <a:ext cx="38576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38">
                  <a:extLst>
                    <a:ext uri="{FF2B5EF4-FFF2-40B4-BE49-F238E27FC236}">
                      <a16:creationId xmlns:a16="http://schemas.microsoft.com/office/drawing/2014/main" id="{F190466A-77F9-40B2-A276-C0C96361A477}"/>
                    </a:ext>
                  </a:extLst>
                </p:cNvPr>
                <p:cNvSpPr txBox="1"/>
                <p:nvPr/>
              </p:nvSpPr>
              <p:spPr>
                <a:xfrm>
                  <a:off x="7134225" y="1724025"/>
                  <a:ext cx="367862" cy="210207"/>
                </a:xfrm>
                <a:prstGeom prst="rect">
                  <a:avLst/>
                </a:prstGeom>
                <a:solidFill>
                  <a:schemeClr val="lt1"/>
                </a:solidFill>
                <a:ln w="9525" cmpd="sng">
                  <a:solidFill>
                    <a:schemeClr val="l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D</a:t>
                  </a:r>
                </a:p>
              </p:txBody>
            </p:sp>
          </p:grp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5F444F8-9508-41CA-9893-9350DC4DBB9A}"/>
                </a:ext>
              </a:extLst>
            </p:cNvPr>
            <p:cNvCxnSpPr/>
            <p:nvPr/>
          </p:nvCxnSpPr>
          <p:spPr>
            <a:xfrm flipV="1">
              <a:off x="285750" y="4232869"/>
              <a:ext cx="9525" cy="857251"/>
            </a:xfrm>
            <a:prstGeom prst="straightConnector1">
              <a:avLst/>
            </a:prstGeom>
            <a:ln>
              <a:solidFill>
                <a:srgbClr val="FFFF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3AFF176F-7AFA-4D74-ADD1-69F978FD6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327" y="956828"/>
            <a:ext cx="2579767" cy="175015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AB1F276-4227-4536-BC3D-478E9E7449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9094" y="436421"/>
            <a:ext cx="2003794" cy="16121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E564416-1DD9-4D2A-ABD5-0BA0FC4F2D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9094" y="2052585"/>
            <a:ext cx="2003794" cy="133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0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1" descr="image001">
            <a:extLst>
              <a:ext uri="{FF2B5EF4-FFF2-40B4-BE49-F238E27FC236}">
                <a16:creationId xmlns:a16="http://schemas.microsoft.com/office/drawing/2014/main" id="{5C88E8C3-AEDD-4F5D-9DB5-7EDAE5BB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1868725"/>
            <a:ext cx="7356796" cy="2846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defcent">
            <a:extLst>
              <a:ext uri="{FF2B5EF4-FFF2-40B4-BE49-F238E27FC236}">
                <a16:creationId xmlns:a16="http://schemas.microsoft.com/office/drawing/2014/main" id="{DAADEB36-0CAF-458C-A469-57DFF5071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52" y="3088088"/>
            <a:ext cx="4127398" cy="325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odel">
            <a:extLst>
              <a:ext uri="{FF2B5EF4-FFF2-40B4-BE49-F238E27FC236}">
                <a16:creationId xmlns:a16="http://schemas.microsoft.com/office/drawing/2014/main" id="{B15A452D-5A82-43FD-99E5-3D313C47F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52" y="573510"/>
            <a:ext cx="4127398" cy="322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FFB5C222-0A5E-4B26-B94D-E06C94580248}"/>
              </a:ext>
            </a:extLst>
          </p:cNvPr>
          <p:cNvSpPr/>
          <p:nvPr/>
        </p:nvSpPr>
        <p:spPr>
          <a:xfrm>
            <a:off x="8171918" y="3308786"/>
            <a:ext cx="616430" cy="571500"/>
          </a:xfrm>
          <a:prstGeom prst="flowChartConnector">
            <a:avLst/>
          </a:prstGeom>
          <a:noFill/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B66129-45B5-44BE-B4DB-3C6663D0459E}"/>
              </a:ext>
            </a:extLst>
          </p:cNvPr>
          <p:cNvCxnSpPr>
            <a:cxnSpLocks/>
          </p:cNvCxnSpPr>
          <p:nvPr/>
        </p:nvCxnSpPr>
        <p:spPr>
          <a:xfrm>
            <a:off x="9853081" y="3362325"/>
            <a:ext cx="0" cy="436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07BC11-2E9E-437E-8836-81692503B163}"/>
              </a:ext>
            </a:extLst>
          </p:cNvPr>
          <p:cNvCxnSpPr>
            <a:cxnSpLocks/>
          </p:cNvCxnSpPr>
          <p:nvPr/>
        </p:nvCxnSpPr>
        <p:spPr>
          <a:xfrm flipV="1">
            <a:off x="7138456" y="3362325"/>
            <a:ext cx="0" cy="44020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276F18-7A99-4EE4-B345-7796321C09E1}"/>
              </a:ext>
            </a:extLst>
          </p:cNvPr>
          <p:cNvSpPr txBox="1"/>
          <p:nvPr/>
        </p:nvSpPr>
        <p:spPr>
          <a:xfrm>
            <a:off x="244577" y="50290"/>
            <a:ext cx="3588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Flex paddle dimensions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877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13219</TotalTime>
  <Words>203</Words>
  <Application>Microsoft Office PowerPoint</Application>
  <PresentationFormat>Widescreen</PresentationFormat>
  <Paragraphs>124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Baskerville Old Face</vt:lpstr>
      <vt:lpstr>Blackadder ITC</vt:lpstr>
      <vt:lpstr>Calibri</vt:lpstr>
      <vt:lpstr>Calibri Light</vt:lpstr>
      <vt:lpstr>Cambria Math</vt:lpstr>
      <vt:lpstr>Informal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User</dc:creator>
  <cp:lastModifiedBy>Mira, Anna (GE Healthcare)</cp:lastModifiedBy>
  <cp:revision>47</cp:revision>
  <dcterms:created xsi:type="dcterms:W3CDTF">2017-10-15T10:17:06Z</dcterms:created>
  <dcterms:modified xsi:type="dcterms:W3CDTF">2017-11-30T17:52:55Z</dcterms:modified>
</cp:coreProperties>
</file>