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0" d="100"/>
          <a:sy n="70" d="100"/>
        </p:scale>
        <p:origin x="116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D28B-1C49-4345-90FF-0FC7812D65E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D10B-923E-4B18-81F3-CFCCEF578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elay 11"/>
          <p:cNvSpPr/>
          <p:nvPr/>
        </p:nvSpPr>
        <p:spPr>
          <a:xfrm rot="5400000">
            <a:off x="6303246" y="1700681"/>
            <a:ext cx="1151581" cy="959413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elay 3"/>
          <p:cNvSpPr/>
          <p:nvPr/>
        </p:nvSpPr>
        <p:spPr>
          <a:xfrm rot="5400000">
            <a:off x="1032071" y="1674704"/>
            <a:ext cx="997551" cy="85734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737457" y="1490903"/>
            <a:ext cx="1662189" cy="227387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2432236" y="1860834"/>
            <a:ext cx="734863" cy="264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/>
          <p:cNvSpPr/>
          <p:nvPr/>
        </p:nvSpPr>
        <p:spPr>
          <a:xfrm>
            <a:off x="3262363" y="1500973"/>
            <a:ext cx="1662189" cy="227387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5400000">
            <a:off x="3765986" y="1742251"/>
            <a:ext cx="682147" cy="676544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Terminator 12"/>
          <p:cNvSpPr/>
          <p:nvPr/>
        </p:nvSpPr>
        <p:spPr>
          <a:xfrm>
            <a:off x="6034032" y="1468315"/>
            <a:ext cx="1662189" cy="227387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5400000">
            <a:off x="6304731" y="3772953"/>
            <a:ext cx="1151581" cy="959413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14"/>
          <p:cNvSpPr/>
          <p:nvPr/>
        </p:nvSpPr>
        <p:spPr>
          <a:xfrm rot="5400000">
            <a:off x="6384719" y="3749174"/>
            <a:ext cx="997551" cy="85734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Terminator 15"/>
          <p:cNvSpPr/>
          <p:nvPr/>
        </p:nvSpPr>
        <p:spPr>
          <a:xfrm>
            <a:off x="6046398" y="3540587"/>
            <a:ext cx="1662189" cy="227387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5008288" y="1860834"/>
            <a:ext cx="734863" cy="264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Terminator 26"/>
          <p:cNvSpPr/>
          <p:nvPr/>
        </p:nvSpPr>
        <p:spPr>
          <a:xfrm>
            <a:off x="3340006" y="3935981"/>
            <a:ext cx="1662189" cy="227387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elay 27"/>
          <p:cNvSpPr/>
          <p:nvPr/>
        </p:nvSpPr>
        <p:spPr>
          <a:xfrm rot="5400000">
            <a:off x="3843629" y="4177259"/>
            <a:ext cx="682147" cy="676544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elay 29"/>
          <p:cNvSpPr/>
          <p:nvPr/>
        </p:nvSpPr>
        <p:spPr>
          <a:xfrm rot="5400000">
            <a:off x="3935437" y="4161858"/>
            <a:ext cx="505461" cy="552841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5" idx="3"/>
          </p:cNvCxnSpPr>
          <p:nvPr/>
        </p:nvCxnSpPr>
        <p:spPr>
          <a:xfrm flipH="1">
            <a:off x="4184703" y="4676620"/>
            <a:ext cx="2698792" cy="14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28" idx="3"/>
          </p:cNvCxnSpPr>
          <p:nvPr/>
        </p:nvCxnSpPr>
        <p:spPr>
          <a:xfrm flipH="1">
            <a:off x="4184703" y="4828450"/>
            <a:ext cx="2695818" cy="28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46329" y="4691007"/>
            <a:ext cx="0" cy="151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Arrow: Right 33"/>
          <p:cNvSpPr/>
          <p:nvPr/>
        </p:nvSpPr>
        <p:spPr>
          <a:xfrm rot="16200000">
            <a:off x="3892714" y="3035296"/>
            <a:ext cx="521359" cy="22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/>
          <p:cNvSpPr/>
          <p:nvPr/>
        </p:nvSpPr>
        <p:spPr>
          <a:xfrm rot="10800000">
            <a:off x="5346329" y="4188791"/>
            <a:ext cx="734863" cy="264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/>
          <p:cNvSpPr/>
          <p:nvPr/>
        </p:nvSpPr>
        <p:spPr>
          <a:xfrm rot="5400000">
            <a:off x="6593092" y="3035298"/>
            <a:ext cx="521360" cy="22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13598" y="854642"/>
            <a:ext cx="143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Prone </a:t>
            </a:r>
          </a:p>
          <a:p>
            <a:pPr algn="ctr"/>
            <a:r>
              <a:rPr lang="en-GB" dirty="0"/>
              <a:t>configuration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34343" y="158200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79659" y="156180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87379" y="1119686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 state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10137" y="1103740"/>
            <a:ext cx="172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Estimated prone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51764" y="4880037"/>
            <a:ext cx="206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Difference between </a:t>
            </a:r>
          </a:p>
          <a:p>
            <a:pPr algn="ctr"/>
            <a:r>
              <a:rPr lang="en-GB" dirty="0"/>
              <a:t>prone and estimated prone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40006" y="4880037"/>
            <a:ext cx="183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Difference applied to </a:t>
            </a:r>
            <a:r>
              <a:rPr lang="en-US" dirty="0"/>
              <a:t>reference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23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Mira, Anna (GE Healthcare)</cp:lastModifiedBy>
  <cp:revision>6</cp:revision>
  <dcterms:created xsi:type="dcterms:W3CDTF">2016-09-27T11:56:28Z</dcterms:created>
  <dcterms:modified xsi:type="dcterms:W3CDTF">2016-09-28T17:45:17Z</dcterms:modified>
</cp:coreProperties>
</file>