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58"/>
      </p:cViewPr>
      <p:guideLst>
        <p:guide orient="horz" pos="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588C-5D6B-4C9E-9AD7-70F180567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45C9-884B-4A8D-8C15-C2B4F1F95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6C135-2784-4063-B07D-AECFF78A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D0DF-8E0B-4987-AA85-029FB493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B3257-BA5A-4E7F-9BB8-FEDFDD0E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2CBF-2089-44B3-AE6F-44A55018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80414-9136-41D1-A319-EBABA86EB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38C7-AE24-4D95-A012-ED2C87EA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7FB4B-FB81-4C35-A58F-B161BACD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ADF7-826E-4792-994B-1A0390FF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8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2A17E-0B58-4D1F-B4B3-A1261312B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5A46C-E3C5-4BE9-BFCF-1837CCAD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D4E8-48C9-4489-AA95-8B8EB34E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7651-0831-44B6-8B9D-D4A2A654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5056-1061-44A3-921E-349013ED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3857-AD31-4B43-8E03-57D0B04F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2016-30DE-4396-B5A7-2F773B0D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2E26-3911-4DAA-BA2D-8426CE81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1F98F-72A3-4A2E-964F-075705D4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F3DB-C61D-4677-A50F-19583DE5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F697-B2CE-40A8-A084-55E7D62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39289-CDDC-44A1-902F-0E364EBE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C50DE-D7C6-4B1A-BBB8-364729DD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F3C30-2297-4821-8EAA-1CB22D94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70484-98DC-4D15-A22B-9D351A6B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0B28-3F8C-4351-B301-C43BC12C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FC25-D0BF-45C9-8450-543A8C929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19858-37DF-4657-9FA9-D5812B45A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D3970-99C7-4169-A198-B67B667A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0C912-2FDF-4101-A647-5BB924A2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8CD18-D9FC-4EFF-9090-EBCD7B79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7E83-397D-42B9-A768-A069CD00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106FB-0B8D-4D2F-BDA8-0CBFBB6E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B55A5-5E55-4492-956B-9D5D34D95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B535C-172D-4671-A5E5-746856295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3CCCC-866B-4D1A-93D0-DD76612F3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54ADD-DA26-4A4B-B826-390AD5E2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8F41B-A579-49A6-BC7D-FB465E2B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93DC8-6185-4A32-965E-3CD064F5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3D14-4911-451F-B10D-0104BC6A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D1E4B-9FAF-4057-9F96-9A8F8405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E0E6C-A844-472E-8AA6-FDADA662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C97AB-BBB5-4A48-A68A-53629CDB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56391-55C7-4740-B218-63F6422D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41C45-2A47-4199-BB9E-FF696BC5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236AA-0B55-4E0F-B9EA-5F66C762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33C0-C74F-4EF2-BA07-7FD121AD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5627-ED44-4CF6-8ED3-15BD6375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0859-5BAB-4D44-8395-8B52EAE42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4E83A-6433-442B-B67D-24997AE1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271A-70D3-4051-84F5-DBA655A6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3A67D-DBD9-4ACB-9676-D174A5B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1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97AE-877D-4E56-9FAD-DAB484A8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7413D-EB66-419C-A13B-C3BB88A5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7CC5C-761C-420E-9946-FEB65CE0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E37DB-518E-4B52-9B18-99953F7F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65C-3E58-46D4-ACE3-40475DD29E3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870D4-593E-475F-9AE7-19EC3194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54240-D8EE-4CB3-8780-54B35A21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C5A-B5FE-4E82-9A4E-492E89DFCB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769D3-B4EB-47DE-A99C-2C6577BD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E828D-913D-4391-ABD6-8FBFA284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CF350-EF51-4CF1-882A-9CC61D168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665C-3E58-46D4-ACE3-40475DD29E3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B5BC-D7D6-441E-8DF3-11F01EFF7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E6BB-26A4-4859-AFC3-995E27E09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5C5A-B5FE-4E82-9A4E-492E89DFCB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5183D7-5A09-406F-99EB-3092E6D1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30" y="1746358"/>
            <a:ext cx="8711939" cy="33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55AA339-EA79-4021-B98A-FBB323A48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8" t="40634" r="43704" b="37080"/>
          <a:stretch/>
        </p:blipFill>
        <p:spPr>
          <a:xfrm>
            <a:off x="1091287" y="2977498"/>
            <a:ext cx="1914423" cy="1384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B54AD93-285C-4189-A1AD-7BD466092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1" t="39855" r="48209" b="36721"/>
          <a:stretch/>
        </p:blipFill>
        <p:spPr>
          <a:xfrm>
            <a:off x="4930428" y="4944286"/>
            <a:ext cx="1840112" cy="1320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49BED50-3635-40C8-AF8D-93F12605C6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1" t="39344" r="50000" b="36285"/>
          <a:stretch/>
        </p:blipFill>
        <p:spPr>
          <a:xfrm>
            <a:off x="4876531" y="3029978"/>
            <a:ext cx="1871937" cy="13126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0D60273-D1DF-4444-9EB8-7FD200734E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6962" r="53570" b="37782"/>
          <a:stretch/>
        </p:blipFill>
        <p:spPr>
          <a:xfrm>
            <a:off x="1105859" y="4953406"/>
            <a:ext cx="1881804" cy="13087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A3B1132-8510-40DC-9CB2-0042DEC6A9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3" t="41328" r="52200" b="31365"/>
          <a:stretch/>
        </p:blipFill>
        <p:spPr>
          <a:xfrm>
            <a:off x="2991895" y="4961322"/>
            <a:ext cx="1919403" cy="12967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D713A3-E685-4FEC-88E0-AC58C0AB76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06" y="521530"/>
            <a:ext cx="2757036" cy="2019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84C7A4F-A964-486B-A996-55E5F303C7B9}"/>
              </a:ext>
            </a:extLst>
          </p:cNvPr>
          <p:cNvSpPr/>
          <p:nvPr/>
        </p:nvSpPr>
        <p:spPr>
          <a:xfrm>
            <a:off x="2592676" y="1619429"/>
            <a:ext cx="197893" cy="1023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85357-F989-4EE9-B8BD-73C234484CA4}"/>
              </a:ext>
            </a:extLst>
          </p:cNvPr>
          <p:cNvSpPr txBox="1"/>
          <p:nvPr/>
        </p:nvSpPr>
        <p:spPr>
          <a:xfrm>
            <a:off x="2506354" y="135492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G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8A32F-13A4-4FA0-ABC1-E3BAF24146B5}"/>
              </a:ext>
            </a:extLst>
          </p:cNvPr>
          <p:cNvSpPr txBox="1"/>
          <p:nvPr/>
        </p:nvSpPr>
        <p:spPr>
          <a:xfrm>
            <a:off x="2356129" y="161942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76E7B-0844-415B-BEF9-B02835DA0D5C}"/>
              </a:ext>
            </a:extLst>
          </p:cNvPr>
          <p:cNvSpPr txBox="1"/>
          <p:nvPr/>
        </p:nvSpPr>
        <p:spPr>
          <a:xfrm>
            <a:off x="3131562" y="111408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2</a:t>
            </a:r>
            <a:r>
              <a:rPr lang="en-GB" sz="1400" dirty="0"/>
              <a:t>.</a:t>
            </a:r>
            <a:endParaRPr lang="en-US" sz="14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40121BC-143F-49C7-ACCC-44A88329D324}"/>
              </a:ext>
            </a:extLst>
          </p:cNvPr>
          <p:cNvSpPr/>
          <p:nvPr/>
        </p:nvSpPr>
        <p:spPr>
          <a:xfrm>
            <a:off x="3411200" y="1189526"/>
            <a:ext cx="45719" cy="15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5FB7246-2196-40E2-9591-A66BD4ACB0D8}"/>
              </a:ext>
            </a:extLst>
          </p:cNvPr>
          <p:cNvSpPr/>
          <p:nvPr/>
        </p:nvSpPr>
        <p:spPr>
          <a:xfrm rot="10800000">
            <a:off x="3406765" y="1694867"/>
            <a:ext cx="45719" cy="15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4A214-85B8-4776-9EB9-3EFF1578DFF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5" r="40072"/>
          <a:stretch/>
        </p:blipFill>
        <p:spPr>
          <a:xfrm>
            <a:off x="3899906" y="520112"/>
            <a:ext cx="1254306" cy="2020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A56562-A6AC-4E31-BB17-2A2860A06A4C}"/>
              </a:ext>
            </a:extLst>
          </p:cNvPr>
          <p:cNvSpPr txBox="1"/>
          <p:nvPr/>
        </p:nvSpPr>
        <p:spPr>
          <a:xfrm>
            <a:off x="1101035" y="4335103"/>
            <a:ext cx="188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element size  20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F5CA-F359-4E3C-B235-55D064C7963C}"/>
              </a:ext>
            </a:extLst>
          </p:cNvPr>
          <p:cNvSpPr txBox="1"/>
          <p:nvPr/>
        </p:nvSpPr>
        <p:spPr>
          <a:xfrm>
            <a:off x="2986372" y="4335103"/>
            <a:ext cx="188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element size  17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35AB29-CC26-4FFC-BBFD-20C0B01D0A48}"/>
              </a:ext>
            </a:extLst>
          </p:cNvPr>
          <p:cNvSpPr txBox="1"/>
          <p:nvPr/>
        </p:nvSpPr>
        <p:spPr>
          <a:xfrm>
            <a:off x="1109654" y="6264294"/>
            <a:ext cx="188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element size  13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A8817-882F-4AB2-A5A1-B48E46839C8E}"/>
              </a:ext>
            </a:extLst>
          </p:cNvPr>
          <p:cNvSpPr txBox="1"/>
          <p:nvPr/>
        </p:nvSpPr>
        <p:spPr>
          <a:xfrm>
            <a:off x="3011974" y="6273225"/>
            <a:ext cx="188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element size   10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4227A-4182-4864-A21D-B82D966B2A6B}"/>
              </a:ext>
            </a:extLst>
          </p:cNvPr>
          <p:cNvSpPr txBox="1"/>
          <p:nvPr/>
        </p:nvSpPr>
        <p:spPr>
          <a:xfrm>
            <a:off x="4887348" y="6257470"/>
            <a:ext cx="188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element size    7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DFFC5-2289-4C76-B6E5-43C5ADB5F5B0}"/>
              </a:ext>
            </a:extLst>
          </p:cNvPr>
          <p:cNvSpPr txBox="1"/>
          <p:nvPr/>
        </p:nvSpPr>
        <p:spPr>
          <a:xfrm>
            <a:off x="1084130" y="2657915"/>
            <a:ext cx="5676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Internal strain  distribution for different mesh sizes. </a:t>
            </a:r>
            <a:endParaRPr lang="en-US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720077-8B20-4F55-A504-9953AA127D2F}"/>
              </a:ext>
            </a:extLst>
          </p:cNvPr>
          <p:cNvCxnSpPr>
            <a:cxnSpLocks/>
          </p:cNvCxnSpPr>
          <p:nvPr/>
        </p:nvCxnSpPr>
        <p:spPr>
          <a:xfrm>
            <a:off x="1105859" y="4926100"/>
            <a:ext cx="5676532" cy="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14D325-68F0-4C28-BBA3-3C52E9ACFD1F}"/>
              </a:ext>
            </a:extLst>
          </p:cNvPr>
          <p:cNvCxnSpPr>
            <a:cxnSpLocks/>
          </p:cNvCxnSpPr>
          <p:nvPr/>
        </p:nvCxnSpPr>
        <p:spPr>
          <a:xfrm>
            <a:off x="1105859" y="6257470"/>
            <a:ext cx="5676532" cy="11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BDBF6E-F517-47F3-9667-8C457ABE275D}"/>
              </a:ext>
            </a:extLst>
          </p:cNvPr>
          <p:cNvCxnSpPr/>
          <p:nvPr/>
        </p:nvCxnSpPr>
        <p:spPr>
          <a:xfrm flipH="1">
            <a:off x="1089206" y="1851768"/>
            <a:ext cx="2992674" cy="111195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E1BBA6-8EED-42D1-A045-29AFE09B4B11}"/>
              </a:ext>
            </a:extLst>
          </p:cNvPr>
          <p:cNvCxnSpPr>
            <a:cxnSpLocks/>
          </p:cNvCxnSpPr>
          <p:nvPr/>
        </p:nvCxnSpPr>
        <p:spPr>
          <a:xfrm>
            <a:off x="5116023" y="1851761"/>
            <a:ext cx="1628437" cy="117875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57B9E9C-1BD0-4F08-80E8-9B082B3373BD}"/>
              </a:ext>
            </a:extLst>
          </p:cNvPr>
          <p:cNvSpPr/>
          <p:nvPr/>
        </p:nvSpPr>
        <p:spPr>
          <a:xfrm>
            <a:off x="1831248" y="3037379"/>
            <a:ext cx="183625" cy="311483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3F7FF-5EAE-497C-9D1F-60E3A7134245}"/>
              </a:ext>
            </a:extLst>
          </p:cNvPr>
          <p:cNvSpPr/>
          <p:nvPr/>
        </p:nvSpPr>
        <p:spPr>
          <a:xfrm>
            <a:off x="5594156" y="2996470"/>
            <a:ext cx="192943" cy="345528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33B22-922F-461C-A38B-F21A3B704040}"/>
              </a:ext>
            </a:extLst>
          </p:cNvPr>
          <p:cNvSpPr txBox="1"/>
          <p:nvPr/>
        </p:nvSpPr>
        <p:spPr>
          <a:xfrm>
            <a:off x="1972839" y="2924125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max = 2.16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2106CC-35FB-4389-A751-709E1905E963}"/>
              </a:ext>
            </a:extLst>
          </p:cNvPr>
          <p:cNvSpPr txBox="1"/>
          <p:nvPr/>
        </p:nvSpPr>
        <p:spPr>
          <a:xfrm>
            <a:off x="1994186" y="4863251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max = 1.73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552AB5-66E1-4D68-85ED-419E83DC4E4F}"/>
              </a:ext>
            </a:extLst>
          </p:cNvPr>
          <p:cNvSpPr txBox="1"/>
          <p:nvPr/>
        </p:nvSpPr>
        <p:spPr>
          <a:xfrm>
            <a:off x="3849679" y="4863251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max = 3.15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F42D4A-DB8B-4E60-B86D-C94E160863DC}"/>
              </a:ext>
            </a:extLst>
          </p:cNvPr>
          <p:cNvSpPr txBox="1"/>
          <p:nvPr/>
        </p:nvSpPr>
        <p:spPr>
          <a:xfrm>
            <a:off x="5721756" y="4855333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max = 2.99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B58E4F-906E-4129-8C8A-E3D3D6737EF3}"/>
              </a:ext>
            </a:extLst>
          </p:cNvPr>
          <p:cNvSpPr/>
          <p:nvPr/>
        </p:nvSpPr>
        <p:spPr>
          <a:xfrm>
            <a:off x="4325790" y="2609522"/>
            <a:ext cx="618011" cy="1287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F10EF4-4979-4EFE-8AFC-94F3ADE714B6}"/>
              </a:ext>
            </a:extLst>
          </p:cNvPr>
          <p:cNvSpPr txBox="1"/>
          <p:nvPr/>
        </p:nvSpPr>
        <p:spPr>
          <a:xfrm>
            <a:off x="5768665" y="2969397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max = 1.77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50C026-9245-48E1-BBB5-B1A8D74E6A45}"/>
              </a:ext>
            </a:extLst>
          </p:cNvPr>
          <p:cNvSpPr/>
          <p:nvPr/>
        </p:nvSpPr>
        <p:spPr>
          <a:xfrm>
            <a:off x="4068679" y="1165688"/>
            <a:ext cx="1031141" cy="6817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0DB57D5-7035-487D-B196-8449D3B4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9" t="8644" r="14326" b="72964"/>
          <a:stretch/>
        </p:blipFill>
        <p:spPr>
          <a:xfrm>
            <a:off x="6922109" y="3068801"/>
            <a:ext cx="877267" cy="120082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04FB939-D3D2-4BC2-A948-F272E98CBE5E}"/>
              </a:ext>
            </a:extLst>
          </p:cNvPr>
          <p:cNvCxnSpPr>
            <a:cxnSpLocks/>
          </p:cNvCxnSpPr>
          <p:nvPr/>
        </p:nvCxnSpPr>
        <p:spPr>
          <a:xfrm>
            <a:off x="1089206" y="3003499"/>
            <a:ext cx="5676532" cy="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4803E6-D6AD-4DBD-AC83-F6513CF4500B}"/>
              </a:ext>
            </a:extLst>
          </p:cNvPr>
          <p:cNvCxnSpPr>
            <a:cxnSpLocks/>
          </p:cNvCxnSpPr>
          <p:nvPr/>
        </p:nvCxnSpPr>
        <p:spPr>
          <a:xfrm>
            <a:off x="1089206" y="4334869"/>
            <a:ext cx="5676532" cy="11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D0F62FD7-F5E5-4DED-B415-EFD257E69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9" t="8644" r="14326" b="72964"/>
          <a:stretch/>
        </p:blipFill>
        <p:spPr>
          <a:xfrm>
            <a:off x="6922109" y="4953406"/>
            <a:ext cx="877267" cy="120082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C62984-073F-4C37-A9EA-13B5F4B348F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2" t="32911" r="57881" b="42311"/>
          <a:stretch/>
        </p:blipFill>
        <p:spPr>
          <a:xfrm>
            <a:off x="3021807" y="3019199"/>
            <a:ext cx="1832860" cy="1329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F51A5BC-F36B-47CB-A3AF-2E351328CFE1}"/>
              </a:ext>
            </a:extLst>
          </p:cNvPr>
          <p:cNvSpPr txBox="1"/>
          <p:nvPr/>
        </p:nvSpPr>
        <p:spPr>
          <a:xfrm>
            <a:off x="3944125" y="2937127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max = 1.28</a:t>
            </a:r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761371-E855-4C29-9526-E3FDA8F46378}"/>
              </a:ext>
            </a:extLst>
          </p:cNvPr>
          <p:cNvSpPr/>
          <p:nvPr/>
        </p:nvSpPr>
        <p:spPr>
          <a:xfrm>
            <a:off x="3821496" y="3021398"/>
            <a:ext cx="192943" cy="345528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27042F-FCA9-41A6-8528-6D5535C7979F}"/>
              </a:ext>
            </a:extLst>
          </p:cNvPr>
          <p:cNvSpPr/>
          <p:nvPr/>
        </p:nvSpPr>
        <p:spPr>
          <a:xfrm>
            <a:off x="1821930" y="4974255"/>
            <a:ext cx="192943" cy="345528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CBCD43-5FC7-485D-AE56-BFEE1A99C104}"/>
              </a:ext>
            </a:extLst>
          </p:cNvPr>
          <p:cNvSpPr/>
          <p:nvPr/>
        </p:nvSpPr>
        <p:spPr>
          <a:xfrm>
            <a:off x="3647171" y="4990346"/>
            <a:ext cx="192943" cy="345528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90EFD8C-754C-4E9E-8D2F-0E0E451C66B9}"/>
              </a:ext>
            </a:extLst>
          </p:cNvPr>
          <p:cNvSpPr/>
          <p:nvPr/>
        </p:nvSpPr>
        <p:spPr>
          <a:xfrm>
            <a:off x="5544341" y="4974255"/>
            <a:ext cx="192943" cy="345528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D2AAC6-146F-482F-87EC-F052CD2A7E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6064" y="542828"/>
            <a:ext cx="2913735" cy="1762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5B86FA8-59A4-4110-AD67-53972AAB895F}"/>
              </a:ext>
            </a:extLst>
          </p:cNvPr>
          <p:cNvSpPr txBox="1"/>
          <p:nvPr/>
        </p:nvSpPr>
        <p:spPr>
          <a:xfrm>
            <a:off x="4803768" y="4321503"/>
            <a:ext cx="188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element size  15 mm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4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6213</TotalTime>
  <Words>61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Mira, Anna (GE Healthcare)</dc:creator>
  <cp:lastModifiedBy>Anna Mira</cp:lastModifiedBy>
  <cp:revision>15</cp:revision>
  <dcterms:created xsi:type="dcterms:W3CDTF">2018-03-10T15:37:47Z</dcterms:created>
  <dcterms:modified xsi:type="dcterms:W3CDTF">2018-04-17T06:02:57Z</dcterms:modified>
</cp:coreProperties>
</file>