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9D1"/>
    <a:srgbClr val="08DE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 showGuides="1">
      <p:cViewPr>
        <p:scale>
          <a:sx n="88" d="100"/>
          <a:sy n="88" d="100"/>
        </p:scale>
        <p:origin x="283" y="53"/>
      </p:cViewPr>
      <p:guideLst>
        <p:guide orient="horz" pos="26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5D933-442C-4D95-A9D2-6A5E00E5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7EE0CA-7591-4E8C-ADE6-5DC742059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25CE24-AC9F-40F3-B450-20DF9352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75F-960A-4A91-B9CB-E89AA9AF01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01E602-A83F-4ACB-85B4-1D557437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313794-3E14-45FE-AD05-F2E3FC74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705D-EED7-4BD7-985D-5D1A60339C1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908D8-9361-41EB-8098-49CA7712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2F1CCB-84B9-4010-A146-27EF71083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A3A18B-F68C-47CB-BCA0-8D43FB65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75F-960A-4A91-B9CB-E89AA9AF01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689198-6EEE-48D0-AAA6-7AFD3792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15C446-06E8-4575-A27F-349A5E27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705D-EED7-4BD7-985D-5D1A60339C1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5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493049-08D9-4F2E-9A9D-F7F5F986F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4EC2BC-0829-47A2-8586-43F936182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66F102-D63E-469D-9CA6-9B2D2BC3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75F-960A-4A91-B9CB-E89AA9AF01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9B02DA-02B4-46B4-AD7E-694B8C56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E1921F-104D-45B9-B3E5-52D11813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705D-EED7-4BD7-985D-5D1A60339C1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63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76F0B-E4AC-401B-A8E4-2E1A020A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226807-101E-49FE-A765-FF1073686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8E67EA-2DAD-472B-BE47-53FA0737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75F-960A-4A91-B9CB-E89AA9AF01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273672-DBCD-43D4-AAF3-0BEAA4B9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EA1B32-E2F4-4437-BAAC-54915545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705D-EED7-4BD7-985D-5D1A60339C1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87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23A2B-131F-4344-BB35-A13B543A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742431-4A66-44CC-91A2-DF812B9C5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79E5DE-F94E-46F4-81F3-AEB04D05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75F-960A-4A91-B9CB-E89AA9AF01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E28DD2-C078-4862-B0FC-8023BF22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136501-4618-40FE-B518-7DA97EA6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705D-EED7-4BD7-985D-5D1A60339C1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68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99794-0D42-40C3-AB42-FD611038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9F408-25FC-44AD-9E16-B76E3182B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12E6C7-0FAF-4B6D-8876-97D6E2A21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B6E83-5538-4863-AC07-F3119A1B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75F-960A-4A91-B9CB-E89AA9AF01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943588-3929-4D1F-A3B6-3A7AF3A6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35A35C-BB81-4A65-934E-C5098C95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705D-EED7-4BD7-985D-5D1A60339C1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81E92-F281-4F60-9496-EC0FACDA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B53218-24C3-4643-B160-B539BCC7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2D2C31-D296-4DC1-8D4F-311AC8E99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92384F-DFA5-40A0-9248-350AD1A4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455488-65D4-4DC4-B2F2-DE05DF962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B7AFD76-8296-42CA-A8A8-9382C6E0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75F-960A-4A91-B9CB-E89AA9AF01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790F82-51AC-43BE-B46E-2DC24FE4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464ABF-2EF0-42C7-B2D4-675402FD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705D-EED7-4BD7-985D-5D1A60339C1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18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AB52A-E41B-45DD-B7F4-45BC8026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CB6062-409E-424F-B97E-00CAF841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75F-960A-4A91-B9CB-E89AA9AF01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76DE60-D90A-4054-88EF-90704C9E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1261A8-1A80-448C-B180-4ECF063F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705D-EED7-4BD7-985D-5D1A60339C1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17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C8289D-2D52-4BEF-BD68-0E09AF6A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75F-960A-4A91-B9CB-E89AA9AF01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86310F-7B9D-4322-AA59-DA5F3304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EB47E2-DCA6-4DF8-B1EB-E828E9D4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705D-EED7-4BD7-985D-5D1A60339C1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58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7EC9B-C0EE-468E-A082-A89FABDE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BE8DB1-4FFC-47C6-A774-4510071E5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73E43D-B367-4CB5-9AB6-CDC86B825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947275-517D-498B-AD66-BAAE9AE8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75F-960A-4A91-B9CB-E89AA9AF01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CBAF11-713F-4491-AE9C-12428E72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1D24D8-004B-4E33-B8AB-A75C292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705D-EED7-4BD7-985D-5D1A60339C1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19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79C38-99A1-4FDF-B942-A3A9E8B5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881DF6-3FD5-4B3A-B753-8C753152E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9B67EB-0F92-44D0-860D-9D23DD851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1C79A7-2B56-46CE-AB42-D5A27D04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875F-960A-4A91-B9CB-E89AA9AF01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B2037-2BCD-42F5-94AC-ABD0F65F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0E0994-AD5C-46CA-B36C-C7C52C51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705D-EED7-4BD7-985D-5D1A60339C1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24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941F3E-DA86-4533-963D-F94734B6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3118F9-2AD9-45D6-85B4-54332D284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151A50-6E5D-45B6-AFF8-060F3E4CB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875F-960A-4A91-B9CB-E89AA9AF01EC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8ED3BB-D43C-409B-A13A-911DDF939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AD1E2D-9D8C-4F85-A95A-6AA758E42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7705D-EED7-4BD7-985D-5D1A60339C1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74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5166BA5-317E-455E-AD81-A0C09E95D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54" y="1281112"/>
            <a:ext cx="2852738" cy="21478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E95735-47D6-49E2-A7B2-060142ECA166}"/>
              </a:ext>
            </a:extLst>
          </p:cNvPr>
          <p:cNvSpPr/>
          <p:nvPr/>
        </p:nvSpPr>
        <p:spPr>
          <a:xfrm>
            <a:off x="3840480" y="1523528"/>
            <a:ext cx="191588" cy="179658"/>
          </a:xfrm>
          <a:prstGeom prst="rect">
            <a:avLst/>
          </a:prstGeom>
          <a:solidFill>
            <a:srgbClr val="2609D1"/>
          </a:solidFill>
          <a:ln>
            <a:solidFill>
              <a:srgbClr val="260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B11CA-9438-4541-8A9A-FADBFACFC119}"/>
              </a:ext>
            </a:extLst>
          </p:cNvPr>
          <p:cNvSpPr/>
          <p:nvPr/>
        </p:nvSpPr>
        <p:spPr>
          <a:xfrm>
            <a:off x="3840480" y="1797848"/>
            <a:ext cx="191588" cy="1796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CCE57E-B594-4CCC-8967-CE107DD96276}"/>
              </a:ext>
            </a:extLst>
          </p:cNvPr>
          <p:cNvSpPr/>
          <p:nvPr/>
        </p:nvSpPr>
        <p:spPr>
          <a:xfrm>
            <a:off x="3840480" y="2072168"/>
            <a:ext cx="191588" cy="179658"/>
          </a:xfrm>
          <a:prstGeom prst="rect">
            <a:avLst/>
          </a:prstGeom>
          <a:solidFill>
            <a:srgbClr val="08DE0D"/>
          </a:solidFill>
          <a:ln>
            <a:solidFill>
              <a:srgbClr val="08DE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8F46190-6654-43BF-BD79-23422AEAF657}"/>
              </a:ext>
            </a:extLst>
          </p:cNvPr>
          <p:cNvSpPr txBox="1"/>
          <p:nvPr/>
        </p:nvSpPr>
        <p:spPr>
          <a:xfrm>
            <a:off x="4038634" y="1506897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Outside distance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83C9AFD-1484-4E38-8467-759816E2BB95}"/>
              </a:ext>
            </a:extLst>
          </p:cNvPr>
          <p:cNvSpPr txBox="1"/>
          <p:nvPr/>
        </p:nvSpPr>
        <p:spPr>
          <a:xfrm>
            <a:off x="4056968" y="1772858"/>
            <a:ext cx="1270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Inside distance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3D4CCA1-1D91-4800-B76C-47BD46396672}"/>
              </a:ext>
            </a:extLst>
          </p:cNvPr>
          <p:cNvSpPr txBox="1"/>
          <p:nvPr/>
        </p:nvSpPr>
        <p:spPr>
          <a:xfrm>
            <a:off x="4038634" y="2041070"/>
            <a:ext cx="204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Distance within tolerance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C5D88E-9BB7-47E4-A3A5-12F1E52B4D6D}"/>
              </a:ext>
            </a:extLst>
          </p:cNvPr>
          <p:cNvSpPr txBox="1"/>
          <p:nvPr/>
        </p:nvSpPr>
        <p:spPr>
          <a:xfrm>
            <a:off x="3731492" y="2346488"/>
            <a:ext cx="24785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Tolerance ± 5mm</a:t>
            </a:r>
          </a:p>
          <a:p>
            <a:r>
              <a:rPr lang="en-US" sz="1400" dirty="0"/>
              <a:t>Maximum distance: </a:t>
            </a:r>
          </a:p>
          <a:p>
            <a:r>
              <a:rPr lang="en-US" sz="1400" dirty="0"/>
              <a:t>	outside:    8.2 mm</a:t>
            </a:r>
          </a:p>
          <a:p>
            <a:r>
              <a:rPr lang="en-US" sz="1400" dirty="0"/>
              <a:t>	inside:   -16.25 mm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2FD9A0-4509-446E-AC1C-C98506CCA9D9}"/>
              </a:ext>
            </a:extLst>
          </p:cNvPr>
          <p:cNvSpPr/>
          <p:nvPr/>
        </p:nvSpPr>
        <p:spPr>
          <a:xfrm>
            <a:off x="8974927" y="1523528"/>
            <a:ext cx="191588" cy="179658"/>
          </a:xfrm>
          <a:prstGeom prst="rect">
            <a:avLst/>
          </a:prstGeom>
          <a:solidFill>
            <a:srgbClr val="2609D1"/>
          </a:solidFill>
          <a:ln>
            <a:solidFill>
              <a:srgbClr val="260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947146-ADA4-453D-97E3-34E4924C0E74}"/>
              </a:ext>
            </a:extLst>
          </p:cNvPr>
          <p:cNvSpPr/>
          <p:nvPr/>
        </p:nvSpPr>
        <p:spPr>
          <a:xfrm>
            <a:off x="8974927" y="1797848"/>
            <a:ext cx="191588" cy="1796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0D8051-0873-4160-9F7F-0DD971510DBB}"/>
              </a:ext>
            </a:extLst>
          </p:cNvPr>
          <p:cNvSpPr/>
          <p:nvPr/>
        </p:nvSpPr>
        <p:spPr>
          <a:xfrm>
            <a:off x="8974927" y="2072168"/>
            <a:ext cx="191588" cy="179658"/>
          </a:xfrm>
          <a:prstGeom prst="rect">
            <a:avLst/>
          </a:prstGeom>
          <a:solidFill>
            <a:srgbClr val="08DE0D"/>
          </a:solidFill>
          <a:ln>
            <a:solidFill>
              <a:srgbClr val="08DE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8975890-D030-4F3A-9318-77598C96083B}"/>
              </a:ext>
            </a:extLst>
          </p:cNvPr>
          <p:cNvSpPr txBox="1"/>
          <p:nvPr/>
        </p:nvSpPr>
        <p:spPr>
          <a:xfrm>
            <a:off x="9173081" y="1506897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Outside distance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374B550-DAD4-4A2E-8F09-F41B2BE80FC5}"/>
              </a:ext>
            </a:extLst>
          </p:cNvPr>
          <p:cNvSpPr txBox="1"/>
          <p:nvPr/>
        </p:nvSpPr>
        <p:spPr>
          <a:xfrm>
            <a:off x="9191415" y="1772858"/>
            <a:ext cx="1270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Inside distance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B816D87-0D25-4EC6-BDAF-C40586B4B0A8}"/>
              </a:ext>
            </a:extLst>
          </p:cNvPr>
          <p:cNvSpPr txBox="1"/>
          <p:nvPr/>
        </p:nvSpPr>
        <p:spPr>
          <a:xfrm>
            <a:off x="9173081" y="2041070"/>
            <a:ext cx="204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Distance within tolerance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2C766A-A563-473E-9396-B613E9B95A6E}"/>
              </a:ext>
            </a:extLst>
          </p:cNvPr>
          <p:cNvSpPr txBox="1"/>
          <p:nvPr/>
        </p:nvSpPr>
        <p:spPr>
          <a:xfrm>
            <a:off x="8865939" y="2346488"/>
            <a:ext cx="23903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Tolerance ± 5mm</a:t>
            </a:r>
          </a:p>
          <a:p>
            <a:r>
              <a:rPr lang="en-US" sz="1400" dirty="0"/>
              <a:t>Maximum distance: </a:t>
            </a:r>
          </a:p>
          <a:p>
            <a:r>
              <a:rPr lang="en-US" sz="1400" dirty="0"/>
              <a:t>	outside: 14.6 mm</a:t>
            </a:r>
          </a:p>
          <a:p>
            <a:r>
              <a:rPr lang="en-US" sz="1400" dirty="0"/>
              <a:t>	inside:   -14.9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DCAFD903-C584-4EF3-A4AD-399C705D9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341" y="1425596"/>
            <a:ext cx="2623653" cy="2003404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E1CDA7B7-3398-46ED-B1C4-92D9D955004C}"/>
              </a:ext>
            </a:extLst>
          </p:cNvPr>
          <p:cNvSpPr txBox="1"/>
          <p:nvPr/>
        </p:nvSpPr>
        <p:spPr>
          <a:xfrm>
            <a:off x="1101611" y="3510187"/>
            <a:ext cx="395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Muscle geometry in prone configuration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A156618-5893-42CD-839E-556E236C63FB}"/>
              </a:ext>
            </a:extLst>
          </p:cNvPr>
          <p:cNvSpPr txBox="1"/>
          <p:nvPr/>
        </p:nvSpPr>
        <p:spPr>
          <a:xfrm>
            <a:off x="6251341" y="3504747"/>
            <a:ext cx="457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Muscle geometry in supine tilted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2958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8C904E-AD35-4A80-90D6-D9C002C54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422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6342</TotalTime>
  <Words>37</Words>
  <Application>Microsoft Office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 Mira</dc:creator>
  <cp:lastModifiedBy>Anna Mira</cp:lastModifiedBy>
  <cp:revision>11</cp:revision>
  <dcterms:created xsi:type="dcterms:W3CDTF">2018-04-18T10:52:57Z</dcterms:created>
  <dcterms:modified xsi:type="dcterms:W3CDTF">2018-04-22T20:35:15Z</dcterms:modified>
</cp:coreProperties>
</file>