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37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B3A6-8C71-4987-8BA1-0E7329F69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FB543-F81B-4845-A308-BD9E2B602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D5F5-FBBD-4405-BDEE-74DD78C8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F91D-EE16-4D5F-A277-6A6B1AC0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576A-A0D5-4B27-953A-11223E4B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5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1B69-44DC-472C-910E-AB2518B9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78E50-6741-4C2B-A774-79D94D6F2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67BC-8D3B-4631-B141-4FBA3A60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E450-4A37-4E74-9470-4D2E95A2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C38C-F8F0-432B-A130-4670FFA8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604D7-2A66-41C5-A4D5-AD14F2B98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99717-B9AD-49BB-A4E9-651031440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DFEC-0956-4A60-93AB-65207DA2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4115-35B6-4A34-BF1E-69923CE1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C10F-6BC5-4673-8882-DC25B887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5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09E4-1B2C-4F01-9B75-8692D9B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94F5-28A7-4C0E-8B98-3FFAC26D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F6AA-B241-4433-B3C5-65543090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77F86-7E8D-4A0D-A849-0793681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99AE-364D-4E4E-A919-EF7C8161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A425-5B96-49A8-9278-C15C05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E1E3-D599-47DC-9B44-764A0DC2B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D1E59-1FE2-4F27-8E4B-C6C8323B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916C-47BB-4E55-994F-EC5C621C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D791-FA0B-4681-95CF-53201075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54EA-10B1-4A40-A530-CB77AEEE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EEFD-473F-4AA0-ABB1-13E8072EE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60651-5E26-48B4-8CB5-497612CF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CCEA0-867F-4887-A8EC-2A553613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C515A-5138-4074-946A-B678A41E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64E30-0164-485D-93FA-1016865F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DA77-2C51-4A0F-8926-82EB100E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94D87-E714-49ED-91E5-B4B08E2D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D8B2-FDDB-40E3-A1F7-A992EE600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7F2A-AFD6-4104-97E1-FAAEC7285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B1121-8ADF-4368-85CF-EC1A848F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6D713-8EF9-41FD-B7AB-6B654DCF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EC92-EA57-456C-BE33-073CE12F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F4BF0-802B-438C-9007-7D211419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BD86-CDF0-4263-A7B8-A2610F39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269A5-4C01-4844-87D9-2480F8D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FA55-13FE-4F61-A1F4-503BC669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4F916-CCAE-4420-8BBB-1C9C9882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8B617-5A84-499B-B68B-D43364D1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BB92F-36D0-457E-A391-8537B0F8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B0E2C-F837-488D-9B4B-DB1ADEF7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683C-A0AE-4AB5-9B1B-D2DAAA63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2BB5-D8A5-48D2-9B86-6A65ABAA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F623D-D850-4A32-B8E7-8952D8D80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57FA-D20B-4D8E-87F2-3431646A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9B810-BC98-445D-BDBD-766E1DBC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F8B95-2414-4C11-8F5B-8BBC5335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9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0658-28C9-4CF6-8584-2FAB9312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1F85-DE28-4B81-95F3-F9CA8228B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611B7-053E-4426-8E20-E032379C8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0A69-FEF0-47EE-BEF2-9FDC1B1C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06DC9-5C72-4186-AD6D-F44C8DE6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81D44-6F86-41C3-AFC4-1A99094C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0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BF26B-6F10-43DE-A6FF-BE879732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0BDD-F832-4E82-9A12-D8FA38E19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6F9A-E392-4AA7-8E75-6EB7BC9D5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EEE8-F54A-48B6-B098-ADB6C11CAEF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A1EF-AED8-403B-AFBB-61FDB1917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DBF24-AB49-44B4-AE40-AE9BD7539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F5FA-3650-46B7-AA50-2444C8D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B25AA-D02E-4413-8B9D-5F9E588F3A0B}"/>
              </a:ext>
            </a:extLst>
          </p:cNvPr>
          <p:cNvGrpSpPr/>
          <p:nvPr/>
        </p:nvGrpSpPr>
        <p:grpSpPr>
          <a:xfrm>
            <a:off x="6258106" y="2135600"/>
            <a:ext cx="5427137" cy="4479858"/>
            <a:chOff x="2443190" y="2094272"/>
            <a:chExt cx="5427137" cy="44798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DDDEAE-1D1A-40C2-BF12-6FA2D03C63FA}"/>
                </a:ext>
              </a:extLst>
            </p:cNvPr>
            <p:cNvSpPr txBox="1"/>
            <p:nvPr/>
          </p:nvSpPr>
          <p:spPr>
            <a:xfrm rot="16200000">
              <a:off x="1469911" y="4007723"/>
              <a:ext cx="2315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Breast thickness (mm)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6C1C59C-7203-465B-BDDE-22AA790281D6}"/>
                </a:ext>
              </a:extLst>
            </p:cNvPr>
            <p:cNvGrpSpPr/>
            <p:nvPr/>
          </p:nvGrpSpPr>
          <p:grpSpPr>
            <a:xfrm>
              <a:off x="2443190" y="2094272"/>
              <a:ext cx="5427137" cy="4454013"/>
              <a:chOff x="2443190" y="2094272"/>
              <a:chExt cx="5427137" cy="44540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33A98E-49FF-434E-9484-C7F245A8C14C}"/>
                  </a:ext>
                </a:extLst>
              </p:cNvPr>
              <p:cNvSpPr txBox="1"/>
              <p:nvPr/>
            </p:nvSpPr>
            <p:spPr>
              <a:xfrm>
                <a:off x="7255138" y="5993063"/>
                <a:ext cx="443346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12</a:t>
                </a:r>
                <a:endParaRPr lang="en-US" sz="1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93F31-3FDC-4DBB-9E41-006C960AFDEA}"/>
                  </a:ext>
                </a:extLst>
              </p:cNvPr>
              <p:cNvSpPr txBox="1"/>
              <p:nvPr/>
            </p:nvSpPr>
            <p:spPr>
              <a:xfrm>
                <a:off x="6639949" y="5993064"/>
                <a:ext cx="443346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10</a:t>
                </a:r>
                <a:endParaRPr lang="en-US" sz="1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F9284B-7DBD-4005-9D2B-4F51563E10C4}"/>
                  </a:ext>
                </a:extLst>
              </p:cNvPr>
              <p:cNvSpPr txBox="1"/>
              <p:nvPr/>
            </p:nvSpPr>
            <p:spPr>
              <a:xfrm>
                <a:off x="5934374" y="5993064"/>
                <a:ext cx="443346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8</a:t>
                </a:r>
                <a:endParaRPr lang="en-US" sz="1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3FF8D-4961-419D-9D00-33B1BFA90E27}"/>
                  </a:ext>
                </a:extLst>
              </p:cNvPr>
              <p:cNvSpPr txBox="1"/>
              <p:nvPr/>
            </p:nvSpPr>
            <p:spPr>
              <a:xfrm>
                <a:off x="5196222" y="5993064"/>
                <a:ext cx="443346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6</a:t>
                </a:r>
                <a:endParaRPr lang="en-US" sz="1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C5802E-1ECA-4291-A4CD-0DA6CE2110B7}"/>
                  </a:ext>
                </a:extLst>
              </p:cNvPr>
              <p:cNvSpPr txBox="1"/>
              <p:nvPr/>
            </p:nvSpPr>
            <p:spPr>
              <a:xfrm>
                <a:off x="4484426" y="5998888"/>
                <a:ext cx="443346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4</a:t>
                </a:r>
                <a:endParaRPr lang="en-US" sz="1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DAC7C2-34BF-4BCB-8342-101AA1667331}"/>
                  </a:ext>
                </a:extLst>
              </p:cNvPr>
              <p:cNvSpPr txBox="1"/>
              <p:nvPr/>
            </p:nvSpPr>
            <p:spPr>
              <a:xfrm>
                <a:off x="3767617" y="5993065"/>
                <a:ext cx="443346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2</a:t>
                </a:r>
                <a:endParaRPr lang="en-US" sz="1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83572-DB51-4441-8655-5D8BD4F81832}"/>
                  </a:ext>
                </a:extLst>
              </p:cNvPr>
              <p:cNvSpPr/>
              <p:nvPr/>
            </p:nvSpPr>
            <p:spPr>
              <a:xfrm>
                <a:off x="4878547" y="6108363"/>
                <a:ext cx="332510" cy="1730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70892A-3E3D-442E-90CE-2EE4E450E355}"/>
                  </a:ext>
                </a:extLst>
              </p:cNvPr>
              <p:cNvSpPr/>
              <p:nvPr/>
            </p:nvSpPr>
            <p:spPr>
              <a:xfrm>
                <a:off x="5374993" y="5993064"/>
                <a:ext cx="500389" cy="2828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E672D8-2F65-41D4-9F3D-96084279906C}"/>
                  </a:ext>
                </a:extLst>
              </p:cNvPr>
              <p:cNvSpPr txBox="1"/>
              <p:nvPr/>
            </p:nvSpPr>
            <p:spPr>
              <a:xfrm rot="16200000">
                <a:off x="1103633" y="4087969"/>
                <a:ext cx="3847207" cy="4649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" wrap="square" rtlCol="0">
                <a:spAutoFit/>
              </a:bodyPr>
              <a:lstStyle/>
              <a:p>
                <a:r>
                  <a:rPr lang="fr-FR" sz="1400" dirty="0"/>
                  <a:t>125</a:t>
                </a:r>
              </a:p>
              <a:p>
                <a:r>
                  <a:rPr lang="fr-FR" sz="1400" dirty="0"/>
                  <a:t>     115</a:t>
                </a:r>
              </a:p>
              <a:p>
                <a:r>
                  <a:rPr lang="fr-FR" sz="1400" dirty="0"/>
                  <a:t>   105 </a:t>
                </a:r>
              </a:p>
              <a:p>
                <a:r>
                  <a:rPr lang="fr-FR" sz="1400" dirty="0"/>
                  <a:t> </a:t>
                </a:r>
              </a:p>
              <a:p>
                <a:r>
                  <a:rPr lang="fr-FR" sz="1400" dirty="0"/>
                  <a:t>95</a:t>
                </a:r>
              </a:p>
              <a:p>
                <a:r>
                  <a:rPr lang="fr-FR" sz="1400" dirty="0"/>
                  <a:t>     85</a:t>
                </a:r>
              </a:p>
              <a:p>
                <a:r>
                  <a:rPr lang="fr-FR" sz="1400" dirty="0"/>
                  <a:t>     75</a:t>
                </a:r>
              </a:p>
              <a:p>
                <a:r>
                  <a:rPr lang="fr-FR" sz="1400" dirty="0"/>
                  <a:t>     65</a:t>
                </a:r>
              </a:p>
              <a:p>
                <a:r>
                  <a:rPr lang="fr-FR" sz="1400" dirty="0"/>
                  <a:t>     55</a:t>
                </a:r>
              </a:p>
              <a:p>
                <a:endParaRPr lang="fr-FR" sz="1400" dirty="0"/>
              </a:p>
              <a:p>
                <a:r>
                  <a:rPr lang="fr-FR" sz="1400" dirty="0"/>
                  <a:t>45</a:t>
                </a:r>
                <a:endParaRPr 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18B787-7F91-459F-870E-F761C91D43F7}"/>
                  </a:ext>
                </a:extLst>
              </p:cNvPr>
              <p:cNvSpPr txBox="1"/>
              <p:nvPr/>
            </p:nvSpPr>
            <p:spPr>
              <a:xfrm>
                <a:off x="3077383" y="5993066"/>
                <a:ext cx="443346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0</a:t>
                </a:r>
                <a:endParaRPr lang="en-US" sz="1400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1F8EF6E-35C3-4862-9CE9-6C2AA226CF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627" t="464" r="23458" b="6868"/>
              <a:stretch/>
            </p:blipFill>
            <p:spPr>
              <a:xfrm rot="5400000">
                <a:off x="3511945" y="1698291"/>
                <a:ext cx="3962402" cy="4754363"/>
              </a:xfrm>
              <a:prstGeom prst="rect">
                <a:avLst/>
              </a:prstGeom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AE3F32-4CBE-4D26-B49D-95B65D774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636" y="2396857"/>
                <a:ext cx="4321539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C68345-705F-4BDE-8604-710FAF072E14}"/>
                  </a:ext>
                </a:extLst>
              </p:cNvPr>
              <p:cNvSpPr/>
              <p:nvPr/>
            </p:nvSpPr>
            <p:spPr>
              <a:xfrm>
                <a:off x="2443190" y="2241755"/>
                <a:ext cx="5255294" cy="430653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330CB6-46D2-4355-AF2E-B47017AD9B05}"/>
                </a:ext>
              </a:extLst>
            </p:cNvPr>
            <p:cNvSpPr txBox="1"/>
            <p:nvPr/>
          </p:nvSpPr>
          <p:spPr>
            <a:xfrm>
              <a:off x="4190288" y="6204798"/>
              <a:ext cx="233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Compression force (N)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9C1043-6606-4195-85B0-0DB482377CA9}"/>
                </a:ext>
              </a:extLst>
            </p:cNvPr>
            <p:cNvSpPr/>
            <p:nvPr/>
          </p:nvSpPr>
          <p:spPr>
            <a:xfrm>
              <a:off x="6064111" y="2675904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CB3C90-792E-4F88-807A-D81B1C353C8C}"/>
                </a:ext>
              </a:extLst>
            </p:cNvPr>
            <p:cNvSpPr txBox="1"/>
            <p:nvPr/>
          </p:nvSpPr>
          <p:spPr>
            <a:xfrm>
              <a:off x="6808445" y="2742891"/>
              <a:ext cx="742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SRP</a:t>
              </a:r>
            </a:p>
            <a:p>
              <a:r>
                <a:rPr lang="fr-FR" dirty="0"/>
                <a:t>SFP</a:t>
              </a:r>
              <a:endParaRPr 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1B809-4BBA-4651-BF9C-3B17AC6C98FB}"/>
                </a:ext>
              </a:extLst>
            </p:cNvPr>
            <p:cNvCxnSpPr/>
            <p:nvPr/>
          </p:nvCxnSpPr>
          <p:spPr>
            <a:xfrm>
              <a:off x="6449961" y="2930013"/>
              <a:ext cx="358484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CF5B1D-9387-4797-A654-1FB71368EACB}"/>
                </a:ext>
              </a:extLst>
            </p:cNvPr>
            <p:cNvCxnSpPr/>
            <p:nvPr/>
          </p:nvCxnSpPr>
          <p:spPr>
            <a:xfrm>
              <a:off x="6447306" y="3216676"/>
              <a:ext cx="35848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3836F101-1AFB-409E-B382-96FC092F9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7" t="26527" r="30812"/>
          <a:stretch/>
        </p:blipFill>
        <p:spPr>
          <a:xfrm rot="21361255">
            <a:off x="2186562" y="4253651"/>
            <a:ext cx="2433726" cy="141383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9F10FF1-0633-4D14-9898-125CCDF3A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84" t="22919" r="5093" b="24608"/>
          <a:stretch/>
        </p:blipFill>
        <p:spPr>
          <a:xfrm>
            <a:off x="5352998" y="4380857"/>
            <a:ext cx="794437" cy="12866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903B0C1-F014-4D61-A9BB-3B046F28F5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9" t="12801" r="26533"/>
          <a:stretch/>
        </p:blipFill>
        <p:spPr>
          <a:xfrm>
            <a:off x="2075125" y="2537967"/>
            <a:ext cx="2651313" cy="146304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D0B1AD-D854-4151-8CB8-3FECAFF1B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84" t="22919" r="5093" b="24608"/>
          <a:stretch/>
        </p:blipFill>
        <p:spPr>
          <a:xfrm>
            <a:off x="5299102" y="2633655"/>
            <a:ext cx="836883" cy="124869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7CC1CBF-DEF9-4B54-9E1C-E15A028219E5}"/>
              </a:ext>
            </a:extLst>
          </p:cNvPr>
          <p:cNvSpPr txBox="1"/>
          <p:nvPr/>
        </p:nvSpPr>
        <p:spPr>
          <a:xfrm>
            <a:off x="2093349" y="228308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Rigid</a:t>
            </a:r>
            <a:r>
              <a:rPr lang="fr-FR" u="sng" dirty="0"/>
              <a:t> paddle </a:t>
            </a:r>
            <a:endParaRPr lang="en-US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21325D-D738-4AFC-A214-D948EF23C160}"/>
              </a:ext>
            </a:extLst>
          </p:cNvPr>
          <p:cNvSpPr txBox="1"/>
          <p:nvPr/>
        </p:nvSpPr>
        <p:spPr>
          <a:xfrm>
            <a:off x="2064131" y="4001949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Flex paddle </a:t>
            </a:r>
            <a:endParaRPr lang="en-US" u="sng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D545D3-D011-412D-BFA4-AA3246F8D7CA}"/>
              </a:ext>
            </a:extLst>
          </p:cNvPr>
          <p:cNvCxnSpPr>
            <a:cxnSpLocks/>
          </p:cNvCxnSpPr>
          <p:nvPr/>
        </p:nvCxnSpPr>
        <p:spPr>
          <a:xfrm>
            <a:off x="4872168" y="3158687"/>
            <a:ext cx="0" cy="351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337FCE-63A4-4757-A4D8-74E99A3C1602}"/>
              </a:ext>
            </a:extLst>
          </p:cNvPr>
          <p:cNvCxnSpPr>
            <a:cxnSpLocks/>
          </p:cNvCxnSpPr>
          <p:nvPr/>
        </p:nvCxnSpPr>
        <p:spPr>
          <a:xfrm>
            <a:off x="4846347" y="4904706"/>
            <a:ext cx="0" cy="36589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398964-523F-43A8-90F8-BF56575BD5C5}"/>
              </a:ext>
            </a:extLst>
          </p:cNvPr>
          <p:cNvCxnSpPr>
            <a:cxnSpLocks/>
          </p:cNvCxnSpPr>
          <p:nvPr/>
        </p:nvCxnSpPr>
        <p:spPr>
          <a:xfrm>
            <a:off x="4545306" y="4978531"/>
            <a:ext cx="0" cy="29206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C6C532-9550-4CEE-BC61-D0A16579D661}"/>
                  </a:ext>
                </a:extLst>
              </p:cNvPr>
              <p:cNvSpPr txBox="1"/>
              <p:nvPr/>
            </p:nvSpPr>
            <p:spPr>
              <a:xfrm>
                <a:off x="4495809" y="4950424"/>
                <a:ext cx="303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C6C532-9550-4CEE-BC61-D0A16579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9" y="4950424"/>
                <a:ext cx="303246" cy="369332"/>
              </a:xfrm>
              <a:prstGeom prst="rect">
                <a:avLst/>
              </a:prstGeom>
              <a:blipFill>
                <a:blip r:embed="rId5"/>
                <a:stretch>
                  <a:fillRect r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01CF4FA-9B80-4185-BFC1-E52E1F87AB45}"/>
                  </a:ext>
                </a:extLst>
              </p:cNvPr>
              <p:cNvSpPr txBox="1"/>
              <p:nvPr/>
            </p:nvSpPr>
            <p:spPr>
              <a:xfrm>
                <a:off x="4870985" y="4957085"/>
                <a:ext cx="303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01CF4FA-9B80-4185-BFC1-E52E1F87A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85" y="4957085"/>
                <a:ext cx="303246" cy="369332"/>
              </a:xfrm>
              <a:prstGeom prst="rect">
                <a:avLst/>
              </a:prstGeom>
              <a:blipFill>
                <a:blip r:embed="rId6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0D3A5E-11BB-48A9-B965-4EFC94341639}"/>
              </a:ext>
            </a:extLst>
          </p:cNvPr>
          <p:cNvCxnSpPr>
            <a:cxnSpLocks/>
          </p:cNvCxnSpPr>
          <p:nvPr/>
        </p:nvCxnSpPr>
        <p:spPr>
          <a:xfrm>
            <a:off x="3299894" y="4904706"/>
            <a:ext cx="159350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E2BA01-C0A3-49E1-8EB0-616328EF935F}"/>
              </a:ext>
            </a:extLst>
          </p:cNvPr>
          <p:cNvCxnSpPr>
            <a:cxnSpLocks/>
          </p:cNvCxnSpPr>
          <p:nvPr/>
        </p:nvCxnSpPr>
        <p:spPr>
          <a:xfrm>
            <a:off x="3307601" y="5261360"/>
            <a:ext cx="1585798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8EEA58-B8C7-42DD-9B01-E3C551DA7A05}"/>
              </a:ext>
            </a:extLst>
          </p:cNvPr>
          <p:cNvCxnSpPr>
            <a:cxnSpLocks/>
          </p:cNvCxnSpPr>
          <p:nvPr/>
        </p:nvCxnSpPr>
        <p:spPr>
          <a:xfrm>
            <a:off x="3968746" y="4978531"/>
            <a:ext cx="63833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D7DF7B-616D-422F-AE0B-41DFAF46FC36}"/>
              </a:ext>
            </a:extLst>
          </p:cNvPr>
          <p:cNvCxnSpPr>
            <a:cxnSpLocks/>
          </p:cNvCxnSpPr>
          <p:nvPr/>
        </p:nvCxnSpPr>
        <p:spPr>
          <a:xfrm flipV="1">
            <a:off x="3673475" y="3158686"/>
            <a:ext cx="1431390" cy="2697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127576-8ED2-45E7-95EA-9F9974D20EAB}"/>
              </a:ext>
            </a:extLst>
          </p:cNvPr>
          <p:cNvCxnSpPr>
            <a:cxnSpLocks/>
          </p:cNvCxnSpPr>
          <p:nvPr/>
        </p:nvCxnSpPr>
        <p:spPr>
          <a:xfrm>
            <a:off x="3713304" y="3510130"/>
            <a:ext cx="139156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689E7E3-4B70-47C5-8978-77BB09525D88}"/>
                  </a:ext>
                </a:extLst>
              </p:cNvPr>
              <p:cNvSpPr txBox="1"/>
              <p:nvPr/>
            </p:nvSpPr>
            <p:spPr>
              <a:xfrm>
                <a:off x="4840200" y="3151496"/>
                <a:ext cx="303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689E7E3-4B70-47C5-8978-77BB0952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200" y="3151496"/>
                <a:ext cx="303246" cy="369332"/>
              </a:xfrm>
              <a:prstGeom prst="rect">
                <a:avLst/>
              </a:prstGeom>
              <a:blipFill>
                <a:blip r:embed="rId7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04BA5A-F574-498F-8718-42CCD4F2E32E}"/>
                  </a:ext>
                </a:extLst>
              </p:cNvPr>
              <p:cNvSpPr txBox="1"/>
              <p:nvPr/>
            </p:nvSpPr>
            <p:spPr>
              <a:xfrm>
                <a:off x="3000849" y="5636486"/>
                <a:ext cx="1472017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04BA5A-F574-498F-8718-42CCD4F2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849" y="5636486"/>
                <a:ext cx="1472017" cy="616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CDAB5A4-37E6-4E82-934A-F155A7D7E87F}"/>
              </a:ext>
            </a:extLst>
          </p:cNvPr>
          <p:cNvCxnSpPr>
            <a:cxnSpLocks/>
          </p:cNvCxnSpPr>
          <p:nvPr/>
        </p:nvCxnSpPr>
        <p:spPr>
          <a:xfrm flipV="1">
            <a:off x="7044552" y="5391663"/>
            <a:ext cx="4321539" cy="166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7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45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Mira, Anna (GE Healthcare)</cp:lastModifiedBy>
  <cp:revision>8</cp:revision>
  <dcterms:created xsi:type="dcterms:W3CDTF">2018-03-16T13:32:07Z</dcterms:created>
  <dcterms:modified xsi:type="dcterms:W3CDTF">2018-03-18T18:10:01Z</dcterms:modified>
</cp:coreProperties>
</file>