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FE9-5734-44F7-9479-C04267210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9C10B-45A6-4225-A720-8539FDA00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4851-D371-471E-8D45-E9694BB7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2588-142C-4BA1-8002-5B5C6824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C8E5-85B5-49FF-8E71-4E17C293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365C-3858-4A79-BAFC-5758F7B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E4338-9BB0-499F-B4F1-E5432397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6099-7C26-43F6-93AE-7FCE7CB8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8DE9-7A3D-49FA-AC91-B1D69E25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8DF9-E424-4519-9AB0-49AAAFB7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D7A7D-A2F3-4267-A256-BA273458F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ED7EF-4558-4D08-808C-DB990800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B582-9E8F-476B-AD77-AB32035A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1D5B-FF7A-4DFC-9789-DBD38D3A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F604-618D-4CE0-9F67-1DA1CF77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1181-9A61-4832-97F3-D2E180B8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D872-8146-4041-AB78-F34CFAF0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3930-FD97-4701-84A4-7C7288A2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3DDC-B47E-40A0-9AB9-4AA63233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5954-9BAD-467A-8F21-007BA768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411F-ECB7-4FC4-96C3-ABC53932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9CE94-6DBA-4653-A320-AB740C1B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76DB-80D2-4F05-9AB1-1320F345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CFC-D398-4D98-9A29-8036AEF2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8F4B-BBDC-470B-A1FB-427EAD8D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7FB0-A1AD-4128-BB34-CC9FF42B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2174-E349-49BA-B08F-21241C007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7C12-4099-407E-8671-87CB2356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84381-6C44-4308-B63E-0B16DC83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1A8E2-7A6D-401D-A939-B632AE56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A455-7710-4296-B435-27B834CC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B5C0-2B82-485F-9FA2-7B12C05C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B540-BEC9-4F3A-844E-66D8AE1C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E3A2-34E2-49C6-A226-FE8D7CE5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D8F0-E2D2-4BA0-8588-0F6D613B4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DDC8C-2C3D-4B14-BB77-7A8FEF29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C9E4B-BE5B-4314-B6C2-3674660C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9418C-070D-4B39-8707-7BA512BF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23F0D-2CE7-40F5-A08D-E72A253C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654B-B2C5-4E45-9452-BE872E9C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91584-20C6-42CD-94A7-3C41044E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C56D6-F31C-420C-81C1-5E2A8274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1B1B8-02F4-4CF1-8D1E-9946EAD3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52557-D7A5-4780-996B-041E7270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7384C-F230-4254-B4DB-68CFF232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DA59A-4AEC-45D3-9319-DDA74A6F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43DD-3635-4BF0-B2FB-D6783B0B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4328-4488-43B0-A2B5-DB516341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D1F54-99F6-4AD3-B310-CAE72564F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E61A-2F13-4CC7-B9AE-D985164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B32D9-F948-40A2-B3B4-885543F1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D2DBC-BAD7-4A27-8A9F-2D7F5BB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8C40-49B2-4878-AA9F-A6C62F2F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39C91-DB6E-4342-BA42-325D3108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B3B2-F34D-462D-B57F-1275FF6C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86EA3-0DAE-4402-81C4-AF680AE1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C9A8B-A2FC-4C70-B821-5FC8A82E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AB71-CA41-496E-9D66-13448A3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69322-8BD2-481E-A43C-08C13AA3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FF4E-8B89-4F0F-A637-40303F36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9EF3-22AB-4878-8EFF-07EF1862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5C83-7477-4980-A7BD-F72C1555A85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2639-B38C-41C6-8AC6-D661DF7F3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EEE3-4A74-4499-A747-E4E9CE5F1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53E3-E7FE-4A87-89FE-E8CADC15ACE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0.png"/><Relationship Id="rId7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0FF09-1513-46A6-8128-713A23F8867B}"/>
              </a:ext>
            </a:extLst>
          </p:cNvPr>
          <p:cNvSpPr txBox="1"/>
          <p:nvPr/>
        </p:nvSpPr>
        <p:spPr>
          <a:xfrm>
            <a:off x="1019174" y="1904769"/>
            <a:ext cx="234534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Strong form of GMB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D23C1-690B-4BD4-96F1-A0EE9C45CB34}"/>
              </a:ext>
            </a:extLst>
          </p:cNvPr>
          <p:cNvSpPr txBox="1"/>
          <p:nvPr/>
        </p:nvSpPr>
        <p:spPr>
          <a:xfrm>
            <a:off x="4264269" y="1776045"/>
            <a:ext cx="262010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Week form of GMB </a:t>
            </a:r>
          </a:p>
          <a:p>
            <a:pPr algn="ctr"/>
            <a:r>
              <a:rPr lang="en-GB" dirty="0"/>
              <a:t>(principle of virtual work)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85766-0CFC-4CB3-A915-78515A6504D8}"/>
              </a:ext>
            </a:extLst>
          </p:cNvPr>
          <p:cNvSpPr txBox="1"/>
          <p:nvPr/>
        </p:nvSpPr>
        <p:spPr>
          <a:xfrm>
            <a:off x="7784123" y="1776043"/>
            <a:ext cx="2242039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Numerical system of equations"/>
              </a:rPr>
              <a:t>Numerical system of equations</a:t>
            </a:r>
            <a:endParaRPr lang="en-US" dirty="0">
              <a:latin typeface="Numerical system of equation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39FEE4-60DE-4308-920B-7873A64D9D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64523" y="2089435"/>
            <a:ext cx="899746" cy="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30F74-1EF8-43BA-AB38-440197D988F6}"/>
              </a:ext>
            </a:extLst>
          </p:cNvPr>
          <p:cNvCxnSpPr/>
          <p:nvPr/>
        </p:nvCxnSpPr>
        <p:spPr>
          <a:xfrm>
            <a:off x="6884377" y="2099207"/>
            <a:ext cx="8997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1A9A19-7D79-494B-B504-8E3B5D78F682}"/>
              </a:ext>
            </a:extLst>
          </p:cNvPr>
          <p:cNvCxnSpPr>
            <a:cxnSpLocks/>
          </p:cNvCxnSpPr>
          <p:nvPr/>
        </p:nvCxnSpPr>
        <p:spPr>
          <a:xfrm flipV="1">
            <a:off x="3814396" y="2089435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1EDED5-5A38-4865-8BD4-6C4950A84259}"/>
              </a:ext>
            </a:extLst>
          </p:cNvPr>
          <p:cNvCxnSpPr>
            <a:cxnSpLocks/>
          </p:cNvCxnSpPr>
          <p:nvPr/>
        </p:nvCxnSpPr>
        <p:spPr>
          <a:xfrm flipV="1">
            <a:off x="7363558" y="2099204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3FE888-9886-46BB-89F0-290E7DC3DC7C}"/>
              </a:ext>
            </a:extLst>
          </p:cNvPr>
          <p:cNvSpPr txBox="1"/>
          <p:nvPr/>
        </p:nvSpPr>
        <p:spPr>
          <a:xfrm>
            <a:off x="3246559" y="2490610"/>
            <a:ext cx="126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Partial integration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4083C-1365-49B2-9AA9-24A5E21C12A6}"/>
              </a:ext>
            </a:extLst>
          </p:cNvPr>
          <p:cNvSpPr txBox="1"/>
          <p:nvPr/>
        </p:nvSpPr>
        <p:spPr>
          <a:xfrm>
            <a:off x="6517298" y="2493689"/>
            <a:ext cx="169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Galerkin’s</a:t>
            </a:r>
            <a:r>
              <a:rPr lang="en-GB" dirty="0"/>
              <a:t> approximation method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B8B791-54FC-4504-8DFB-16A3834B2802}"/>
              </a:ext>
            </a:extLst>
          </p:cNvPr>
          <p:cNvSpPr/>
          <p:nvPr/>
        </p:nvSpPr>
        <p:spPr>
          <a:xfrm>
            <a:off x="2598328" y="4102303"/>
            <a:ext cx="1459523" cy="2022021"/>
          </a:xfrm>
          <a:custGeom>
            <a:avLst/>
            <a:gdLst>
              <a:gd name="connsiteX0" fmla="*/ 149469 w 1459523"/>
              <a:gd name="connsiteY0" fmla="*/ 1541479 h 2022021"/>
              <a:gd name="connsiteX1" fmla="*/ 228600 w 1459523"/>
              <a:gd name="connsiteY1" fmla="*/ 1532687 h 2022021"/>
              <a:gd name="connsiteX2" fmla="*/ 281353 w 1459523"/>
              <a:gd name="connsiteY2" fmla="*/ 1479933 h 2022021"/>
              <a:gd name="connsiteX3" fmla="*/ 307730 w 1459523"/>
              <a:gd name="connsiteY3" fmla="*/ 1453556 h 2022021"/>
              <a:gd name="connsiteX4" fmla="*/ 351692 w 1459523"/>
              <a:gd name="connsiteY4" fmla="*/ 1400802 h 2022021"/>
              <a:gd name="connsiteX5" fmla="*/ 404446 w 1459523"/>
              <a:gd name="connsiteY5" fmla="*/ 1348048 h 2022021"/>
              <a:gd name="connsiteX6" fmla="*/ 413238 w 1459523"/>
              <a:gd name="connsiteY6" fmla="*/ 1321672 h 2022021"/>
              <a:gd name="connsiteX7" fmla="*/ 413238 w 1459523"/>
              <a:gd name="connsiteY7" fmla="*/ 1013941 h 2022021"/>
              <a:gd name="connsiteX8" fmla="*/ 360484 w 1459523"/>
              <a:gd name="connsiteY8" fmla="*/ 961187 h 2022021"/>
              <a:gd name="connsiteX9" fmla="*/ 334107 w 1459523"/>
              <a:gd name="connsiteY9" fmla="*/ 952395 h 2022021"/>
              <a:gd name="connsiteX10" fmla="*/ 254976 w 1459523"/>
              <a:gd name="connsiteY10" fmla="*/ 890848 h 2022021"/>
              <a:gd name="connsiteX11" fmla="*/ 175846 w 1459523"/>
              <a:gd name="connsiteY11" fmla="*/ 846887 h 2022021"/>
              <a:gd name="connsiteX12" fmla="*/ 123092 w 1459523"/>
              <a:gd name="connsiteY12" fmla="*/ 802925 h 2022021"/>
              <a:gd name="connsiteX13" fmla="*/ 105507 w 1459523"/>
              <a:gd name="connsiteY13" fmla="*/ 776548 h 2022021"/>
              <a:gd name="connsiteX14" fmla="*/ 79130 w 1459523"/>
              <a:gd name="connsiteY14" fmla="*/ 741379 h 2022021"/>
              <a:gd name="connsiteX15" fmla="*/ 61546 w 1459523"/>
              <a:gd name="connsiteY15" fmla="*/ 688625 h 2022021"/>
              <a:gd name="connsiteX16" fmla="*/ 43961 w 1459523"/>
              <a:gd name="connsiteY16" fmla="*/ 653456 h 2022021"/>
              <a:gd name="connsiteX17" fmla="*/ 26376 w 1459523"/>
              <a:gd name="connsiteY17" fmla="*/ 591910 h 2022021"/>
              <a:gd name="connsiteX18" fmla="*/ 8792 w 1459523"/>
              <a:gd name="connsiteY18" fmla="*/ 547948 h 2022021"/>
              <a:gd name="connsiteX19" fmla="*/ 0 w 1459523"/>
              <a:gd name="connsiteY19" fmla="*/ 521572 h 2022021"/>
              <a:gd name="connsiteX20" fmla="*/ 8792 w 1459523"/>
              <a:gd name="connsiteY20" fmla="*/ 284179 h 2022021"/>
              <a:gd name="connsiteX21" fmla="*/ 26376 w 1459523"/>
              <a:gd name="connsiteY21" fmla="*/ 257802 h 2022021"/>
              <a:gd name="connsiteX22" fmla="*/ 70338 w 1459523"/>
              <a:gd name="connsiteY22" fmla="*/ 187464 h 2022021"/>
              <a:gd name="connsiteX23" fmla="*/ 96715 w 1459523"/>
              <a:gd name="connsiteY23" fmla="*/ 152295 h 2022021"/>
              <a:gd name="connsiteX24" fmla="*/ 167053 w 1459523"/>
              <a:gd name="connsiteY24" fmla="*/ 108333 h 2022021"/>
              <a:gd name="connsiteX25" fmla="*/ 219807 w 1459523"/>
              <a:gd name="connsiteY25" fmla="*/ 73164 h 2022021"/>
              <a:gd name="connsiteX26" fmla="*/ 307730 w 1459523"/>
              <a:gd name="connsiteY26" fmla="*/ 46787 h 2022021"/>
              <a:gd name="connsiteX27" fmla="*/ 369276 w 1459523"/>
              <a:gd name="connsiteY27" fmla="*/ 29202 h 2022021"/>
              <a:gd name="connsiteX28" fmla="*/ 465992 w 1459523"/>
              <a:gd name="connsiteY28" fmla="*/ 20410 h 2022021"/>
              <a:gd name="connsiteX29" fmla="*/ 756138 w 1459523"/>
              <a:gd name="connsiteY29" fmla="*/ 20410 h 2022021"/>
              <a:gd name="connsiteX30" fmla="*/ 808892 w 1459523"/>
              <a:gd name="connsiteY30" fmla="*/ 55579 h 2022021"/>
              <a:gd name="connsiteX31" fmla="*/ 870438 w 1459523"/>
              <a:gd name="connsiteY31" fmla="*/ 81956 h 2022021"/>
              <a:gd name="connsiteX32" fmla="*/ 949569 w 1459523"/>
              <a:gd name="connsiteY32" fmla="*/ 134710 h 2022021"/>
              <a:gd name="connsiteX33" fmla="*/ 984738 w 1459523"/>
              <a:gd name="connsiteY33" fmla="*/ 169879 h 2022021"/>
              <a:gd name="connsiteX34" fmla="*/ 1011115 w 1459523"/>
              <a:gd name="connsiteY34" fmla="*/ 187464 h 2022021"/>
              <a:gd name="connsiteX35" fmla="*/ 1081453 w 1459523"/>
              <a:gd name="connsiteY35" fmla="*/ 231425 h 2022021"/>
              <a:gd name="connsiteX36" fmla="*/ 1107830 w 1459523"/>
              <a:gd name="connsiteY36" fmla="*/ 257802 h 2022021"/>
              <a:gd name="connsiteX37" fmla="*/ 1160584 w 1459523"/>
              <a:gd name="connsiteY37" fmla="*/ 292972 h 2022021"/>
              <a:gd name="connsiteX38" fmla="*/ 1186961 w 1459523"/>
              <a:gd name="connsiteY38" fmla="*/ 310556 h 2022021"/>
              <a:gd name="connsiteX39" fmla="*/ 1230923 w 1459523"/>
              <a:gd name="connsiteY39" fmla="*/ 380895 h 2022021"/>
              <a:gd name="connsiteX40" fmla="*/ 1257300 w 1459523"/>
              <a:gd name="connsiteY40" fmla="*/ 424856 h 2022021"/>
              <a:gd name="connsiteX41" fmla="*/ 1292469 w 1459523"/>
              <a:gd name="connsiteY41" fmla="*/ 451233 h 2022021"/>
              <a:gd name="connsiteX42" fmla="*/ 1318846 w 1459523"/>
              <a:gd name="connsiteY42" fmla="*/ 503987 h 2022021"/>
              <a:gd name="connsiteX43" fmla="*/ 1336430 w 1459523"/>
              <a:gd name="connsiteY43" fmla="*/ 556741 h 2022021"/>
              <a:gd name="connsiteX44" fmla="*/ 1354015 w 1459523"/>
              <a:gd name="connsiteY44" fmla="*/ 600702 h 2022021"/>
              <a:gd name="connsiteX45" fmla="*/ 1362807 w 1459523"/>
              <a:gd name="connsiteY45" fmla="*/ 644664 h 2022021"/>
              <a:gd name="connsiteX46" fmla="*/ 1371600 w 1459523"/>
              <a:gd name="connsiteY46" fmla="*/ 706210 h 2022021"/>
              <a:gd name="connsiteX47" fmla="*/ 1380392 w 1459523"/>
              <a:gd name="connsiteY47" fmla="*/ 732587 h 2022021"/>
              <a:gd name="connsiteX48" fmla="*/ 1389184 w 1459523"/>
              <a:gd name="connsiteY48" fmla="*/ 776548 h 2022021"/>
              <a:gd name="connsiteX49" fmla="*/ 1441938 w 1459523"/>
              <a:gd name="connsiteY49" fmla="*/ 873264 h 2022021"/>
              <a:gd name="connsiteX50" fmla="*/ 1459523 w 1459523"/>
              <a:gd name="connsiteY50" fmla="*/ 917225 h 2022021"/>
              <a:gd name="connsiteX51" fmla="*/ 1450730 w 1459523"/>
              <a:gd name="connsiteY51" fmla="*/ 1348048 h 2022021"/>
              <a:gd name="connsiteX52" fmla="*/ 1415561 w 1459523"/>
              <a:gd name="connsiteY52" fmla="*/ 1418387 h 2022021"/>
              <a:gd name="connsiteX53" fmla="*/ 1397976 w 1459523"/>
              <a:gd name="connsiteY53" fmla="*/ 1497518 h 2022021"/>
              <a:gd name="connsiteX54" fmla="*/ 1389184 w 1459523"/>
              <a:gd name="connsiteY54" fmla="*/ 1550272 h 2022021"/>
              <a:gd name="connsiteX55" fmla="*/ 1380392 w 1459523"/>
              <a:gd name="connsiteY55" fmla="*/ 1576648 h 2022021"/>
              <a:gd name="connsiteX56" fmla="*/ 1371600 w 1459523"/>
              <a:gd name="connsiteY56" fmla="*/ 1611818 h 2022021"/>
              <a:gd name="connsiteX57" fmla="*/ 1345223 w 1459523"/>
              <a:gd name="connsiteY57" fmla="*/ 1699741 h 2022021"/>
              <a:gd name="connsiteX58" fmla="*/ 1327638 w 1459523"/>
              <a:gd name="connsiteY58" fmla="*/ 1796456 h 2022021"/>
              <a:gd name="connsiteX59" fmla="*/ 1318846 w 1459523"/>
              <a:gd name="connsiteY59" fmla="*/ 1822833 h 2022021"/>
              <a:gd name="connsiteX60" fmla="*/ 1301261 w 1459523"/>
              <a:gd name="connsiteY60" fmla="*/ 1849210 h 2022021"/>
              <a:gd name="connsiteX61" fmla="*/ 1239715 w 1459523"/>
              <a:gd name="connsiteY61" fmla="*/ 1901964 h 2022021"/>
              <a:gd name="connsiteX62" fmla="*/ 1213338 w 1459523"/>
              <a:gd name="connsiteY62" fmla="*/ 1910756 h 2022021"/>
              <a:gd name="connsiteX63" fmla="*/ 1134207 w 1459523"/>
              <a:gd name="connsiteY63" fmla="*/ 1945925 h 2022021"/>
              <a:gd name="connsiteX64" fmla="*/ 1081453 w 1459523"/>
              <a:gd name="connsiteY64" fmla="*/ 1954718 h 2022021"/>
              <a:gd name="connsiteX65" fmla="*/ 1037492 w 1459523"/>
              <a:gd name="connsiteY65" fmla="*/ 1963510 h 2022021"/>
              <a:gd name="connsiteX66" fmla="*/ 984738 w 1459523"/>
              <a:gd name="connsiteY66" fmla="*/ 1981095 h 2022021"/>
              <a:gd name="connsiteX67" fmla="*/ 958361 w 1459523"/>
              <a:gd name="connsiteY67" fmla="*/ 1998679 h 2022021"/>
              <a:gd name="connsiteX68" fmla="*/ 826476 w 1459523"/>
              <a:gd name="connsiteY68" fmla="*/ 2016264 h 2022021"/>
              <a:gd name="connsiteX69" fmla="*/ 413238 w 1459523"/>
              <a:gd name="connsiteY69" fmla="*/ 1989887 h 2022021"/>
              <a:gd name="connsiteX70" fmla="*/ 316523 w 1459523"/>
              <a:gd name="connsiteY70" fmla="*/ 1937133 h 2022021"/>
              <a:gd name="connsiteX71" fmla="*/ 290146 w 1459523"/>
              <a:gd name="connsiteY71" fmla="*/ 1910756 h 2022021"/>
              <a:gd name="connsiteX72" fmla="*/ 219807 w 1459523"/>
              <a:gd name="connsiteY72" fmla="*/ 1875587 h 2022021"/>
              <a:gd name="connsiteX73" fmla="*/ 202223 w 1459523"/>
              <a:gd name="connsiteY73" fmla="*/ 1849210 h 2022021"/>
              <a:gd name="connsiteX74" fmla="*/ 175846 w 1459523"/>
              <a:gd name="connsiteY74" fmla="*/ 1831625 h 2022021"/>
              <a:gd name="connsiteX75" fmla="*/ 167053 w 1459523"/>
              <a:gd name="connsiteY75" fmla="*/ 1805248 h 2022021"/>
              <a:gd name="connsiteX76" fmla="*/ 131884 w 1459523"/>
              <a:gd name="connsiteY76" fmla="*/ 1752495 h 2022021"/>
              <a:gd name="connsiteX77" fmla="*/ 149469 w 1459523"/>
              <a:gd name="connsiteY77" fmla="*/ 1664572 h 2022021"/>
              <a:gd name="connsiteX78" fmla="*/ 149469 w 1459523"/>
              <a:gd name="connsiteY78" fmla="*/ 1541479 h 202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459523" h="2022021">
                <a:moveTo>
                  <a:pt x="149469" y="1541479"/>
                </a:moveTo>
                <a:cubicBezTo>
                  <a:pt x="162657" y="1519498"/>
                  <a:pt x="202853" y="1539124"/>
                  <a:pt x="228600" y="1532687"/>
                </a:cubicBezTo>
                <a:cubicBezTo>
                  <a:pt x="253925" y="1526356"/>
                  <a:pt x="267001" y="1496676"/>
                  <a:pt x="281353" y="1479933"/>
                </a:cubicBezTo>
                <a:cubicBezTo>
                  <a:pt x="289445" y="1470492"/>
                  <a:pt x="299770" y="1463108"/>
                  <a:pt x="307730" y="1453556"/>
                </a:cubicBezTo>
                <a:cubicBezTo>
                  <a:pt x="341648" y="1412855"/>
                  <a:pt x="306740" y="1439332"/>
                  <a:pt x="351692" y="1400802"/>
                </a:cubicBezTo>
                <a:cubicBezTo>
                  <a:pt x="402585" y="1357179"/>
                  <a:pt x="373489" y="1394482"/>
                  <a:pt x="404446" y="1348048"/>
                </a:cubicBezTo>
                <a:cubicBezTo>
                  <a:pt x="407377" y="1339256"/>
                  <a:pt x="410692" y="1330583"/>
                  <a:pt x="413238" y="1321672"/>
                </a:cubicBezTo>
                <a:cubicBezTo>
                  <a:pt x="442258" y="1220097"/>
                  <a:pt x="436089" y="1134724"/>
                  <a:pt x="413238" y="1013941"/>
                </a:cubicBezTo>
                <a:cubicBezTo>
                  <a:pt x="408615" y="989506"/>
                  <a:pt x="380114" y="976455"/>
                  <a:pt x="360484" y="961187"/>
                </a:cubicBezTo>
                <a:cubicBezTo>
                  <a:pt x="353168" y="955497"/>
                  <a:pt x="342899" y="955326"/>
                  <a:pt x="334107" y="952395"/>
                </a:cubicBezTo>
                <a:cubicBezTo>
                  <a:pt x="307730" y="931879"/>
                  <a:pt x="286677" y="901415"/>
                  <a:pt x="254976" y="890848"/>
                </a:cubicBezTo>
                <a:cubicBezTo>
                  <a:pt x="221808" y="879792"/>
                  <a:pt x="206078" y="877119"/>
                  <a:pt x="175846" y="846887"/>
                </a:cubicBezTo>
                <a:cubicBezTo>
                  <a:pt x="141997" y="813038"/>
                  <a:pt x="159815" y="827407"/>
                  <a:pt x="123092" y="802925"/>
                </a:cubicBezTo>
                <a:cubicBezTo>
                  <a:pt x="117230" y="794133"/>
                  <a:pt x="111649" y="785147"/>
                  <a:pt x="105507" y="776548"/>
                </a:cubicBezTo>
                <a:cubicBezTo>
                  <a:pt x="96990" y="764624"/>
                  <a:pt x="85683" y="754486"/>
                  <a:pt x="79130" y="741379"/>
                </a:cubicBezTo>
                <a:cubicBezTo>
                  <a:pt x="70841" y="724800"/>
                  <a:pt x="69836" y="705204"/>
                  <a:pt x="61546" y="688625"/>
                </a:cubicBezTo>
                <a:cubicBezTo>
                  <a:pt x="55684" y="676902"/>
                  <a:pt x="49124" y="665503"/>
                  <a:pt x="43961" y="653456"/>
                </a:cubicBezTo>
                <a:cubicBezTo>
                  <a:pt x="31266" y="623834"/>
                  <a:pt x="37524" y="625355"/>
                  <a:pt x="26376" y="591910"/>
                </a:cubicBezTo>
                <a:cubicBezTo>
                  <a:pt x="21385" y="576937"/>
                  <a:pt x="14334" y="562726"/>
                  <a:pt x="8792" y="547948"/>
                </a:cubicBezTo>
                <a:cubicBezTo>
                  <a:pt x="5538" y="539270"/>
                  <a:pt x="2931" y="530364"/>
                  <a:pt x="0" y="521572"/>
                </a:cubicBezTo>
                <a:cubicBezTo>
                  <a:pt x="2931" y="442441"/>
                  <a:pt x="913" y="362971"/>
                  <a:pt x="8792" y="284179"/>
                </a:cubicBezTo>
                <a:cubicBezTo>
                  <a:pt x="9843" y="273664"/>
                  <a:pt x="22084" y="267458"/>
                  <a:pt x="26376" y="257802"/>
                </a:cubicBezTo>
                <a:cubicBezTo>
                  <a:pt x="57214" y="188416"/>
                  <a:pt x="22888" y="219096"/>
                  <a:pt x="70338" y="187464"/>
                </a:cubicBezTo>
                <a:cubicBezTo>
                  <a:pt x="79130" y="175741"/>
                  <a:pt x="86353" y="162657"/>
                  <a:pt x="96715" y="152295"/>
                </a:cubicBezTo>
                <a:cubicBezTo>
                  <a:pt x="127328" y="121682"/>
                  <a:pt x="132231" y="129226"/>
                  <a:pt x="167053" y="108333"/>
                </a:cubicBezTo>
                <a:cubicBezTo>
                  <a:pt x="185175" y="97460"/>
                  <a:pt x="199304" y="78290"/>
                  <a:pt x="219807" y="73164"/>
                </a:cubicBezTo>
                <a:cubicBezTo>
                  <a:pt x="272962" y="59876"/>
                  <a:pt x="243507" y="68195"/>
                  <a:pt x="307730" y="46787"/>
                </a:cubicBezTo>
                <a:cubicBezTo>
                  <a:pt x="325808" y="40761"/>
                  <a:pt x="350884" y="31654"/>
                  <a:pt x="369276" y="29202"/>
                </a:cubicBezTo>
                <a:cubicBezTo>
                  <a:pt x="401364" y="24924"/>
                  <a:pt x="433753" y="23341"/>
                  <a:pt x="465992" y="20410"/>
                </a:cubicBezTo>
                <a:cubicBezTo>
                  <a:pt x="573197" y="-6390"/>
                  <a:pt x="562756" y="-7216"/>
                  <a:pt x="756138" y="20410"/>
                </a:cubicBezTo>
                <a:cubicBezTo>
                  <a:pt x="777060" y="23399"/>
                  <a:pt x="788843" y="48895"/>
                  <a:pt x="808892" y="55579"/>
                </a:cubicBezTo>
                <a:cubicBezTo>
                  <a:pt x="835129" y="64325"/>
                  <a:pt x="844761" y="66155"/>
                  <a:pt x="870438" y="81956"/>
                </a:cubicBezTo>
                <a:cubicBezTo>
                  <a:pt x="897437" y="98570"/>
                  <a:pt x="927153" y="112294"/>
                  <a:pt x="949569" y="134710"/>
                </a:cubicBezTo>
                <a:cubicBezTo>
                  <a:pt x="961292" y="146433"/>
                  <a:pt x="972150" y="159090"/>
                  <a:pt x="984738" y="169879"/>
                </a:cubicBezTo>
                <a:cubicBezTo>
                  <a:pt x="992761" y="176756"/>
                  <a:pt x="1002154" y="181863"/>
                  <a:pt x="1011115" y="187464"/>
                </a:cubicBezTo>
                <a:cubicBezTo>
                  <a:pt x="1017969" y="191748"/>
                  <a:pt x="1069405" y="221385"/>
                  <a:pt x="1081453" y="231425"/>
                </a:cubicBezTo>
                <a:cubicBezTo>
                  <a:pt x="1091005" y="239385"/>
                  <a:pt x="1098015" y="250168"/>
                  <a:pt x="1107830" y="257802"/>
                </a:cubicBezTo>
                <a:cubicBezTo>
                  <a:pt x="1124512" y="270777"/>
                  <a:pt x="1142999" y="281249"/>
                  <a:pt x="1160584" y="292972"/>
                </a:cubicBezTo>
                <a:lnTo>
                  <a:pt x="1186961" y="310556"/>
                </a:lnTo>
                <a:cubicBezTo>
                  <a:pt x="1221308" y="379248"/>
                  <a:pt x="1185269" y="312414"/>
                  <a:pt x="1230923" y="380895"/>
                </a:cubicBezTo>
                <a:cubicBezTo>
                  <a:pt x="1240402" y="395114"/>
                  <a:pt x="1246047" y="411995"/>
                  <a:pt x="1257300" y="424856"/>
                </a:cubicBezTo>
                <a:cubicBezTo>
                  <a:pt x="1266950" y="435884"/>
                  <a:pt x="1280746" y="442441"/>
                  <a:pt x="1292469" y="451233"/>
                </a:cubicBezTo>
                <a:cubicBezTo>
                  <a:pt x="1324533" y="547429"/>
                  <a:pt x="1273395" y="401722"/>
                  <a:pt x="1318846" y="503987"/>
                </a:cubicBezTo>
                <a:cubicBezTo>
                  <a:pt x="1326374" y="520925"/>
                  <a:pt x="1329546" y="539531"/>
                  <a:pt x="1336430" y="556741"/>
                </a:cubicBezTo>
                <a:lnTo>
                  <a:pt x="1354015" y="600702"/>
                </a:lnTo>
                <a:cubicBezTo>
                  <a:pt x="1356946" y="615356"/>
                  <a:pt x="1360350" y="629923"/>
                  <a:pt x="1362807" y="644664"/>
                </a:cubicBezTo>
                <a:cubicBezTo>
                  <a:pt x="1366214" y="665106"/>
                  <a:pt x="1367536" y="685889"/>
                  <a:pt x="1371600" y="706210"/>
                </a:cubicBezTo>
                <a:cubicBezTo>
                  <a:pt x="1373418" y="715298"/>
                  <a:pt x="1378144" y="723596"/>
                  <a:pt x="1380392" y="732587"/>
                </a:cubicBezTo>
                <a:cubicBezTo>
                  <a:pt x="1384016" y="747085"/>
                  <a:pt x="1384890" y="762234"/>
                  <a:pt x="1389184" y="776548"/>
                </a:cubicBezTo>
                <a:cubicBezTo>
                  <a:pt x="1428541" y="907737"/>
                  <a:pt x="1379371" y="716852"/>
                  <a:pt x="1441938" y="873264"/>
                </a:cubicBezTo>
                <a:lnTo>
                  <a:pt x="1459523" y="917225"/>
                </a:lnTo>
                <a:cubicBezTo>
                  <a:pt x="1456592" y="1060833"/>
                  <a:pt x="1463282" y="1204960"/>
                  <a:pt x="1450730" y="1348048"/>
                </a:cubicBezTo>
                <a:cubicBezTo>
                  <a:pt x="1448439" y="1374161"/>
                  <a:pt x="1415561" y="1418387"/>
                  <a:pt x="1415561" y="1418387"/>
                </a:cubicBezTo>
                <a:cubicBezTo>
                  <a:pt x="1406155" y="1456011"/>
                  <a:pt x="1405416" y="1456601"/>
                  <a:pt x="1397976" y="1497518"/>
                </a:cubicBezTo>
                <a:cubicBezTo>
                  <a:pt x="1394787" y="1515058"/>
                  <a:pt x="1393051" y="1532869"/>
                  <a:pt x="1389184" y="1550272"/>
                </a:cubicBezTo>
                <a:cubicBezTo>
                  <a:pt x="1387174" y="1559319"/>
                  <a:pt x="1382938" y="1567737"/>
                  <a:pt x="1380392" y="1576648"/>
                </a:cubicBezTo>
                <a:cubicBezTo>
                  <a:pt x="1377072" y="1588267"/>
                  <a:pt x="1375072" y="1600244"/>
                  <a:pt x="1371600" y="1611818"/>
                </a:cubicBezTo>
                <a:cubicBezTo>
                  <a:pt x="1361009" y="1647122"/>
                  <a:pt x="1351460" y="1665439"/>
                  <a:pt x="1345223" y="1699741"/>
                </a:cubicBezTo>
                <a:cubicBezTo>
                  <a:pt x="1332771" y="1768226"/>
                  <a:pt x="1342593" y="1744111"/>
                  <a:pt x="1327638" y="1796456"/>
                </a:cubicBezTo>
                <a:cubicBezTo>
                  <a:pt x="1325092" y="1805367"/>
                  <a:pt x="1322991" y="1814544"/>
                  <a:pt x="1318846" y="1822833"/>
                </a:cubicBezTo>
                <a:cubicBezTo>
                  <a:pt x="1314120" y="1832285"/>
                  <a:pt x="1308026" y="1841092"/>
                  <a:pt x="1301261" y="1849210"/>
                </a:cubicBezTo>
                <a:cubicBezTo>
                  <a:pt x="1287088" y="1866218"/>
                  <a:pt x="1258238" y="1891380"/>
                  <a:pt x="1239715" y="1901964"/>
                </a:cubicBezTo>
                <a:cubicBezTo>
                  <a:pt x="1231668" y="1906562"/>
                  <a:pt x="1221857" y="1907105"/>
                  <a:pt x="1213338" y="1910756"/>
                </a:cubicBezTo>
                <a:cubicBezTo>
                  <a:pt x="1179523" y="1925248"/>
                  <a:pt x="1171710" y="1935697"/>
                  <a:pt x="1134207" y="1945925"/>
                </a:cubicBezTo>
                <a:cubicBezTo>
                  <a:pt x="1117008" y="1950616"/>
                  <a:pt x="1098993" y="1951529"/>
                  <a:pt x="1081453" y="1954718"/>
                </a:cubicBezTo>
                <a:cubicBezTo>
                  <a:pt x="1066750" y="1957391"/>
                  <a:pt x="1051909" y="1959578"/>
                  <a:pt x="1037492" y="1963510"/>
                </a:cubicBezTo>
                <a:cubicBezTo>
                  <a:pt x="1019609" y="1968387"/>
                  <a:pt x="1000161" y="1970813"/>
                  <a:pt x="984738" y="1981095"/>
                </a:cubicBezTo>
                <a:cubicBezTo>
                  <a:pt x="975946" y="1986956"/>
                  <a:pt x="968255" y="1994969"/>
                  <a:pt x="958361" y="1998679"/>
                </a:cubicBezTo>
                <a:cubicBezTo>
                  <a:pt x="931867" y="2008614"/>
                  <a:pt x="837916" y="2015120"/>
                  <a:pt x="826476" y="2016264"/>
                </a:cubicBezTo>
                <a:cubicBezTo>
                  <a:pt x="639410" y="2011702"/>
                  <a:pt x="550420" y="2044760"/>
                  <a:pt x="413238" y="1989887"/>
                </a:cubicBezTo>
                <a:cubicBezTo>
                  <a:pt x="376989" y="1975387"/>
                  <a:pt x="345806" y="1966416"/>
                  <a:pt x="316523" y="1937133"/>
                </a:cubicBezTo>
                <a:cubicBezTo>
                  <a:pt x="307731" y="1928341"/>
                  <a:pt x="300636" y="1917432"/>
                  <a:pt x="290146" y="1910756"/>
                </a:cubicBezTo>
                <a:cubicBezTo>
                  <a:pt x="268030" y="1896683"/>
                  <a:pt x="219807" y="1875587"/>
                  <a:pt x="219807" y="1875587"/>
                </a:cubicBezTo>
                <a:cubicBezTo>
                  <a:pt x="213946" y="1866795"/>
                  <a:pt x="209695" y="1856682"/>
                  <a:pt x="202223" y="1849210"/>
                </a:cubicBezTo>
                <a:cubicBezTo>
                  <a:pt x="194751" y="1841738"/>
                  <a:pt x="182447" y="1839877"/>
                  <a:pt x="175846" y="1831625"/>
                </a:cubicBezTo>
                <a:cubicBezTo>
                  <a:pt x="170056" y="1824388"/>
                  <a:pt x="171554" y="1813350"/>
                  <a:pt x="167053" y="1805248"/>
                </a:cubicBezTo>
                <a:cubicBezTo>
                  <a:pt x="156789" y="1786774"/>
                  <a:pt x="131884" y="1752495"/>
                  <a:pt x="131884" y="1752495"/>
                </a:cubicBezTo>
                <a:cubicBezTo>
                  <a:pt x="146727" y="1707965"/>
                  <a:pt x="140489" y="1731922"/>
                  <a:pt x="149469" y="1664572"/>
                </a:cubicBezTo>
                <a:cubicBezTo>
                  <a:pt x="159492" y="1589404"/>
                  <a:pt x="136281" y="1563460"/>
                  <a:pt x="149469" y="1541479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D3751-CA99-4F14-B91B-0BDD8D145B9A}"/>
              </a:ext>
            </a:extLst>
          </p:cNvPr>
          <p:cNvCxnSpPr>
            <a:stCxn id="24" idx="20"/>
            <a:endCxn id="24" idx="35"/>
          </p:cNvCxnSpPr>
          <p:nvPr/>
        </p:nvCxnSpPr>
        <p:spPr>
          <a:xfrm flipV="1">
            <a:off x="2607120" y="4333728"/>
            <a:ext cx="1072661" cy="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6A840C-5B13-4F83-9CA0-B52D2D788F02}"/>
              </a:ext>
            </a:extLst>
          </p:cNvPr>
          <p:cNvCxnSpPr>
            <a:stCxn id="24" idx="15"/>
            <a:endCxn id="24" idx="44"/>
          </p:cNvCxnSpPr>
          <p:nvPr/>
        </p:nvCxnSpPr>
        <p:spPr>
          <a:xfrm flipV="1">
            <a:off x="2659874" y="4703005"/>
            <a:ext cx="129246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47DD55-613C-492F-970A-8A1B612B1773}"/>
              </a:ext>
            </a:extLst>
          </p:cNvPr>
          <p:cNvCxnSpPr>
            <a:stCxn id="24" idx="7"/>
            <a:endCxn id="24" idx="50"/>
          </p:cNvCxnSpPr>
          <p:nvPr/>
        </p:nvCxnSpPr>
        <p:spPr>
          <a:xfrm flipV="1">
            <a:off x="3011566" y="5019528"/>
            <a:ext cx="1046285" cy="9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8F8662-AF2C-4F68-AACD-6121AFC8EC3D}"/>
              </a:ext>
            </a:extLst>
          </p:cNvPr>
          <p:cNvCxnSpPr>
            <a:stCxn id="24" idx="5"/>
            <a:endCxn id="24" idx="51"/>
          </p:cNvCxnSpPr>
          <p:nvPr/>
        </p:nvCxnSpPr>
        <p:spPr>
          <a:xfrm>
            <a:off x="3002774" y="5450351"/>
            <a:ext cx="1046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C94141-793E-4A6B-A1B5-9B4F18F20296}"/>
              </a:ext>
            </a:extLst>
          </p:cNvPr>
          <p:cNvCxnSpPr>
            <a:cxnSpLocks/>
            <a:stCxn id="24" idx="0"/>
            <a:endCxn id="24" idx="57"/>
          </p:cNvCxnSpPr>
          <p:nvPr/>
        </p:nvCxnSpPr>
        <p:spPr>
          <a:xfrm>
            <a:off x="2747797" y="5643782"/>
            <a:ext cx="1195754" cy="15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8249C0-A009-4C24-958C-D590B6569E53}"/>
              </a:ext>
            </a:extLst>
          </p:cNvPr>
          <p:cNvCxnSpPr>
            <a:stCxn id="24" idx="26"/>
            <a:endCxn id="24" idx="7"/>
          </p:cNvCxnSpPr>
          <p:nvPr/>
        </p:nvCxnSpPr>
        <p:spPr>
          <a:xfrm>
            <a:off x="2906058" y="4149090"/>
            <a:ext cx="105508" cy="96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F1A058-7F91-49F7-8BDE-2282ED7BC901}"/>
              </a:ext>
            </a:extLst>
          </p:cNvPr>
          <p:cNvCxnSpPr>
            <a:cxnSpLocks/>
            <a:stCxn id="24" idx="0"/>
            <a:endCxn id="24" idx="75"/>
          </p:cNvCxnSpPr>
          <p:nvPr/>
        </p:nvCxnSpPr>
        <p:spPr>
          <a:xfrm>
            <a:off x="2747797" y="5643782"/>
            <a:ext cx="17584" cy="26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E52A7A-0605-4073-8197-980FC7921A2F}"/>
              </a:ext>
            </a:extLst>
          </p:cNvPr>
          <p:cNvCxnSpPr>
            <a:cxnSpLocks/>
            <a:stCxn id="24" idx="69"/>
            <a:endCxn id="24" idx="5"/>
          </p:cNvCxnSpPr>
          <p:nvPr/>
        </p:nvCxnSpPr>
        <p:spPr>
          <a:xfrm flipH="1" flipV="1">
            <a:off x="3002774" y="5450351"/>
            <a:ext cx="8792" cy="64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A43C34-A5CC-435E-A8F6-2683C492C21A}"/>
              </a:ext>
            </a:extLst>
          </p:cNvPr>
          <p:cNvCxnSpPr>
            <a:cxnSpLocks/>
            <a:stCxn id="24" idx="29"/>
            <a:endCxn id="24" idx="68"/>
          </p:cNvCxnSpPr>
          <p:nvPr/>
        </p:nvCxnSpPr>
        <p:spPr>
          <a:xfrm>
            <a:off x="3354466" y="4122713"/>
            <a:ext cx="70338" cy="19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44EE0A-BD57-485B-8D1B-DA6CA333A806}"/>
              </a:ext>
            </a:extLst>
          </p:cNvPr>
          <p:cNvCxnSpPr>
            <a:cxnSpLocks/>
          </p:cNvCxnSpPr>
          <p:nvPr/>
        </p:nvCxnSpPr>
        <p:spPr>
          <a:xfrm>
            <a:off x="3677798" y="4324936"/>
            <a:ext cx="52754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702FDD-BBB5-4029-9A9A-145AD106C9C6}"/>
              </a:ext>
            </a:extLst>
          </p:cNvPr>
          <p:cNvCxnSpPr>
            <a:stCxn id="24" idx="21"/>
            <a:endCxn id="24" idx="26"/>
          </p:cNvCxnSpPr>
          <p:nvPr/>
        </p:nvCxnSpPr>
        <p:spPr>
          <a:xfrm flipV="1">
            <a:off x="2624704" y="4149090"/>
            <a:ext cx="281354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1B3811-C3D3-4DB1-A216-85BE68C86853}"/>
              </a:ext>
            </a:extLst>
          </p:cNvPr>
          <p:cNvCxnSpPr>
            <a:cxnSpLocks/>
            <a:stCxn id="24" idx="26"/>
          </p:cNvCxnSpPr>
          <p:nvPr/>
        </p:nvCxnSpPr>
        <p:spPr>
          <a:xfrm>
            <a:off x="2906058" y="4149090"/>
            <a:ext cx="457200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DE0B4B-3DAE-406E-AB23-D2F58C745974}"/>
              </a:ext>
            </a:extLst>
          </p:cNvPr>
          <p:cNvCxnSpPr>
            <a:stCxn id="24" idx="26"/>
            <a:endCxn id="24" idx="29"/>
          </p:cNvCxnSpPr>
          <p:nvPr/>
        </p:nvCxnSpPr>
        <p:spPr>
          <a:xfrm flipV="1">
            <a:off x="2906058" y="4122713"/>
            <a:ext cx="448408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0F1C73-9411-43B6-90D9-86E42773FEA3}"/>
              </a:ext>
            </a:extLst>
          </p:cNvPr>
          <p:cNvCxnSpPr>
            <a:stCxn id="24" idx="29"/>
            <a:endCxn id="24" idx="35"/>
          </p:cNvCxnSpPr>
          <p:nvPr/>
        </p:nvCxnSpPr>
        <p:spPr>
          <a:xfrm>
            <a:off x="3354466" y="4122713"/>
            <a:ext cx="325315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1EE693-035A-4084-A311-EE47D4FEC1D5}"/>
              </a:ext>
            </a:extLst>
          </p:cNvPr>
          <p:cNvCxnSpPr>
            <a:stCxn id="24" idx="20"/>
            <a:endCxn id="24" idx="15"/>
          </p:cNvCxnSpPr>
          <p:nvPr/>
        </p:nvCxnSpPr>
        <p:spPr>
          <a:xfrm>
            <a:off x="2607120" y="4386482"/>
            <a:ext cx="52754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04A597-B742-48DD-BFB2-56B8196D2691}"/>
              </a:ext>
            </a:extLst>
          </p:cNvPr>
          <p:cNvCxnSpPr>
            <a:cxnSpLocks/>
            <a:stCxn id="24" idx="20"/>
          </p:cNvCxnSpPr>
          <p:nvPr/>
        </p:nvCxnSpPr>
        <p:spPr>
          <a:xfrm>
            <a:off x="2607120" y="4386482"/>
            <a:ext cx="385655" cy="39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157F91-B467-442C-9446-CEFCA419FA3D}"/>
              </a:ext>
            </a:extLst>
          </p:cNvPr>
          <p:cNvCxnSpPr>
            <a:cxnSpLocks/>
          </p:cNvCxnSpPr>
          <p:nvPr/>
        </p:nvCxnSpPr>
        <p:spPr>
          <a:xfrm>
            <a:off x="2932436" y="4377689"/>
            <a:ext cx="457199" cy="3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6B2E87-050B-4D35-BFB8-522CC55AB3C0}"/>
              </a:ext>
            </a:extLst>
          </p:cNvPr>
          <p:cNvCxnSpPr>
            <a:stCxn id="24" idx="15"/>
            <a:endCxn id="24" idx="7"/>
          </p:cNvCxnSpPr>
          <p:nvPr/>
        </p:nvCxnSpPr>
        <p:spPr>
          <a:xfrm>
            <a:off x="2659874" y="4790928"/>
            <a:ext cx="351692" cy="3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3D1A6F-7D21-4549-9B45-B8383D4CD9FA}"/>
              </a:ext>
            </a:extLst>
          </p:cNvPr>
          <p:cNvCxnSpPr>
            <a:cxnSpLocks/>
          </p:cNvCxnSpPr>
          <p:nvPr/>
        </p:nvCxnSpPr>
        <p:spPr>
          <a:xfrm>
            <a:off x="3363258" y="4360105"/>
            <a:ext cx="329711" cy="35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292EBD-A614-4EF1-9C74-D0413831969B}"/>
              </a:ext>
            </a:extLst>
          </p:cNvPr>
          <p:cNvCxnSpPr>
            <a:stCxn id="24" idx="35"/>
            <a:endCxn id="24" idx="44"/>
          </p:cNvCxnSpPr>
          <p:nvPr/>
        </p:nvCxnSpPr>
        <p:spPr>
          <a:xfrm>
            <a:off x="3679781" y="4333728"/>
            <a:ext cx="272562" cy="3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22C8D6-8FC3-49AE-AF5A-33142ECB2B7C}"/>
              </a:ext>
            </a:extLst>
          </p:cNvPr>
          <p:cNvCxnSpPr/>
          <p:nvPr/>
        </p:nvCxnSpPr>
        <p:spPr>
          <a:xfrm>
            <a:off x="2992775" y="4781184"/>
            <a:ext cx="396860" cy="30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0ECA24-5F5C-4193-8397-96A2C27A11B9}"/>
              </a:ext>
            </a:extLst>
          </p:cNvPr>
          <p:cNvCxnSpPr>
            <a:cxnSpLocks/>
          </p:cNvCxnSpPr>
          <p:nvPr/>
        </p:nvCxnSpPr>
        <p:spPr>
          <a:xfrm>
            <a:off x="3378430" y="4744628"/>
            <a:ext cx="325745" cy="32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5509E76-E206-40FB-ACB0-79F2885871EF}"/>
              </a:ext>
            </a:extLst>
          </p:cNvPr>
          <p:cNvCxnSpPr>
            <a:stCxn id="24" idx="44"/>
            <a:endCxn id="24" idx="50"/>
          </p:cNvCxnSpPr>
          <p:nvPr/>
        </p:nvCxnSpPr>
        <p:spPr>
          <a:xfrm>
            <a:off x="3952343" y="4703005"/>
            <a:ext cx="105508" cy="31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7D8CA3-7AAA-4165-95DD-A0F5E5C12904}"/>
              </a:ext>
            </a:extLst>
          </p:cNvPr>
          <p:cNvCxnSpPr>
            <a:endCxn id="24" idx="50"/>
          </p:cNvCxnSpPr>
          <p:nvPr/>
        </p:nvCxnSpPr>
        <p:spPr>
          <a:xfrm>
            <a:off x="3688573" y="4719072"/>
            <a:ext cx="369278" cy="30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ADCCED5-EEAD-412C-98CC-7CE931497EA8}"/>
              </a:ext>
            </a:extLst>
          </p:cNvPr>
          <p:cNvCxnSpPr>
            <a:stCxn id="24" idx="7"/>
            <a:endCxn id="24" idx="5"/>
          </p:cNvCxnSpPr>
          <p:nvPr/>
        </p:nvCxnSpPr>
        <p:spPr>
          <a:xfrm flipH="1">
            <a:off x="3002774" y="5116244"/>
            <a:ext cx="8792" cy="33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4FC8EA-3222-4334-A39C-975E6F73D710}"/>
              </a:ext>
            </a:extLst>
          </p:cNvPr>
          <p:cNvCxnSpPr>
            <a:stCxn id="24" idx="7"/>
          </p:cNvCxnSpPr>
          <p:nvPr/>
        </p:nvCxnSpPr>
        <p:spPr>
          <a:xfrm>
            <a:off x="3011566" y="5116244"/>
            <a:ext cx="378069" cy="33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4C4A9D-8B5E-432E-BBA6-A839AECCE1BD}"/>
              </a:ext>
            </a:extLst>
          </p:cNvPr>
          <p:cNvCxnSpPr>
            <a:cxnSpLocks/>
          </p:cNvCxnSpPr>
          <p:nvPr/>
        </p:nvCxnSpPr>
        <p:spPr>
          <a:xfrm>
            <a:off x="3387394" y="5083867"/>
            <a:ext cx="325745" cy="362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D86B5A-BB69-4647-973F-DB13A66ED1D8}"/>
              </a:ext>
            </a:extLst>
          </p:cNvPr>
          <p:cNvCxnSpPr>
            <a:endCxn id="24" idx="51"/>
          </p:cNvCxnSpPr>
          <p:nvPr/>
        </p:nvCxnSpPr>
        <p:spPr>
          <a:xfrm>
            <a:off x="3704175" y="5067886"/>
            <a:ext cx="344883" cy="38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A81208-ABC8-4C9F-8A79-07A7ABAB1056}"/>
              </a:ext>
            </a:extLst>
          </p:cNvPr>
          <p:cNvCxnSpPr>
            <a:stCxn id="24" idx="50"/>
            <a:endCxn id="24" idx="51"/>
          </p:cNvCxnSpPr>
          <p:nvPr/>
        </p:nvCxnSpPr>
        <p:spPr>
          <a:xfrm flipH="1">
            <a:off x="4049058" y="5019528"/>
            <a:ext cx="8793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D549B5E-11F0-4C45-8AA7-9BE76BE4B37F}"/>
              </a:ext>
            </a:extLst>
          </p:cNvPr>
          <p:cNvCxnSpPr>
            <a:stCxn id="24" idx="51"/>
            <a:endCxn id="24" idx="57"/>
          </p:cNvCxnSpPr>
          <p:nvPr/>
        </p:nvCxnSpPr>
        <p:spPr>
          <a:xfrm flipH="1">
            <a:off x="3943551" y="5450351"/>
            <a:ext cx="105507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B930834-C120-45F1-8B8B-E27204CE8DE8}"/>
              </a:ext>
            </a:extLst>
          </p:cNvPr>
          <p:cNvCxnSpPr>
            <a:stCxn id="24" idx="0"/>
            <a:endCxn id="24" idx="5"/>
          </p:cNvCxnSpPr>
          <p:nvPr/>
        </p:nvCxnSpPr>
        <p:spPr>
          <a:xfrm flipV="1">
            <a:off x="2747797" y="5450351"/>
            <a:ext cx="254977" cy="19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9AAAC73-C090-4C16-A250-62BE1E94F5AF}"/>
              </a:ext>
            </a:extLst>
          </p:cNvPr>
          <p:cNvCxnSpPr>
            <a:stCxn id="24" idx="75"/>
            <a:endCxn id="24" idx="63"/>
          </p:cNvCxnSpPr>
          <p:nvPr/>
        </p:nvCxnSpPr>
        <p:spPr>
          <a:xfrm>
            <a:off x="2765381" y="5907551"/>
            <a:ext cx="967154" cy="14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7690B8F-225D-49DC-B844-C38DF97CD7D6}"/>
              </a:ext>
            </a:extLst>
          </p:cNvPr>
          <p:cNvCxnSpPr>
            <a:stCxn id="24" idx="63"/>
            <a:endCxn id="24" idx="57"/>
          </p:cNvCxnSpPr>
          <p:nvPr/>
        </p:nvCxnSpPr>
        <p:spPr>
          <a:xfrm flipV="1">
            <a:off x="3732535" y="5802044"/>
            <a:ext cx="211016" cy="24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0562814-7281-4AE7-910E-CC928EB7852E}"/>
              </a:ext>
            </a:extLst>
          </p:cNvPr>
          <p:cNvCxnSpPr>
            <a:stCxn id="24" idx="74"/>
            <a:endCxn id="24" idx="69"/>
          </p:cNvCxnSpPr>
          <p:nvPr/>
        </p:nvCxnSpPr>
        <p:spPr>
          <a:xfrm>
            <a:off x="2774174" y="5933928"/>
            <a:ext cx="237392" cy="15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46DBE8-BE90-45D7-B9B4-A74D234C1481}"/>
              </a:ext>
            </a:extLst>
          </p:cNvPr>
          <p:cNvCxnSpPr>
            <a:stCxn id="24" idx="69"/>
            <a:endCxn id="24" idx="68"/>
          </p:cNvCxnSpPr>
          <p:nvPr/>
        </p:nvCxnSpPr>
        <p:spPr>
          <a:xfrm>
            <a:off x="3011566" y="6092190"/>
            <a:ext cx="413238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F1A7622-5482-4B8F-940B-3738B9928717}"/>
              </a:ext>
            </a:extLst>
          </p:cNvPr>
          <p:cNvCxnSpPr>
            <a:stCxn id="24" idx="68"/>
            <a:endCxn id="24" idx="63"/>
          </p:cNvCxnSpPr>
          <p:nvPr/>
        </p:nvCxnSpPr>
        <p:spPr>
          <a:xfrm flipV="1">
            <a:off x="3424804" y="6048228"/>
            <a:ext cx="307731" cy="7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834C15-E4F4-4986-B0B8-3B8FE27CCB8B}"/>
              </a:ext>
            </a:extLst>
          </p:cNvPr>
          <p:cNvCxnSpPr>
            <a:cxnSpLocks/>
          </p:cNvCxnSpPr>
          <p:nvPr/>
        </p:nvCxnSpPr>
        <p:spPr>
          <a:xfrm>
            <a:off x="3011738" y="5450351"/>
            <a:ext cx="384620" cy="2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DC0C9F5-7DB3-4E9E-8445-2015793A2B6A}"/>
              </a:ext>
            </a:extLst>
          </p:cNvPr>
          <p:cNvCxnSpPr/>
          <p:nvPr/>
        </p:nvCxnSpPr>
        <p:spPr>
          <a:xfrm>
            <a:off x="3396358" y="5445869"/>
            <a:ext cx="334194" cy="325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8359873-86A9-46A3-A063-2AD6E0E6E7D4}"/>
              </a:ext>
            </a:extLst>
          </p:cNvPr>
          <p:cNvCxnSpPr>
            <a:endCxn id="24" idx="57"/>
          </p:cNvCxnSpPr>
          <p:nvPr/>
        </p:nvCxnSpPr>
        <p:spPr>
          <a:xfrm>
            <a:off x="3704175" y="5445869"/>
            <a:ext cx="239376" cy="35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C404B6F-6565-4308-A7E0-3371575FB30D}"/>
              </a:ext>
            </a:extLst>
          </p:cNvPr>
          <p:cNvCxnSpPr>
            <a:stCxn id="24" idx="0"/>
          </p:cNvCxnSpPr>
          <p:nvPr/>
        </p:nvCxnSpPr>
        <p:spPr>
          <a:xfrm>
            <a:off x="2747797" y="5643782"/>
            <a:ext cx="263769" cy="29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A02DDB-134D-4798-94E5-3861FBDF6ECB}"/>
              </a:ext>
            </a:extLst>
          </p:cNvPr>
          <p:cNvCxnSpPr/>
          <p:nvPr/>
        </p:nvCxnSpPr>
        <p:spPr>
          <a:xfrm>
            <a:off x="3011566" y="5680331"/>
            <a:ext cx="413238" cy="33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EC946D2-3A0A-4AF7-9974-BF0B88E874B3}"/>
              </a:ext>
            </a:extLst>
          </p:cNvPr>
          <p:cNvCxnSpPr>
            <a:cxnSpLocks/>
            <a:endCxn id="24" idx="63"/>
          </p:cNvCxnSpPr>
          <p:nvPr/>
        </p:nvCxnSpPr>
        <p:spPr>
          <a:xfrm>
            <a:off x="3403081" y="5730793"/>
            <a:ext cx="329454" cy="317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E8FB9E-F0FF-4AD7-8CF6-6E73C734E08E}"/>
              </a:ext>
            </a:extLst>
          </p:cNvPr>
          <p:cNvCxnSpPr>
            <a:endCxn id="24" idx="68"/>
          </p:cNvCxnSpPr>
          <p:nvPr/>
        </p:nvCxnSpPr>
        <p:spPr>
          <a:xfrm>
            <a:off x="3011566" y="5933928"/>
            <a:ext cx="413238" cy="18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616F7D8E-44DE-4919-A782-9A1ACBD22295}"/>
              </a:ext>
            </a:extLst>
          </p:cNvPr>
          <p:cNvSpPr/>
          <p:nvPr/>
        </p:nvSpPr>
        <p:spPr>
          <a:xfrm>
            <a:off x="4425662" y="4228220"/>
            <a:ext cx="748639" cy="595981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35F1BDA6-A4B2-4C37-88C5-18297694069E}"/>
              </a:ext>
            </a:extLst>
          </p:cNvPr>
          <p:cNvSpPr/>
          <p:nvPr/>
        </p:nvSpPr>
        <p:spPr>
          <a:xfrm>
            <a:off x="4761925" y="4196672"/>
            <a:ext cx="67235" cy="57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ABE637B4-65E9-40C4-8DE7-E9EAEB138A6B}"/>
              </a:ext>
            </a:extLst>
          </p:cNvPr>
          <p:cNvSpPr/>
          <p:nvPr/>
        </p:nvSpPr>
        <p:spPr>
          <a:xfrm>
            <a:off x="5123918" y="4781184"/>
            <a:ext cx="67235" cy="57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9ED8AA06-CFDA-498E-88E4-4A9199F2AE84}"/>
              </a:ext>
            </a:extLst>
          </p:cNvPr>
          <p:cNvSpPr/>
          <p:nvPr/>
        </p:nvSpPr>
        <p:spPr>
          <a:xfrm>
            <a:off x="4400579" y="4781184"/>
            <a:ext cx="67235" cy="57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31CDFB-CE37-4442-99F1-440C051A1F9F}"/>
              </a:ext>
            </a:extLst>
          </p:cNvPr>
          <p:cNvSpPr txBox="1"/>
          <p:nvPr/>
        </p:nvSpPr>
        <p:spPr>
          <a:xfrm>
            <a:off x="4644699" y="3885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AFA726-2E27-4205-A1B2-B60BBEC67E0D}"/>
              </a:ext>
            </a:extLst>
          </p:cNvPr>
          <p:cNvSpPr txBox="1"/>
          <p:nvPr/>
        </p:nvSpPr>
        <p:spPr>
          <a:xfrm>
            <a:off x="5157535" y="462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75329-ACC3-4CB0-8F76-7F92ED25E798}"/>
              </a:ext>
            </a:extLst>
          </p:cNvPr>
          <p:cNvSpPr txBox="1"/>
          <p:nvPr/>
        </p:nvSpPr>
        <p:spPr>
          <a:xfrm>
            <a:off x="4140742" y="4684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US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FC5C56EE-495F-43E9-892A-2BC96F4DE856}"/>
              </a:ext>
            </a:extLst>
          </p:cNvPr>
          <p:cNvSpPr/>
          <p:nvPr/>
        </p:nvSpPr>
        <p:spPr>
          <a:xfrm>
            <a:off x="6750424" y="4204447"/>
            <a:ext cx="703729" cy="578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FA61608-74AD-42A3-846F-7D6470DFDC2F}"/>
              </a:ext>
            </a:extLst>
          </p:cNvPr>
          <p:cNvSpPr/>
          <p:nvPr/>
        </p:nvSpPr>
        <p:spPr>
          <a:xfrm>
            <a:off x="7817224" y="4204208"/>
            <a:ext cx="730623" cy="58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FD62EE8B-61E6-4136-8B3C-A04E56400466}"/>
              </a:ext>
            </a:extLst>
          </p:cNvPr>
          <p:cNvSpPr/>
          <p:nvPr/>
        </p:nvSpPr>
        <p:spPr>
          <a:xfrm>
            <a:off x="9314331" y="4204447"/>
            <a:ext cx="703729" cy="578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FF171A-5FB3-4F25-BA03-7713D0F1778A}"/>
              </a:ext>
            </a:extLst>
          </p:cNvPr>
          <p:cNvSpPr/>
          <p:nvPr/>
        </p:nvSpPr>
        <p:spPr>
          <a:xfrm>
            <a:off x="10381131" y="4204208"/>
            <a:ext cx="730623" cy="58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ésultat de recherche d'images pour &quot;tetrahedron&quot;">
            <a:extLst>
              <a:ext uri="{FF2B5EF4-FFF2-40B4-BE49-F238E27FC236}">
                <a16:creationId xmlns:a16="http://schemas.microsoft.com/office/drawing/2014/main" id="{2038FC5C-678B-404F-A03F-CE6C829D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48" y="5155871"/>
            <a:ext cx="913279" cy="9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hexahedron&quot;">
            <a:extLst>
              <a:ext uri="{FF2B5EF4-FFF2-40B4-BE49-F238E27FC236}">
                <a16:creationId xmlns:a16="http://schemas.microsoft.com/office/drawing/2014/main" id="{98655940-4E4A-44A5-910F-559BD99A5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24" y="5140694"/>
            <a:ext cx="816002" cy="88634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Résultat de recherche d'images pour &quot;tetrahedron&quot;">
            <a:extLst>
              <a:ext uri="{FF2B5EF4-FFF2-40B4-BE49-F238E27FC236}">
                <a16:creationId xmlns:a16="http://schemas.microsoft.com/office/drawing/2014/main" id="{F0A99CDF-2185-4E32-B130-FB3BEFD3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13" y="5155871"/>
            <a:ext cx="913279" cy="9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4" descr="Résultat de recherche d'images pour &quot;hexahedron&quot;">
            <a:extLst>
              <a:ext uri="{FF2B5EF4-FFF2-40B4-BE49-F238E27FC236}">
                <a16:creationId xmlns:a16="http://schemas.microsoft.com/office/drawing/2014/main" id="{37104A78-95FF-41B7-B0AD-FB38B43F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789" y="5140694"/>
            <a:ext cx="816002" cy="8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4622FEAC-82E3-4BA3-BDAF-BB1128E54CE7}"/>
              </a:ext>
            </a:extLst>
          </p:cNvPr>
          <p:cNvSpPr/>
          <p:nvPr/>
        </p:nvSpPr>
        <p:spPr>
          <a:xfrm>
            <a:off x="9622910" y="418660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E002424D-4A33-4C9E-B104-2F14E2CCD3B7}"/>
              </a:ext>
            </a:extLst>
          </p:cNvPr>
          <p:cNvSpPr/>
          <p:nvPr/>
        </p:nvSpPr>
        <p:spPr>
          <a:xfrm>
            <a:off x="9287437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448594DF-890E-4184-AD9E-EC3436A2BC02}"/>
              </a:ext>
            </a:extLst>
          </p:cNvPr>
          <p:cNvSpPr/>
          <p:nvPr/>
        </p:nvSpPr>
        <p:spPr>
          <a:xfrm>
            <a:off x="9978741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85496950-A08D-4D98-ABB9-E4D99B7F64D2}"/>
              </a:ext>
            </a:extLst>
          </p:cNvPr>
          <p:cNvSpPr/>
          <p:nvPr/>
        </p:nvSpPr>
        <p:spPr>
          <a:xfrm>
            <a:off x="7068677" y="418181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FF4ABD9D-AE61-40F5-B666-CEDDEBA0B7A8}"/>
              </a:ext>
            </a:extLst>
          </p:cNvPr>
          <p:cNvSpPr/>
          <p:nvPr/>
        </p:nvSpPr>
        <p:spPr>
          <a:xfrm>
            <a:off x="6733204" y="474891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823CB09C-D9EF-4014-8270-F120995A5FC7}"/>
              </a:ext>
            </a:extLst>
          </p:cNvPr>
          <p:cNvSpPr/>
          <p:nvPr/>
        </p:nvSpPr>
        <p:spPr>
          <a:xfrm>
            <a:off x="7424508" y="474891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23638052-3013-4E24-A34A-399265B19181}"/>
              </a:ext>
            </a:extLst>
          </p:cNvPr>
          <p:cNvSpPr/>
          <p:nvPr/>
        </p:nvSpPr>
        <p:spPr>
          <a:xfrm>
            <a:off x="7793280" y="418729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4A99329F-B270-4122-AFCC-179BCCF40C20}"/>
              </a:ext>
            </a:extLst>
          </p:cNvPr>
          <p:cNvSpPr/>
          <p:nvPr/>
        </p:nvSpPr>
        <p:spPr>
          <a:xfrm>
            <a:off x="8514229" y="418379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F3C60E06-51C0-4DA8-8D46-DDB293A42220}"/>
              </a:ext>
            </a:extLst>
          </p:cNvPr>
          <p:cNvSpPr/>
          <p:nvPr/>
        </p:nvSpPr>
        <p:spPr>
          <a:xfrm>
            <a:off x="7787579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E0660C37-0D20-4CF4-A872-3E6E576558E7}"/>
              </a:ext>
            </a:extLst>
          </p:cNvPr>
          <p:cNvSpPr/>
          <p:nvPr/>
        </p:nvSpPr>
        <p:spPr>
          <a:xfrm>
            <a:off x="8503890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51767D69-1E06-48D0-8F3F-E36920A5C6C4}"/>
              </a:ext>
            </a:extLst>
          </p:cNvPr>
          <p:cNvSpPr/>
          <p:nvPr/>
        </p:nvSpPr>
        <p:spPr>
          <a:xfrm>
            <a:off x="10355202" y="418026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70FD250C-9776-4703-B594-9144147A3CEF}"/>
              </a:ext>
            </a:extLst>
          </p:cNvPr>
          <p:cNvSpPr/>
          <p:nvPr/>
        </p:nvSpPr>
        <p:spPr>
          <a:xfrm>
            <a:off x="11076151" y="4176762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61E4E6F0-B51F-4B3F-B9F2-5D4CFBAF5384}"/>
              </a:ext>
            </a:extLst>
          </p:cNvPr>
          <p:cNvSpPr/>
          <p:nvPr/>
        </p:nvSpPr>
        <p:spPr>
          <a:xfrm>
            <a:off x="10349501" y="474667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DC4679BB-D965-4579-A2A3-81029838257B}"/>
              </a:ext>
            </a:extLst>
          </p:cNvPr>
          <p:cNvSpPr/>
          <p:nvPr/>
        </p:nvSpPr>
        <p:spPr>
          <a:xfrm>
            <a:off x="11065812" y="474667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4DB2A85F-C1E5-4A1D-971F-08F3B8DDCEA5}"/>
              </a:ext>
            </a:extLst>
          </p:cNvPr>
          <p:cNvSpPr/>
          <p:nvPr/>
        </p:nvSpPr>
        <p:spPr>
          <a:xfrm>
            <a:off x="9599594" y="517676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87717A0E-11B6-4F9D-8FBE-5E4258D72C0F}"/>
              </a:ext>
            </a:extLst>
          </p:cNvPr>
          <p:cNvSpPr/>
          <p:nvPr/>
        </p:nvSpPr>
        <p:spPr>
          <a:xfrm>
            <a:off x="9157478" y="5758023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8B2F1049-DBBC-457B-8051-6BA0E7F53DF1}"/>
              </a:ext>
            </a:extLst>
          </p:cNvPr>
          <p:cNvSpPr/>
          <p:nvPr/>
        </p:nvSpPr>
        <p:spPr>
          <a:xfrm>
            <a:off x="9589292" y="5979796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F19ABD8C-62F9-49F3-A813-8D52CD5ECE1E}"/>
              </a:ext>
            </a:extLst>
          </p:cNvPr>
          <p:cNvSpPr/>
          <p:nvPr/>
        </p:nvSpPr>
        <p:spPr>
          <a:xfrm>
            <a:off x="10021108" y="57686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E10A1E98-EB9F-4A6A-B3A0-87AC9601CBB4}"/>
              </a:ext>
            </a:extLst>
          </p:cNvPr>
          <p:cNvSpPr/>
          <p:nvPr/>
        </p:nvSpPr>
        <p:spPr>
          <a:xfrm>
            <a:off x="8157990" y="511331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99BF80CD-6CAC-408E-8476-F4C14573F649}"/>
              </a:ext>
            </a:extLst>
          </p:cNvPr>
          <p:cNvSpPr/>
          <p:nvPr/>
        </p:nvSpPr>
        <p:spPr>
          <a:xfrm>
            <a:off x="7793280" y="532413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DA8D38CA-ED45-4383-8D4C-8172AD3EAA4A}"/>
              </a:ext>
            </a:extLst>
          </p:cNvPr>
          <p:cNvSpPr/>
          <p:nvPr/>
        </p:nvSpPr>
        <p:spPr>
          <a:xfrm>
            <a:off x="8229255" y="5464883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98D30B9B-F4DD-4680-8CE6-127814FE3205}"/>
              </a:ext>
            </a:extLst>
          </p:cNvPr>
          <p:cNvSpPr/>
          <p:nvPr/>
        </p:nvSpPr>
        <p:spPr>
          <a:xfrm>
            <a:off x="8581464" y="528409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9377CA7D-1227-47F6-A671-F8EE454680DB}"/>
              </a:ext>
            </a:extLst>
          </p:cNvPr>
          <p:cNvSpPr/>
          <p:nvPr/>
        </p:nvSpPr>
        <p:spPr>
          <a:xfrm>
            <a:off x="8156416" y="562758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A4E212D8-639A-4C32-947F-3349A385401E}"/>
              </a:ext>
            </a:extLst>
          </p:cNvPr>
          <p:cNvSpPr/>
          <p:nvPr/>
        </p:nvSpPr>
        <p:spPr>
          <a:xfrm>
            <a:off x="7792399" y="5825472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D95A0C88-DF56-44C7-9D2D-8AB6981991C2}"/>
              </a:ext>
            </a:extLst>
          </p:cNvPr>
          <p:cNvSpPr/>
          <p:nvPr/>
        </p:nvSpPr>
        <p:spPr>
          <a:xfrm>
            <a:off x="8223651" y="59779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734B25B-3AB7-458D-9CD2-677E0A3A0F45}"/>
              </a:ext>
            </a:extLst>
          </p:cNvPr>
          <p:cNvSpPr/>
          <p:nvPr/>
        </p:nvSpPr>
        <p:spPr>
          <a:xfrm>
            <a:off x="8579997" y="5792820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B1C94270-336C-4E93-83F8-75F2DCBA1CAD}"/>
              </a:ext>
            </a:extLst>
          </p:cNvPr>
          <p:cNvSpPr/>
          <p:nvPr/>
        </p:nvSpPr>
        <p:spPr>
          <a:xfrm>
            <a:off x="10677422" y="511331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1A6FA162-9386-46CA-93DC-2253AC8843C6}"/>
              </a:ext>
            </a:extLst>
          </p:cNvPr>
          <p:cNvSpPr/>
          <p:nvPr/>
        </p:nvSpPr>
        <p:spPr>
          <a:xfrm>
            <a:off x="10312712" y="532413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8E068153-260D-4AE5-8C24-4C37A5A10A36}"/>
              </a:ext>
            </a:extLst>
          </p:cNvPr>
          <p:cNvSpPr/>
          <p:nvPr/>
        </p:nvSpPr>
        <p:spPr>
          <a:xfrm>
            <a:off x="10748687" y="5464883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82BA6A78-6BFD-43EE-89F8-300D3D0C8B1B}"/>
              </a:ext>
            </a:extLst>
          </p:cNvPr>
          <p:cNvSpPr/>
          <p:nvPr/>
        </p:nvSpPr>
        <p:spPr>
          <a:xfrm>
            <a:off x="11100896" y="528409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21B46D0A-C2EA-4A3F-9D47-0B640EF95B9E}"/>
              </a:ext>
            </a:extLst>
          </p:cNvPr>
          <p:cNvSpPr/>
          <p:nvPr/>
        </p:nvSpPr>
        <p:spPr>
          <a:xfrm>
            <a:off x="10675848" y="562758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37E8E844-F9B6-4041-A5B3-1384B65B8CC0}"/>
              </a:ext>
            </a:extLst>
          </p:cNvPr>
          <p:cNvSpPr/>
          <p:nvPr/>
        </p:nvSpPr>
        <p:spPr>
          <a:xfrm>
            <a:off x="10311831" y="5825472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42DA789F-F725-4258-9573-8C5234AB3619}"/>
              </a:ext>
            </a:extLst>
          </p:cNvPr>
          <p:cNvSpPr/>
          <p:nvPr/>
        </p:nvSpPr>
        <p:spPr>
          <a:xfrm>
            <a:off x="10743083" y="59779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A8169FC-48C7-4160-8AF5-ADD5FD15E65B}"/>
              </a:ext>
            </a:extLst>
          </p:cNvPr>
          <p:cNvSpPr/>
          <p:nvPr/>
        </p:nvSpPr>
        <p:spPr>
          <a:xfrm>
            <a:off x="11099429" y="5792820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2D8C4B27-221F-4632-A15B-568A9AA88B1A}"/>
              </a:ext>
            </a:extLst>
          </p:cNvPr>
          <p:cNvSpPr/>
          <p:nvPr/>
        </p:nvSpPr>
        <p:spPr>
          <a:xfrm>
            <a:off x="9354672" y="5464882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87EFDEFC-25BD-47E6-A637-65E364988F88}"/>
              </a:ext>
            </a:extLst>
          </p:cNvPr>
          <p:cNvSpPr/>
          <p:nvPr/>
        </p:nvSpPr>
        <p:spPr>
          <a:xfrm>
            <a:off x="9589292" y="5635310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EA8C4634-A755-497A-A987-5E1FBDB538D4}"/>
              </a:ext>
            </a:extLst>
          </p:cNvPr>
          <p:cNvSpPr/>
          <p:nvPr/>
        </p:nvSpPr>
        <p:spPr>
          <a:xfrm>
            <a:off x="9829001" y="5487090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31FFF8EA-5314-4ECF-A4C0-4E9C331D06A4}"/>
              </a:ext>
            </a:extLst>
          </p:cNvPr>
          <p:cNvSpPr/>
          <p:nvPr/>
        </p:nvSpPr>
        <p:spPr>
          <a:xfrm>
            <a:off x="9821651" y="586179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DA95710A-202D-4634-ADE3-90E43D8A536C}"/>
              </a:ext>
            </a:extLst>
          </p:cNvPr>
          <p:cNvSpPr/>
          <p:nvPr/>
        </p:nvSpPr>
        <p:spPr>
          <a:xfrm>
            <a:off x="9384290" y="587498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Connector 180">
            <a:extLst>
              <a:ext uri="{FF2B5EF4-FFF2-40B4-BE49-F238E27FC236}">
                <a16:creationId xmlns:a16="http://schemas.microsoft.com/office/drawing/2014/main" id="{6E78D894-FC9D-4F73-8F06-B472D30BFE27}"/>
              </a:ext>
            </a:extLst>
          </p:cNvPr>
          <p:cNvSpPr/>
          <p:nvPr/>
        </p:nvSpPr>
        <p:spPr>
          <a:xfrm>
            <a:off x="9552750" y="5758023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Connector 181">
            <a:extLst>
              <a:ext uri="{FF2B5EF4-FFF2-40B4-BE49-F238E27FC236}">
                <a16:creationId xmlns:a16="http://schemas.microsoft.com/office/drawing/2014/main" id="{2C88E7C2-BF20-4A83-B82D-6B486E75095F}"/>
              </a:ext>
            </a:extLst>
          </p:cNvPr>
          <p:cNvSpPr/>
          <p:nvPr/>
        </p:nvSpPr>
        <p:spPr>
          <a:xfrm>
            <a:off x="10675848" y="536182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Connector 182">
            <a:extLst>
              <a:ext uri="{FF2B5EF4-FFF2-40B4-BE49-F238E27FC236}">
                <a16:creationId xmlns:a16="http://schemas.microsoft.com/office/drawing/2014/main" id="{19BB9F41-DE7C-453D-A056-44FCBDC9C921}"/>
              </a:ext>
            </a:extLst>
          </p:cNvPr>
          <p:cNvSpPr/>
          <p:nvPr/>
        </p:nvSpPr>
        <p:spPr>
          <a:xfrm>
            <a:off x="10483615" y="5708968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>
            <a:extLst>
              <a:ext uri="{FF2B5EF4-FFF2-40B4-BE49-F238E27FC236}">
                <a16:creationId xmlns:a16="http://schemas.microsoft.com/office/drawing/2014/main" id="{A3DC833A-E506-4A92-A806-2A3608A806EE}"/>
              </a:ext>
            </a:extLst>
          </p:cNvPr>
          <p:cNvSpPr/>
          <p:nvPr/>
        </p:nvSpPr>
        <p:spPr>
          <a:xfrm>
            <a:off x="10893584" y="571258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id="{3D24E750-F245-4CE9-B39E-BEE507404717}"/>
              </a:ext>
            </a:extLst>
          </p:cNvPr>
          <p:cNvSpPr/>
          <p:nvPr/>
        </p:nvSpPr>
        <p:spPr>
          <a:xfrm>
            <a:off x="10517232" y="5903948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CC8D4243-CE60-49DD-B53C-50EDF8E54D74}"/>
              </a:ext>
            </a:extLst>
          </p:cNvPr>
          <p:cNvSpPr/>
          <p:nvPr/>
        </p:nvSpPr>
        <p:spPr>
          <a:xfrm>
            <a:off x="10933636" y="5890759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F68CE80F-FFC2-410D-A02D-8DBE154C1D8D}"/>
              </a:ext>
            </a:extLst>
          </p:cNvPr>
          <p:cNvSpPr/>
          <p:nvPr/>
        </p:nvSpPr>
        <p:spPr>
          <a:xfrm>
            <a:off x="10307171" y="5590469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089F860D-6C13-4033-9C8A-22DEC734FDFD}"/>
              </a:ext>
            </a:extLst>
          </p:cNvPr>
          <p:cNvSpPr/>
          <p:nvPr/>
        </p:nvSpPr>
        <p:spPr>
          <a:xfrm>
            <a:off x="10752968" y="575193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Connector 188">
            <a:extLst>
              <a:ext uri="{FF2B5EF4-FFF2-40B4-BE49-F238E27FC236}">
                <a16:creationId xmlns:a16="http://schemas.microsoft.com/office/drawing/2014/main" id="{CD996630-A187-41AE-BF63-35446F7A2959}"/>
              </a:ext>
            </a:extLst>
          </p:cNvPr>
          <p:cNvSpPr/>
          <p:nvPr/>
        </p:nvSpPr>
        <p:spPr>
          <a:xfrm>
            <a:off x="11117633" y="554845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FFABD773-1675-4955-A419-B969F58D4A63}"/>
              </a:ext>
            </a:extLst>
          </p:cNvPr>
          <p:cNvSpPr/>
          <p:nvPr/>
        </p:nvSpPr>
        <p:spPr>
          <a:xfrm>
            <a:off x="10535771" y="540695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DDBB1C2D-2FDC-454A-9358-C77FAA4C5A1A}"/>
              </a:ext>
            </a:extLst>
          </p:cNvPr>
          <p:cNvSpPr/>
          <p:nvPr/>
        </p:nvSpPr>
        <p:spPr>
          <a:xfrm>
            <a:off x="10517231" y="5213711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5119BD30-FF10-4914-9541-8F8D3BE11DC7}"/>
              </a:ext>
            </a:extLst>
          </p:cNvPr>
          <p:cNvSpPr/>
          <p:nvPr/>
        </p:nvSpPr>
        <p:spPr>
          <a:xfrm>
            <a:off x="10902636" y="5193582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Connector 192">
            <a:extLst>
              <a:ext uri="{FF2B5EF4-FFF2-40B4-BE49-F238E27FC236}">
                <a16:creationId xmlns:a16="http://schemas.microsoft.com/office/drawing/2014/main" id="{6643CC58-2C89-476D-B990-725E39499213}"/>
              </a:ext>
            </a:extLst>
          </p:cNvPr>
          <p:cNvSpPr/>
          <p:nvPr/>
        </p:nvSpPr>
        <p:spPr>
          <a:xfrm>
            <a:off x="10928294" y="536354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Connector 193">
            <a:extLst>
              <a:ext uri="{FF2B5EF4-FFF2-40B4-BE49-F238E27FC236}">
                <a16:creationId xmlns:a16="http://schemas.microsoft.com/office/drawing/2014/main" id="{20987314-B31C-47C5-8BCF-AA1D46B61C6C}"/>
              </a:ext>
            </a:extLst>
          </p:cNvPr>
          <p:cNvSpPr/>
          <p:nvPr/>
        </p:nvSpPr>
        <p:spPr>
          <a:xfrm>
            <a:off x="9451525" y="445942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id="{265F90E0-BDB4-4928-9634-96B7D61F64BE}"/>
              </a:ext>
            </a:extLst>
          </p:cNvPr>
          <p:cNvSpPr/>
          <p:nvPr/>
        </p:nvSpPr>
        <p:spPr>
          <a:xfrm>
            <a:off x="9610223" y="4752735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Connector 195">
            <a:extLst>
              <a:ext uri="{FF2B5EF4-FFF2-40B4-BE49-F238E27FC236}">
                <a16:creationId xmlns:a16="http://schemas.microsoft.com/office/drawing/2014/main" id="{9960ECB9-9B35-4B51-8F15-590352FFE148}"/>
              </a:ext>
            </a:extLst>
          </p:cNvPr>
          <p:cNvSpPr/>
          <p:nvPr/>
        </p:nvSpPr>
        <p:spPr>
          <a:xfrm>
            <a:off x="9795383" y="4450631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Connector 196">
            <a:extLst>
              <a:ext uri="{FF2B5EF4-FFF2-40B4-BE49-F238E27FC236}">
                <a16:creationId xmlns:a16="http://schemas.microsoft.com/office/drawing/2014/main" id="{64F29B9F-818C-4987-BE70-81306973052A}"/>
              </a:ext>
            </a:extLst>
          </p:cNvPr>
          <p:cNvSpPr/>
          <p:nvPr/>
        </p:nvSpPr>
        <p:spPr>
          <a:xfrm>
            <a:off x="10721233" y="417183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Connector 197">
            <a:extLst>
              <a:ext uri="{FF2B5EF4-FFF2-40B4-BE49-F238E27FC236}">
                <a16:creationId xmlns:a16="http://schemas.microsoft.com/office/drawing/2014/main" id="{ED8109A0-17F0-43FD-A7CE-6935A26D36E3}"/>
              </a:ext>
            </a:extLst>
          </p:cNvPr>
          <p:cNvSpPr/>
          <p:nvPr/>
        </p:nvSpPr>
        <p:spPr>
          <a:xfrm>
            <a:off x="10347513" y="448033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Connector 198">
            <a:extLst>
              <a:ext uri="{FF2B5EF4-FFF2-40B4-BE49-F238E27FC236}">
                <a16:creationId xmlns:a16="http://schemas.microsoft.com/office/drawing/2014/main" id="{ECF8C315-8192-45E2-8748-20D3B686363F}"/>
              </a:ext>
            </a:extLst>
          </p:cNvPr>
          <p:cNvSpPr/>
          <p:nvPr/>
        </p:nvSpPr>
        <p:spPr>
          <a:xfrm>
            <a:off x="10737382" y="475599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0BF0BF49-8049-4993-B9A1-A83801A01E4A}"/>
              </a:ext>
            </a:extLst>
          </p:cNvPr>
          <p:cNvSpPr/>
          <p:nvPr/>
        </p:nvSpPr>
        <p:spPr>
          <a:xfrm>
            <a:off x="11076151" y="445942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87A901A-8D77-4977-B0D2-CED0006D3C17}"/>
              </a:ext>
            </a:extLst>
          </p:cNvPr>
          <p:cNvSpPr txBox="1"/>
          <p:nvPr/>
        </p:nvSpPr>
        <p:spPr>
          <a:xfrm>
            <a:off x="9065461" y="3816302"/>
            <a:ext cx="24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Quadratic element type</a:t>
            </a:r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E220BEA-AE97-4082-A516-33E41B6099B5}"/>
              </a:ext>
            </a:extLst>
          </p:cNvPr>
          <p:cNvSpPr txBox="1"/>
          <p:nvPr/>
        </p:nvSpPr>
        <p:spPr>
          <a:xfrm>
            <a:off x="6824600" y="3835557"/>
            <a:ext cx="20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element type</a:t>
            </a:r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E89FBCD-64AE-4E0F-AAFA-CA84587C5F5A}"/>
              </a:ext>
            </a:extLst>
          </p:cNvPr>
          <p:cNvSpPr txBox="1"/>
          <p:nvPr/>
        </p:nvSpPr>
        <p:spPr>
          <a:xfrm rot="16200000">
            <a:off x="6130195" y="430128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2D </a:t>
            </a:r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C613F54-F46C-4737-8F46-A0210573D4D1}"/>
              </a:ext>
            </a:extLst>
          </p:cNvPr>
          <p:cNvSpPr txBox="1"/>
          <p:nvPr/>
        </p:nvSpPr>
        <p:spPr>
          <a:xfrm rot="16200000">
            <a:off x="6128815" y="533138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3D 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A5CE87-5F72-4839-85C8-1EAFDD0304DB}"/>
              </a:ext>
            </a:extLst>
          </p:cNvPr>
          <p:cNvSpPr txBox="1"/>
          <p:nvPr/>
        </p:nvSpPr>
        <p:spPr>
          <a:xfrm>
            <a:off x="2263683" y="578885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B3EDA5B-8646-4EA4-9FF3-712A524C49ED}"/>
              </a:ext>
            </a:extLst>
          </p:cNvPr>
          <p:cNvSpPr txBox="1"/>
          <p:nvPr/>
        </p:nvSpPr>
        <p:spPr>
          <a:xfrm>
            <a:off x="5853895" y="57888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  <a:endParaRPr lang="en-US" dirty="0"/>
          </a:p>
        </p:txBody>
      </p:sp>
      <p:sp>
        <p:nvSpPr>
          <p:cNvPr id="208" name="Flowchart: Connector 207">
            <a:extLst>
              <a:ext uri="{FF2B5EF4-FFF2-40B4-BE49-F238E27FC236}">
                <a16:creationId xmlns:a16="http://schemas.microsoft.com/office/drawing/2014/main" id="{DB092EE1-9222-449C-9CE4-E23C785A11A9}"/>
              </a:ext>
            </a:extLst>
          </p:cNvPr>
          <p:cNvSpPr/>
          <p:nvPr/>
        </p:nvSpPr>
        <p:spPr>
          <a:xfrm>
            <a:off x="7078979" y="5174877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>
            <a:extLst>
              <a:ext uri="{FF2B5EF4-FFF2-40B4-BE49-F238E27FC236}">
                <a16:creationId xmlns:a16="http://schemas.microsoft.com/office/drawing/2014/main" id="{CE5F205A-9DF9-4310-BD1D-FB6897D378DA}"/>
              </a:ext>
            </a:extLst>
          </p:cNvPr>
          <p:cNvSpPr/>
          <p:nvPr/>
        </p:nvSpPr>
        <p:spPr>
          <a:xfrm>
            <a:off x="6636863" y="575613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>
            <a:extLst>
              <a:ext uri="{FF2B5EF4-FFF2-40B4-BE49-F238E27FC236}">
                <a16:creationId xmlns:a16="http://schemas.microsoft.com/office/drawing/2014/main" id="{2F362B17-2AEC-479D-8A6A-3894A85E3D3A}"/>
              </a:ext>
            </a:extLst>
          </p:cNvPr>
          <p:cNvSpPr/>
          <p:nvPr/>
        </p:nvSpPr>
        <p:spPr>
          <a:xfrm>
            <a:off x="7068677" y="59779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Connector 210">
            <a:extLst>
              <a:ext uri="{FF2B5EF4-FFF2-40B4-BE49-F238E27FC236}">
                <a16:creationId xmlns:a16="http://schemas.microsoft.com/office/drawing/2014/main" id="{C66BC3DF-55ED-4233-BFC6-A705F6B0DA1E}"/>
              </a:ext>
            </a:extLst>
          </p:cNvPr>
          <p:cNvSpPr/>
          <p:nvPr/>
        </p:nvSpPr>
        <p:spPr>
          <a:xfrm>
            <a:off x="7500493" y="5766720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B87D3-3FD8-4354-9365-06644D1FFA75}"/>
              </a:ext>
            </a:extLst>
          </p:cNvPr>
          <p:cNvSpPr/>
          <p:nvPr/>
        </p:nvSpPr>
        <p:spPr>
          <a:xfrm>
            <a:off x="1654628" y="2111828"/>
            <a:ext cx="2122715" cy="1001486"/>
          </a:xfrm>
          <a:prstGeom prst="rect">
            <a:avLst/>
          </a:prstGeom>
          <a:solidFill>
            <a:schemeClr val="lt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9FBFBC-BB4F-46F6-BDE2-924D31976E06}"/>
              </a:ext>
            </a:extLst>
          </p:cNvPr>
          <p:cNvGrpSpPr/>
          <p:nvPr/>
        </p:nvGrpSpPr>
        <p:grpSpPr>
          <a:xfrm>
            <a:off x="1621972" y="2068286"/>
            <a:ext cx="2166257" cy="1077686"/>
            <a:chOff x="1621972" y="2068286"/>
            <a:chExt cx="2166257" cy="10776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43D57E-5BAD-49E3-A0E6-D8FF74114DF9}"/>
                </a:ext>
              </a:extLst>
            </p:cNvPr>
            <p:cNvSpPr/>
            <p:nvPr/>
          </p:nvSpPr>
          <p:spPr>
            <a:xfrm>
              <a:off x="1621972" y="2068286"/>
              <a:ext cx="2166257" cy="1077686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EDDC95-9E84-4ECC-B54A-6C9C6E444C96}"/>
                </a:ext>
              </a:extLst>
            </p:cNvPr>
            <p:cNvCxnSpPr/>
            <p:nvPr/>
          </p:nvCxnSpPr>
          <p:spPr>
            <a:xfrm>
              <a:off x="21336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149211-A3CE-49E5-BC6E-4388CD942638}"/>
                </a:ext>
              </a:extLst>
            </p:cNvPr>
            <p:cNvCxnSpPr/>
            <p:nvPr/>
          </p:nvCxnSpPr>
          <p:spPr>
            <a:xfrm>
              <a:off x="2645229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B1C3F8-9AAF-4172-A590-2EFEF29B955F}"/>
                </a:ext>
              </a:extLst>
            </p:cNvPr>
            <p:cNvCxnSpPr/>
            <p:nvPr/>
          </p:nvCxnSpPr>
          <p:spPr>
            <a:xfrm>
              <a:off x="32004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700A25-419F-4F0C-A201-ADA40106A49B}"/>
                </a:ext>
              </a:extLst>
            </p:cNvPr>
            <p:cNvCxnSpPr/>
            <p:nvPr/>
          </p:nvCxnSpPr>
          <p:spPr>
            <a:xfrm>
              <a:off x="1621972" y="2438400"/>
              <a:ext cx="215537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7AA992-038B-4377-99E4-1C389EBF09E2}"/>
                </a:ext>
              </a:extLst>
            </p:cNvPr>
            <p:cNvCxnSpPr/>
            <p:nvPr/>
          </p:nvCxnSpPr>
          <p:spPr>
            <a:xfrm>
              <a:off x="1621972" y="2819400"/>
              <a:ext cx="21662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4BB1A0C2-3EAD-46E9-95AA-6FACF876B856}"/>
              </a:ext>
            </a:extLst>
          </p:cNvPr>
          <p:cNvSpPr/>
          <p:nvPr/>
        </p:nvSpPr>
        <p:spPr>
          <a:xfrm>
            <a:off x="4098471" y="2111828"/>
            <a:ext cx="2901043" cy="1034144"/>
          </a:xfrm>
          <a:prstGeom prst="parallelogram">
            <a:avLst>
              <a:gd name="adj" fmla="val 72945"/>
            </a:avLst>
          </a:prstGeom>
          <a:solidFill>
            <a:schemeClr val="bg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332DB4D-44AE-4E22-8DD3-ADB77E461410}"/>
              </a:ext>
            </a:extLst>
          </p:cNvPr>
          <p:cNvSpPr/>
          <p:nvPr/>
        </p:nvSpPr>
        <p:spPr>
          <a:xfrm>
            <a:off x="4084863" y="2111828"/>
            <a:ext cx="2914651" cy="1034144"/>
          </a:xfrm>
          <a:prstGeom prst="parallelogram">
            <a:avLst>
              <a:gd name="adj" fmla="val 72945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BA5D0D-5CCA-4E4D-973B-A149438793E5}"/>
              </a:ext>
            </a:extLst>
          </p:cNvPr>
          <p:cNvCxnSpPr>
            <a:cxnSpLocks/>
          </p:cNvCxnSpPr>
          <p:nvPr/>
        </p:nvCxnSpPr>
        <p:spPr>
          <a:xfrm flipH="1">
            <a:off x="4654744" y="2111828"/>
            <a:ext cx="690979" cy="1034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8F7C0-798A-47C4-93FA-2897EB314025}"/>
              </a:ext>
            </a:extLst>
          </p:cNvPr>
          <p:cNvCxnSpPr>
            <a:cxnSpLocks/>
            <a:stCxn id="26" idx="1"/>
            <a:endCxn id="26" idx="3"/>
          </p:cNvCxnSpPr>
          <p:nvPr/>
        </p:nvCxnSpPr>
        <p:spPr>
          <a:xfrm flipH="1">
            <a:off x="5171814" y="2111828"/>
            <a:ext cx="754357" cy="1034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FD29B2-E7BD-4825-9039-D33E006EA0BF}"/>
              </a:ext>
            </a:extLst>
          </p:cNvPr>
          <p:cNvCxnSpPr>
            <a:cxnSpLocks/>
          </p:cNvCxnSpPr>
          <p:nvPr/>
        </p:nvCxnSpPr>
        <p:spPr>
          <a:xfrm flipH="1">
            <a:off x="5747657" y="2111828"/>
            <a:ext cx="696686" cy="1034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AABC59-5B2C-4F9A-8624-C439173BA29E}"/>
              </a:ext>
            </a:extLst>
          </p:cNvPr>
          <p:cNvCxnSpPr/>
          <p:nvPr/>
        </p:nvCxnSpPr>
        <p:spPr>
          <a:xfrm>
            <a:off x="4587911" y="2438400"/>
            <a:ext cx="215537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A900E4-AB86-4C38-A883-7CB0FEAAE197}"/>
              </a:ext>
            </a:extLst>
          </p:cNvPr>
          <p:cNvCxnSpPr/>
          <p:nvPr/>
        </p:nvCxnSpPr>
        <p:spPr>
          <a:xfrm>
            <a:off x="4333036" y="2819400"/>
            <a:ext cx="216625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CD7773F-F8EC-4CF5-BC7E-12FE14732C00}"/>
              </a:ext>
            </a:extLst>
          </p:cNvPr>
          <p:cNvSpPr/>
          <p:nvPr/>
        </p:nvSpPr>
        <p:spPr>
          <a:xfrm>
            <a:off x="1654628" y="3570513"/>
            <a:ext cx="2122715" cy="1001486"/>
          </a:xfrm>
          <a:prstGeom prst="rect">
            <a:avLst/>
          </a:prstGeom>
          <a:solidFill>
            <a:schemeClr val="lt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AB2B21-63A5-4299-BFF1-69CD9A2FA1BF}"/>
              </a:ext>
            </a:extLst>
          </p:cNvPr>
          <p:cNvGrpSpPr/>
          <p:nvPr/>
        </p:nvGrpSpPr>
        <p:grpSpPr>
          <a:xfrm>
            <a:off x="1621972" y="3526971"/>
            <a:ext cx="2166257" cy="1077686"/>
            <a:chOff x="1621972" y="2068286"/>
            <a:chExt cx="2166257" cy="10776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67C98D-E5A1-4E4A-A496-1B7FA9D3A116}"/>
                </a:ext>
              </a:extLst>
            </p:cNvPr>
            <p:cNvSpPr/>
            <p:nvPr/>
          </p:nvSpPr>
          <p:spPr>
            <a:xfrm>
              <a:off x="1621972" y="2068286"/>
              <a:ext cx="2166257" cy="1077686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68D7FC-FB7B-4A53-BD62-CDAD8F6909ED}"/>
                </a:ext>
              </a:extLst>
            </p:cNvPr>
            <p:cNvCxnSpPr/>
            <p:nvPr/>
          </p:nvCxnSpPr>
          <p:spPr>
            <a:xfrm>
              <a:off x="21336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A0D275-21ED-480E-BB05-9403B3CB7FE9}"/>
                </a:ext>
              </a:extLst>
            </p:cNvPr>
            <p:cNvCxnSpPr/>
            <p:nvPr/>
          </p:nvCxnSpPr>
          <p:spPr>
            <a:xfrm>
              <a:off x="2645229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5A61E1-5419-4F10-8372-4A4C4ED492C7}"/>
                </a:ext>
              </a:extLst>
            </p:cNvPr>
            <p:cNvCxnSpPr/>
            <p:nvPr/>
          </p:nvCxnSpPr>
          <p:spPr>
            <a:xfrm>
              <a:off x="32004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22B83F-3BFB-48C5-94F9-6C96A49AF9F2}"/>
                </a:ext>
              </a:extLst>
            </p:cNvPr>
            <p:cNvCxnSpPr/>
            <p:nvPr/>
          </p:nvCxnSpPr>
          <p:spPr>
            <a:xfrm>
              <a:off x="1621972" y="2438400"/>
              <a:ext cx="215537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E99139-B7C3-4B9F-AB69-A071A7B88489}"/>
                </a:ext>
              </a:extLst>
            </p:cNvPr>
            <p:cNvCxnSpPr/>
            <p:nvPr/>
          </p:nvCxnSpPr>
          <p:spPr>
            <a:xfrm>
              <a:off x="1621972" y="2819400"/>
              <a:ext cx="21662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3D116C73-7D73-47BE-8C75-45D9762AE8B4}"/>
              </a:ext>
            </a:extLst>
          </p:cNvPr>
          <p:cNvSpPr/>
          <p:nvPr/>
        </p:nvSpPr>
        <p:spPr>
          <a:xfrm>
            <a:off x="4151225" y="3570513"/>
            <a:ext cx="2901043" cy="1034144"/>
          </a:xfrm>
          <a:prstGeom prst="parallelogram">
            <a:avLst>
              <a:gd name="adj" fmla="val 72945"/>
            </a:avLst>
          </a:prstGeom>
          <a:solidFill>
            <a:schemeClr val="bg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BCF284-3957-4C87-9870-9A7751AD86F3}"/>
              </a:ext>
            </a:extLst>
          </p:cNvPr>
          <p:cNvGrpSpPr/>
          <p:nvPr/>
        </p:nvGrpSpPr>
        <p:grpSpPr>
          <a:xfrm>
            <a:off x="4084863" y="3547065"/>
            <a:ext cx="3064329" cy="1077686"/>
            <a:chOff x="1621972" y="2068286"/>
            <a:chExt cx="2166257" cy="10776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F024EC-44B2-414C-8B33-5B4F24C6422B}"/>
                </a:ext>
              </a:extLst>
            </p:cNvPr>
            <p:cNvSpPr/>
            <p:nvPr/>
          </p:nvSpPr>
          <p:spPr>
            <a:xfrm>
              <a:off x="1621972" y="2068286"/>
              <a:ext cx="2166257" cy="1077686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DB2487-388D-4A32-BCB3-3E0FE7CD0D12}"/>
                </a:ext>
              </a:extLst>
            </p:cNvPr>
            <p:cNvCxnSpPr/>
            <p:nvPr/>
          </p:nvCxnSpPr>
          <p:spPr>
            <a:xfrm>
              <a:off x="197544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213E84-2005-48DC-A5BA-34BC59B18129}"/>
                </a:ext>
              </a:extLst>
            </p:cNvPr>
            <p:cNvCxnSpPr/>
            <p:nvPr/>
          </p:nvCxnSpPr>
          <p:spPr>
            <a:xfrm>
              <a:off x="2645229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C5D8D0-E198-4E57-AD92-E55806D00924}"/>
                </a:ext>
              </a:extLst>
            </p:cNvPr>
            <p:cNvCxnSpPr/>
            <p:nvPr/>
          </p:nvCxnSpPr>
          <p:spPr>
            <a:xfrm>
              <a:off x="3407584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2BC098-D2D4-4BD8-93E6-46F337ECF3E7}"/>
                </a:ext>
              </a:extLst>
            </p:cNvPr>
            <p:cNvCxnSpPr/>
            <p:nvPr/>
          </p:nvCxnSpPr>
          <p:spPr>
            <a:xfrm>
              <a:off x="1621972" y="2438400"/>
              <a:ext cx="215537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ED94B2-BABB-42D5-9B78-3D639B8273BA}"/>
                </a:ext>
              </a:extLst>
            </p:cNvPr>
            <p:cNvCxnSpPr/>
            <p:nvPr/>
          </p:nvCxnSpPr>
          <p:spPr>
            <a:xfrm>
              <a:off x="1621972" y="2819400"/>
              <a:ext cx="21662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680DB4-F8CF-4D99-B50E-3EB2CEEB7FA8}"/>
              </a:ext>
            </a:extLst>
          </p:cNvPr>
          <p:cNvCxnSpPr/>
          <p:nvPr/>
        </p:nvCxnSpPr>
        <p:spPr>
          <a:xfrm>
            <a:off x="6090950" y="3538695"/>
            <a:ext cx="0" cy="10776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733782-4CC1-4A52-97FA-5D4BF7023FDC}"/>
              </a:ext>
            </a:extLst>
          </p:cNvPr>
          <p:cNvCxnSpPr/>
          <p:nvPr/>
        </p:nvCxnSpPr>
        <p:spPr>
          <a:xfrm>
            <a:off x="5057435" y="3541203"/>
            <a:ext cx="0" cy="10776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9164AE-91E0-4283-9954-F4C0C01A16C8}"/>
              </a:ext>
            </a:extLst>
          </p:cNvPr>
          <p:cNvSpPr txBox="1"/>
          <p:nvPr/>
        </p:nvSpPr>
        <p:spPr>
          <a:xfrm>
            <a:off x="1290752" y="284027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D804E9-9D45-45C5-A727-D6C86A7FDEAD}"/>
              </a:ext>
            </a:extLst>
          </p:cNvPr>
          <p:cNvSpPr txBox="1"/>
          <p:nvPr/>
        </p:nvSpPr>
        <p:spPr>
          <a:xfrm>
            <a:off x="1294418" y="42981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690627-DC29-4F8D-A207-B2708D2F1DE3}"/>
              </a:ext>
            </a:extLst>
          </p:cNvPr>
          <p:cNvSpPr txBox="1"/>
          <p:nvPr/>
        </p:nvSpPr>
        <p:spPr>
          <a:xfrm>
            <a:off x="1508106" y="3147593"/>
            <a:ext cx="24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 configuration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8B294-9ABC-4DEE-B6E7-83386F4D0003}"/>
              </a:ext>
            </a:extLst>
          </p:cNvPr>
          <p:cNvSpPr txBox="1"/>
          <p:nvPr/>
        </p:nvSpPr>
        <p:spPr>
          <a:xfrm>
            <a:off x="4449245" y="3153445"/>
            <a:ext cx="22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45D8F6D-44C8-432F-840E-12FE656F7822}"/>
              </a:ext>
            </a:extLst>
          </p:cNvPr>
          <p:cNvSpPr/>
          <p:nvPr/>
        </p:nvSpPr>
        <p:spPr>
          <a:xfrm>
            <a:off x="4942430" y="1648558"/>
            <a:ext cx="2176599" cy="2161327"/>
          </a:xfrm>
          <a:custGeom>
            <a:avLst/>
            <a:gdLst>
              <a:gd name="connsiteX0" fmla="*/ 904455 w 2176599"/>
              <a:gd name="connsiteY0" fmla="*/ 21980 h 2161327"/>
              <a:gd name="connsiteX1" fmla="*/ 429670 w 2176599"/>
              <a:gd name="connsiteY1" fmla="*/ 65942 h 2161327"/>
              <a:gd name="connsiteX2" fmla="*/ 34016 w 2176599"/>
              <a:gd name="connsiteY2" fmla="*/ 637442 h 2161327"/>
              <a:gd name="connsiteX3" fmla="*/ 34016 w 2176599"/>
              <a:gd name="connsiteY3" fmla="*/ 1332034 h 2161327"/>
              <a:gd name="connsiteX4" fmla="*/ 148316 w 2176599"/>
              <a:gd name="connsiteY4" fmla="*/ 1850780 h 2161327"/>
              <a:gd name="connsiteX5" fmla="*/ 491216 w 2176599"/>
              <a:gd name="connsiteY5" fmla="*/ 2105757 h 2161327"/>
              <a:gd name="connsiteX6" fmla="*/ 1133055 w 2176599"/>
              <a:gd name="connsiteY6" fmla="*/ 2158511 h 2161327"/>
              <a:gd name="connsiteX7" fmla="*/ 1704555 w 2176599"/>
              <a:gd name="connsiteY7" fmla="*/ 2053004 h 2161327"/>
              <a:gd name="connsiteX8" fmla="*/ 1941947 w 2176599"/>
              <a:gd name="connsiteY8" fmla="*/ 1798027 h 2161327"/>
              <a:gd name="connsiteX9" fmla="*/ 2170547 w 2176599"/>
              <a:gd name="connsiteY9" fmla="*/ 1235319 h 2161327"/>
              <a:gd name="connsiteX10" fmla="*/ 2065039 w 2176599"/>
              <a:gd name="connsiteY10" fmla="*/ 822080 h 2161327"/>
              <a:gd name="connsiteX11" fmla="*/ 1599047 w 2176599"/>
              <a:gd name="connsiteY11" fmla="*/ 347296 h 2161327"/>
              <a:gd name="connsiteX12" fmla="*/ 1449578 w 2176599"/>
              <a:gd name="connsiteY12" fmla="*/ 153865 h 2161327"/>
              <a:gd name="connsiteX13" fmla="*/ 904455 w 2176599"/>
              <a:gd name="connsiteY13" fmla="*/ 21980 h 216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6599" h="2161327">
                <a:moveTo>
                  <a:pt x="904455" y="21980"/>
                </a:moveTo>
                <a:cubicBezTo>
                  <a:pt x="734470" y="7326"/>
                  <a:pt x="574743" y="-36635"/>
                  <a:pt x="429670" y="65942"/>
                </a:cubicBezTo>
                <a:cubicBezTo>
                  <a:pt x="284597" y="168519"/>
                  <a:pt x="99958" y="426427"/>
                  <a:pt x="34016" y="637442"/>
                </a:cubicBezTo>
                <a:cubicBezTo>
                  <a:pt x="-31926" y="848457"/>
                  <a:pt x="14966" y="1129811"/>
                  <a:pt x="34016" y="1332034"/>
                </a:cubicBezTo>
                <a:cubicBezTo>
                  <a:pt x="53066" y="1534257"/>
                  <a:pt x="72116" y="1721826"/>
                  <a:pt x="148316" y="1850780"/>
                </a:cubicBezTo>
                <a:cubicBezTo>
                  <a:pt x="224516" y="1979734"/>
                  <a:pt x="327093" y="2054469"/>
                  <a:pt x="491216" y="2105757"/>
                </a:cubicBezTo>
                <a:cubicBezTo>
                  <a:pt x="655339" y="2157045"/>
                  <a:pt x="930832" y="2167303"/>
                  <a:pt x="1133055" y="2158511"/>
                </a:cubicBezTo>
                <a:cubicBezTo>
                  <a:pt x="1335278" y="2149719"/>
                  <a:pt x="1569740" y="2113085"/>
                  <a:pt x="1704555" y="2053004"/>
                </a:cubicBezTo>
                <a:cubicBezTo>
                  <a:pt x="1839370" y="1992923"/>
                  <a:pt x="1864282" y="1934308"/>
                  <a:pt x="1941947" y="1798027"/>
                </a:cubicBezTo>
                <a:cubicBezTo>
                  <a:pt x="2019612" y="1661746"/>
                  <a:pt x="2150032" y="1397977"/>
                  <a:pt x="2170547" y="1235319"/>
                </a:cubicBezTo>
                <a:cubicBezTo>
                  <a:pt x="2191062" y="1072661"/>
                  <a:pt x="2160289" y="970084"/>
                  <a:pt x="2065039" y="822080"/>
                </a:cubicBezTo>
                <a:cubicBezTo>
                  <a:pt x="1969789" y="674076"/>
                  <a:pt x="1701624" y="458665"/>
                  <a:pt x="1599047" y="347296"/>
                </a:cubicBezTo>
                <a:cubicBezTo>
                  <a:pt x="1496470" y="235927"/>
                  <a:pt x="1568274" y="206619"/>
                  <a:pt x="1449578" y="153865"/>
                </a:cubicBezTo>
                <a:cubicBezTo>
                  <a:pt x="1330882" y="101111"/>
                  <a:pt x="1074440" y="36634"/>
                  <a:pt x="904455" y="2198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83DDC1-9DAA-4207-BE62-81208D4C8F9C}"/>
              </a:ext>
            </a:extLst>
          </p:cNvPr>
          <p:cNvSpPr/>
          <p:nvPr/>
        </p:nvSpPr>
        <p:spPr>
          <a:xfrm>
            <a:off x="3272452" y="1202288"/>
            <a:ext cx="2059896" cy="2897552"/>
          </a:xfrm>
          <a:custGeom>
            <a:avLst/>
            <a:gdLst>
              <a:gd name="connsiteX0" fmla="*/ 1843616 w 2059896"/>
              <a:gd name="connsiteY0" fmla="*/ 795676 h 2897552"/>
              <a:gd name="connsiteX1" fmla="*/ 1930484 w 2059896"/>
              <a:gd name="connsiteY1" fmla="*/ 676804 h 2897552"/>
              <a:gd name="connsiteX2" fmla="*/ 2003636 w 2059896"/>
              <a:gd name="connsiteY2" fmla="*/ 603652 h 2897552"/>
              <a:gd name="connsiteX3" fmla="*/ 2058500 w 2059896"/>
              <a:gd name="connsiteY3" fmla="*/ 416200 h 2897552"/>
              <a:gd name="connsiteX4" fmla="*/ 2017352 w 2059896"/>
              <a:gd name="connsiteY4" fmla="*/ 237892 h 2897552"/>
              <a:gd name="connsiteX5" fmla="*/ 1765892 w 2059896"/>
              <a:gd name="connsiteY5" fmla="*/ 96160 h 2897552"/>
              <a:gd name="connsiteX6" fmla="*/ 1491572 w 2059896"/>
              <a:gd name="connsiteY6" fmla="*/ 148 h 2897552"/>
              <a:gd name="connsiteX7" fmla="*/ 1194392 w 2059896"/>
              <a:gd name="connsiteY7" fmla="*/ 73300 h 2897552"/>
              <a:gd name="connsiteX8" fmla="*/ 883496 w 2059896"/>
              <a:gd name="connsiteY8" fmla="*/ 36724 h 2897552"/>
              <a:gd name="connsiteX9" fmla="*/ 540596 w 2059896"/>
              <a:gd name="connsiteY9" fmla="*/ 128164 h 2897552"/>
              <a:gd name="connsiteX10" fmla="*/ 302852 w 2059896"/>
              <a:gd name="connsiteY10" fmla="*/ 429916 h 2897552"/>
              <a:gd name="connsiteX11" fmla="*/ 142832 w 2059896"/>
              <a:gd name="connsiteY11" fmla="*/ 667660 h 2897552"/>
              <a:gd name="connsiteX12" fmla="*/ 65108 w 2059896"/>
              <a:gd name="connsiteY12" fmla="*/ 1138576 h 2897552"/>
              <a:gd name="connsiteX13" fmla="*/ 28532 w 2059896"/>
              <a:gd name="connsiteY13" fmla="*/ 1810660 h 2897552"/>
              <a:gd name="connsiteX14" fmla="*/ 28532 w 2059896"/>
              <a:gd name="connsiteY14" fmla="*/ 2103268 h 2897552"/>
              <a:gd name="connsiteX15" fmla="*/ 65108 w 2059896"/>
              <a:gd name="connsiteY15" fmla="*/ 2683912 h 2897552"/>
              <a:gd name="connsiteX16" fmla="*/ 778340 w 2059896"/>
              <a:gd name="connsiteY16" fmla="*/ 2862220 h 2897552"/>
              <a:gd name="connsiteX17" fmla="*/ 1587584 w 2059896"/>
              <a:gd name="connsiteY17" fmla="*/ 2871364 h 2897552"/>
              <a:gd name="connsiteX18" fmla="*/ 1884764 w 2059896"/>
              <a:gd name="connsiteY18" fmla="*/ 2578756 h 2897552"/>
              <a:gd name="connsiteX19" fmla="*/ 1784180 w 2059896"/>
              <a:gd name="connsiteY19" fmla="*/ 2235856 h 2897552"/>
              <a:gd name="connsiteX20" fmla="*/ 1729316 w 2059896"/>
              <a:gd name="connsiteY20" fmla="*/ 2030116 h 2897552"/>
              <a:gd name="connsiteX21" fmla="*/ 1711028 w 2059896"/>
              <a:gd name="connsiteY21" fmla="*/ 1851808 h 2897552"/>
              <a:gd name="connsiteX22" fmla="*/ 1692740 w 2059896"/>
              <a:gd name="connsiteY22" fmla="*/ 1678072 h 2897552"/>
              <a:gd name="connsiteX23" fmla="*/ 1679024 w 2059896"/>
              <a:gd name="connsiteY23" fmla="*/ 1476904 h 2897552"/>
              <a:gd name="connsiteX24" fmla="*/ 1674452 w 2059896"/>
              <a:gd name="connsiteY24" fmla="*/ 1257448 h 2897552"/>
              <a:gd name="connsiteX25" fmla="*/ 1711028 w 2059896"/>
              <a:gd name="connsiteY25" fmla="*/ 1069996 h 2897552"/>
              <a:gd name="connsiteX26" fmla="*/ 1802468 w 2059896"/>
              <a:gd name="connsiteY26" fmla="*/ 864256 h 2897552"/>
              <a:gd name="connsiteX27" fmla="*/ 1843616 w 2059896"/>
              <a:gd name="connsiteY27" fmla="*/ 795676 h 289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59896" h="2897552">
                <a:moveTo>
                  <a:pt x="1843616" y="795676"/>
                </a:moveTo>
                <a:cubicBezTo>
                  <a:pt x="1864952" y="764434"/>
                  <a:pt x="1903814" y="708808"/>
                  <a:pt x="1930484" y="676804"/>
                </a:cubicBezTo>
                <a:cubicBezTo>
                  <a:pt x="1957154" y="644800"/>
                  <a:pt x="1982300" y="647086"/>
                  <a:pt x="2003636" y="603652"/>
                </a:cubicBezTo>
                <a:cubicBezTo>
                  <a:pt x="2024972" y="560218"/>
                  <a:pt x="2056214" y="477160"/>
                  <a:pt x="2058500" y="416200"/>
                </a:cubicBezTo>
                <a:cubicBezTo>
                  <a:pt x="2060786" y="355240"/>
                  <a:pt x="2066120" y="291232"/>
                  <a:pt x="2017352" y="237892"/>
                </a:cubicBezTo>
                <a:cubicBezTo>
                  <a:pt x="1968584" y="184552"/>
                  <a:pt x="1853522" y="135784"/>
                  <a:pt x="1765892" y="96160"/>
                </a:cubicBezTo>
                <a:cubicBezTo>
                  <a:pt x="1678262" y="56536"/>
                  <a:pt x="1586822" y="3958"/>
                  <a:pt x="1491572" y="148"/>
                </a:cubicBezTo>
                <a:cubicBezTo>
                  <a:pt x="1396322" y="-3662"/>
                  <a:pt x="1295738" y="67204"/>
                  <a:pt x="1194392" y="73300"/>
                </a:cubicBezTo>
                <a:cubicBezTo>
                  <a:pt x="1093046" y="79396"/>
                  <a:pt x="992462" y="27580"/>
                  <a:pt x="883496" y="36724"/>
                </a:cubicBezTo>
                <a:cubicBezTo>
                  <a:pt x="774530" y="45868"/>
                  <a:pt x="637370" y="62632"/>
                  <a:pt x="540596" y="128164"/>
                </a:cubicBezTo>
                <a:cubicBezTo>
                  <a:pt x="443822" y="193696"/>
                  <a:pt x="369146" y="340000"/>
                  <a:pt x="302852" y="429916"/>
                </a:cubicBezTo>
                <a:cubicBezTo>
                  <a:pt x="236558" y="519832"/>
                  <a:pt x="182456" y="549550"/>
                  <a:pt x="142832" y="667660"/>
                </a:cubicBezTo>
                <a:cubicBezTo>
                  <a:pt x="103208" y="785770"/>
                  <a:pt x="84158" y="948076"/>
                  <a:pt x="65108" y="1138576"/>
                </a:cubicBezTo>
                <a:cubicBezTo>
                  <a:pt x="46058" y="1329076"/>
                  <a:pt x="34628" y="1649878"/>
                  <a:pt x="28532" y="1810660"/>
                </a:cubicBezTo>
                <a:cubicBezTo>
                  <a:pt x="22436" y="1971442"/>
                  <a:pt x="22436" y="1957726"/>
                  <a:pt x="28532" y="2103268"/>
                </a:cubicBezTo>
                <a:cubicBezTo>
                  <a:pt x="34628" y="2248810"/>
                  <a:pt x="-59860" y="2557420"/>
                  <a:pt x="65108" y="2683912"/>
                </a:cubicBezTo>
                <a:cubicBezTo>
                  <a:pt x="190076" y="2810404"/>
                  <a:pt x="524594" y="2830978"/>
                  <a:pt x="778340" y="2862220"/>
                </a:cubicBezTo>
                <a:cubicBezTo>
                  <a:pt x="1032086" y="2893462"/>
                  <a:pt x="1403180" y="2918608"/>
                  <a:pt x="1587584" y="2871364"/>
                </a:cubicBezTo>
                <a:cubicBezTo>
                  <a:pt x="1771988" y="2824120"/>
                  <a:pt x="1851998" y="2684674"/>
                  <a:pt x="1884764" y="2578756"/>
                </a:cubicBezTo>
                <a:cubicBezTo>
                  <a:pt x="1917530" y="2472838"/>
                  <a:pt x="1810088" y="2327296"/>
                  <a:pt x="1784180" y="2235856"/>
                </a:cubicBezTo>
                <a:cubicBezTo>
                  <a:pt x="1758272" y="2144416"/>
                  <a:pt x="1741508" y="2094124"/>
                  <a:pt x="1729316" y="2030116"/>
                </a:cubicBezTo>
                <a:cubicBezTo>
                  <a:pt x="1717124" y="1966108"/>
                  <a:pt x="1717124" y="1910482"/>
                  <a:pt x="1711028" y="1851808"/>
                </a:cubicBezTo>
                <a:cubicBezTo>
                  <a:pt x="1704932" y="1793134"/>
                  <a:pt x="1698074" y="1740556"/>
                  <a:pt x="1692740" y="1678072"/>
                </a:cubicBezTo>
                <a:cubicBezTo>
                  <a:pt x="1687406" y="1615588"/>
                  <a:pt x="1682072" y="1547008"/>
                  <a:pt x="1679024" y="1476904"/>
                </a:cubicBezTo>
                <a:cubicBezTo>
                  <a:pt x="1675976" y="1406800"/>
                  <a:pt x="1669118" y="1325266"/>
                  <a:pt x="1674452" y="1257448"/>
                </a:cubicBezTo>
                <a:cubicBezTo>
                  <a:pt x="1679786" y="1189630"/>
                  <a:pt x="1689692" y="1135528"/>
                  <a:pt x="1711028" y="1069996"/>
                </a:cubicBezTo>
                <a:cubicBezTo>
                  <a:pt x="1732364" y="1004464"/>
                  <a:pt x="1778084" y="912262"/>
                  <a:pt x="1802468" y="864256"/>
                </a:cubicBezTo>
                <a:cubicBezTo>
                  <a:pt x="1826852" y="816250"/>
                  <a:pt x="1822280" y="826918"/>
                  <a:pt x="1843616" y="795676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DC7739-A1CB-4028-84C0-27EC3819B23F}"/>
              </a:ext>
            </a:extLst>
          </p:cNvPr>
          <p:cNvSpPr/>
          <p:nvPr/>
        </p:nvSpPr>
        <p:spPr>
          <a:xfrm>
            <a:off x="4943437" y="1874520"/>
            <a:ext cx="268643" cy="1650492"/>
          </a:xfrm>
          <a:custGeom>
            <a:avLst/>
            <a:gdLst>
              <a:gd name="connsiteX0" fmla="*/ 236639 w 236639"/>
              <a:gd name="connsiteY0" fmla="*/ 0 h 1604772"/>
              <a:gd name="connsiteX1" fmla="*/ 131483 w 236639"/>
              <a:gd name="connsiteY1" fmla="*/ 160020 h 1604772"/>
              <a:gd name="connsiteX2" fmla="*/ 12611 w 236639"/>
              <a:gd name="connsiteY2" fmla="*/ 416052 h 1604772"/>
              <a:gd name="connsiteX3" fmla="*/ 3467 w 236639"/>
              <a:gd name="connsiteY3" fmla="*/ 598932 h 1604772"/>
              <a:gd name="connsiteX4" fmla="*/ 12611 w 236639"/>
              <a:gd name="connsiteY4" fmla="*/ 850392 h 1604772"/>
              <a:gd name="connsiteX5" fmla="*/ 30899 w 236639"/>
              <a:gd name="connsiteY5" fmla="*/ 1014984 h 1604772"/>
              <a:gd name="connsiteX6" fmla="*/ 49187 w 236639"/>
              <a:gd name="connsiteY6" fmla="*/ 1229868 h 1604772"/>
              <a:gd name="connsiteX7" fmla="*/ 85763 w 236639"/>
              <a:gd name="connsiteY7" fmla="*/ 1440180 h 1604772"/>
              <a:gd name="connsiteX8" fmla="*/ 140627 w 236639"/>
              <a:gd name="connsiteY8" fmla="*/ 1604772 h 16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639" h="1604772">
                <a:moveTo>
                  <a:pt x="236639" y="0"/>
                </a:moveTo>
                <a:cubicBezTo>
                  <a:pt x="202730" y="45339"/>
                  <a:pt x="168821" y="90678"/>
                  <a:pt x="131483" y="160020"/>
                </a:cubicBezTo>
                <a:cubicBezTo>
                  <a:pt x="94145" y="229362"/>
                  <a:pt x="33947" y="342900"/>
                  <a:pt x="12611" y="416052"/>
                </a:cubicBezTo>
                <a:cubicBezTo>
                  <a:pt x="-8725" y="489204"/>
                  <a:pt x="3467" y="526542"/>
                  <a:pt x="3467" y="598932"/>
                </a:cubicBezTo>
                <a:cubicBezTo>
                  <a:pt x="3467" y="671322"/>
                  <a:pt x="8039" y="781050"/>
                  <a:pt x="12611" y="850392"/>
                </a:cubicBezTo>
                <a:cubicBezTo>
                  <a:pt x="17183" y="919734"/>
                  <a:pt x="24803" y="951738"/>
                  <a:pt x="30899" y="1014984"/>
                </a:cubicBezTo>
                <a:cubicBezTo>
                  <a:pt x="36995" y="1078230"/>
                  <a:pt x="40043" y="1159002"/>
                  <a:pt x="49187" y="1229868"/>
                </a:cubicBezTo>
                <a:cubicBezTo>
                  <a:pt x="58331" y="1300734"/>
                  <a:pt x="70523" y="1377696"/>
                  <a:pt x="85763" y="1440180"/>
                </a:cubicBezTo>
                <a:cubicBezTo>
                  <a:pt x="101003" y="1502664"/>
                  <a:pt x="104051" y="1540764"/>
                  <a:pt x="140627" y="1604772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F65B30-4D6E-4303-A7B1-6221B9BED9F6}"/>
                  </a:ext>
                </a:extLst>
              </p:cNvPr>
              <p:cNvSpPr txBox="1"/>
              <p:nvPr/>
            </p:nvSpPr>
            <p:spPr>
              <a:xfrm>
                <a:off x="6485429" y="1689854"/>
                <a:ext cx="34907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F65B30-4D6E-4303-A7B1-6221B9BED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29" y="1689854"/>
                <a:ext cx="349070" cy="369332"/>
              </a:xfrm>
              <a:prstGeom prst="rect">
                <a:avLst/>
              </a:prstGeom>
              <a:blipFill>
                <a:blip r:embed="rId2"/>
                <a:stretch>
                  <a:fillRect l="-21053" r="-8772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F5881A-4F3E-4675-9997-641A66ECD926}"/>
                  </a:ext>
                </a:extLst>
              </p:cNvPr>
              <p:cNvSpPr txBox="1"/>
              <p:nvPr/>
            </p:nvSpPr>
            <p:spPr>
              <a:xfrm>
                <a:off x="6272422" y="3325813"/>
                <a:ext cx="42601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F5881A-4F3E-4675-9997-641A66EC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22" y="3325813"/>
                <a:ext cx="426014" cy="369332"/>
              </a:xfrm>
              <a:prstGeom prst="rect">
                <a:avLst/>
              </a:prstGeom>
              <a:blipFill>
                <a:blip r:embed="rId3"/>
                <a:stretch>
                  <a:fillRect l="-17143" r="-5714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64B18-6857-416A-8B7D-B341F131DB1F}"/>
                  </a:ext>
                </a:extLst>
              </p:cNvPr>
              <p:cNvSpPr txBox="1"/>
              <p:nvPr/>
            </p:nvSpPr>
            <p:spPr>
              <a:xfrm>
                <a:off x="3570114" y="3625219"/>
                <a:ext cx="448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64B18-6857-416A-8B7D-B341F131D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14" y="3625219"/>
                <a:ext cx="448392" cy="369332"/>
              </a:xfrm>
              <a:prstGeom prst="rect">
                <a:avLst/>
              </a:prstGeom>
              <a:blipFill>
                <a:blip r:embed="rId4"/>
                <a:stretch>
                  <a:fillRect l="-16438" r="-547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314974-B171-4A36-9D43-C8EB673CDB28}"/>
                  </a:ext>
                </a:extLst>
              </p:cNvPr>
              <p:cNvSpPr txBox="1"/>
              <p:nvPr/>
            </p:nvSpPr>
            <p:spPr>
              <a:xfrm>
                <a:off x="4116676" y="832956"/>
                <a:ext cx="3714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314974-B171-4A36-9D43-C8EB673CD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76" y="832956"/>
                <a:ext cx="371448" cy="369332"/>
              </a:xfrm>
              <a:prstGeom prst="rect">
                <a:avLst/>
              </a:prstGeom>
              <a:blipFill>
                <a:blip r:embed="rId5"/>
                <a:stretch>
                  <a:fillRect l="-18033" r="-655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0E7EE-49B7-42B4-9C07-B651682789C2}"/>
                  </a:ext>
                </a:extLst>
              </p:cNvPr>
              <p:cNvSpPr txBox="1"/>
              <p:nvPr/>
            </p:nvSpPr>
            <p:spPr>
              <a:xfrm>
                <a:off x="5086500" y="3091575"/>
                <a:ext cx="23403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0E7EE-49B7-42B4-9C07-B65168278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00" y="3091575"/>
                <a:ext cx="234038" cy="369332"/>
              </a:xfrm>
              <a:prstGeom prst="rect">
                <a:avLst/>
              </a:prstGeom>
              <a:blipFill>
                <a:blip r:embed="rId6"/>
                <a:stretch>
                  <a:fillRect l="-28205" r="-3076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76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FF8606-F473-4DC3-9AA4-CEE183DC2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>
          <a:xfrm>
            <a:off x="2428027" y="1838103"/>
            <a:ext cx="7468642" cy="21211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5535CC-775B-48F3-8CF5-DFB49A51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80" y="1838102"/>
            <a:ext cx="2883496" cy="28365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BF298E-E55B-49F1-9D92-5A98FD683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51"/>
          <a:stretch/>
        </p:blipFill>
        <p:spPr>
          <a:xfrm>
            <a:off x="6046238" y="1838101"/>
            <a:ext cx="4786601" cy="21211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01111C8-76AB-435B-8559-CAFB2D51D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6"/>
          <a:stretch/>
        </p:blipFill>
        <p:spPr>
          <a:xfrm>
            <a:off x="2428027" y="4743067"/>
            <a:ext cx="7468642" cy="10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0EC3D5C-8ECD-44C1-A788-AF38E500FD1C}"/>
              </a:ext>
            </a:extLst>
          </p:cNvPr>
          <p:cNvCxnSpPr>
            <a:cxnSpLocks/>
          </p:cNvCxnSpPr>
          <p:nvPr/>
        </p:nvCxnSpPr>
        <p:spPr>
          <a:xfrm>
            <a:off x="4637002" y="3889788"/>
            <a:ext cx="506682" cy="16943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E7AE2F3-B44F-4D4B-9582-16E526E18D3A}"/>
              </a:ext>
            </a:extLst>
          </p:cNvPr>
          <p:cNvCxnSpPr>
            <a:cxnSpLocks/>
          </p:cNvCxnSpPr>
          <p:nvPr/>
        </p:nvCxnSpPr>
        <p:spPr>
          <a:xfrm>
            <a:off x="4936942" y="2870693"/>
            <a:ext cx="506682" cy="16943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251879E-D71A-43BD-912E-D26A1E737341}"/>
              </a:ext>
            </a:extLst>
          </p:cNvPr>
          <p:cNvGrpSpPr/>
          <p:nvPr/>
        </p:nvGrpSpPr>
        <p:grpSpPr>
          <a:xfrm>
            <a:off x="641838" y="-1099039"/>
            <a:ext cx="6251330" cy="4079633"/>
            <a:chOff x="641838" y="-1099039"/>
            <a:chExt cx="6251330" cy="4079633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D57B2167-8F90-4525-941E-70227F6A383E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869F7C-E4FB-4FD3-8C71-EDAAFA2CA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617F25-F571-4CC0-94C2-8358689129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65B332-6823-4F19-843E-D5A50DBD3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052056-D378-4157-A5E3-95767A41C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2AEDD2A-6CA3-4D53-BE2B-5D857978C446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5DC6A9E-7E0E-4DDA-A193-878A44FF5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29E515-D098-49F7-A698-C9041D9FE0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DD2CA7F-6E3F-4EF0-8DE0-78B30E991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DD5366-ABBC-42E8-85CA-50B91A2CA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D6306D-0020-402B-B13D-F8DFA8A4DFCB}"/>
                    </a:ext>
                  </a:extLst>
                </p:cNvPr>
                <p:cNvSpPr txBox="1"/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D6306D-0020-402B-B13D-F8DFA8A4D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860" r="-30233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85B794-B33D-44CE-9DD9-B0BAC4173CA7}"/>
                    </a:ext>
                  </a:extLst>
                </p:cNvPr>
                <p:cNvSpPr txBox="1"/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85B794-B33D-44CE-9DD9-B0BAC417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075" r="-32075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23A489-945F-46B3-8A14-8FD9AC803D57}"/>
                  </a:ext>
                </a:extLst>
              </p:cNvPr>
              <p:cNvSpPr txBox="1"/>
              <p:nvPr/>
            </p:nvSpPr>
            <p:spPr>
              <a:xfrm>
                <a:off x="4412694" y="3967357"/>
                <a:ext cx="31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23A489-945F-46B3-8A14-8FD9AC803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4" y="3967357"/>
                <a:ext cx="318612" cy="276999"/>
              </a:xfrm>
              <a:prstGeom prst="rect">
                <a:avLst/>
              </a:prstGeom>
              <a:blipFill>
                <a:blip r:embed="rId4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A53E905-BA91-450E-AA5A-3ACFBDA13BBF}"/>
              </a:ext>
            </a:extLst>
          </p:cNvPr>
          <p:cNvGrpSpPr/>
          <p:nvPr/>
        </p:nvGrpSpPr>
        <p:grpSpPr>
          <a:xfrm rot="10800000">
            <a:off x="527538" y="3753117"/>
            <a:ext cx="6251330" cy="4099830"/>
            <a:chOff x="641838" y="-1099039"/>
            <a:chExt cx="6251330" cy="4099830"/>
          </a:xfrm>
        </p:grpSpPr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8A60380-9EAE-47D0-AAB1-F4B2E5D77EA3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C41F141-35C6-4C95-9DCD-769C511565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54EF251-2F56-46EB-8DCE-858FF6C87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EAE3F4F-6F04-4B74-84F6-536D42F14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209DD8E-9CDE-4C98-AD35-2C2BDFF176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CEF67D5-55FD-4509-9315-F4515EC21A95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9BF3EE6-3C34-4412-8BB2-314DAC84C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C4A8CC2-9997-4CCE-BC34-E938F33EB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0385593-FA0E-484D-9D63-46DF826D9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29E07EB-564A-4DCF-A082-F0BE18950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C7224A5-1E88-46B1-9554-0F895F0A6519}"/>
                    </a:ext>
                  </a:extLst>
                </p:cNvPr>
                <p:cNvSpPr txBox="1"/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C7224A5-1E88-46B1-9554-0F895F0A6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6" r="-34091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410C787-A628-4721-BF99-1035DB94BECF}"/>
                    </a:ext>
                  </a:extLst>
                </p:cNvPr>
                <p:cNvSpPr txBox="1"/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410C787-A628-4721-BF99-1035DB94B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075" r="-33962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F19CC758-8827-4CAF-9A80-0BF8ECC95587}"/>
              </a:ext>
            </a:extLst>
          </p:cNvPr>
          <p:cNvSpPr/>
          <p:nvPr/>
        </p:nvSpPr>
        <p:spPr>
          <a:xfrm>
            <a:off x="4572000" y="3802887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B4A3BC-7AEF-48A1-998A-25F8368A9035}"/>
              </a:ext>
            </a:extLst>
          </p:cNvPr>
          <p:cNvCxnSpPr>
            <a:cxnSpLocks/>
          </p:cNvCxnSpPr>
          <p:nvPr/>
        </p:nvCxnSpPr>
        <p:spPr>
          <a:xfrm flipV="1">
            <a:off x="4630420" y="3285787"/>
            <a:ext cx="170180" cy="5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FD06A8F-0CEE-48D3-9814-32CE1D9993E1}"/>
              </a:ext>
            </a:extLst>
          </p:cNvPr>
          <p:cNvCxnSpPr>
            <a:cxnSpLocks/>
          </p:cNvCxnSpPr>
          <p:nvPr/>
        </p:nvCxnSpPr>
        <p:spPr>
          <a:xfrm flipV="1">
            <a:off x="4625340" y="2297613"/>
            <a:ext cx="480060" cy="1587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27288B49-82A4-45B9-89CC-06B97E8D3379}"/>
              </a:ext>
            </a:extLst>
          </p:cNvPr>
          <p:cNvSpPr/>
          <p:nvPr/>
        </p:nvSpPr>
        <p:spPr>
          <a:xfrm>
            <a:off x="4865370" y="2770963"/>
            <a:ext cx="127000" cy="16447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619AB73-A82D-4ADA-B2D9-1CDFE95B34F2}"/>
                  </a:ext>
                </a:extLst>
              </p:cNvPr>
              <p:cNvSpPr txBox="1"/>
              <p:nvPr/>
            </p:nvSpPr>
            <p:spPr>
              <a:xfrm>
                <a:off x="4634230" y="2404582"/>
                <a:ext cx="302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619AB73-A82D-4ADA-B2D9-1CDFE95B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30" y="2404582"/>
                <a:ext cx="302712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6D8A367-DC8E-4FD9-9D3A-91C0F22B52A5}"/>
                  </a:ext>
                </a:extLst>
              </p:cNvPr>
              <p:cNvSpPr txBox="1"/>
              <p:nvPr/>
            </p:nvSpPr>
            <p:spPr>
              <a:xfrm>
                <a:off x="4287116" y="3364622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6D8A367-DC8E-4FD9-9D3A-91C0F22B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16" y="3364622"/>
                <a:ext cx="4984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488B2FA-6D0F-453D-8269-0F84C9D90BCF}"/>
              </a:ext>
            </a:extLst>
          </p:cNvPr>
          <p:cNvCxnSpPr>
            <a:cxnSpLocks/>
          </p:cNvCxnSpPr>
          <p:nvPr/>
        </p:nvCxnSpPr>
        <p:spPr>
          <a:xfrm flipH="1">
            <a:off x="4895442" y="2974792"/>
            <a:ext cx="319814" cy="1003196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CD6A922-0263-4A72-9D76-8C97F8CF7692}"/>
                  </a:ext>
                </a:extLst>
              </p:cNvPr>
              <p:cNvSpPr txBox="1"/>
              <p:nvPr/>
            </p:nvSpPr>
            <p:spPr>
              <a:xfrm>
                <a:off x="4961035" y="3332814"/>
                <a:ext cx="12848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CD6A922-0263-4A72-9D76-8C97F8CF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035" y="3332814"/>
                <a:ext cx="128483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7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BF0D24-7060-401D-AF2C-02E01FF2E3D4}"/>
              </a:ext>
            </a:extLst>
          </p:cNvPr>
          <p:cNvGrpSpPr/>
          <p:nvPr/>
        </p:nvGrpSpPr>
        <p:grpSpPr>
          <a:xfrm>
            <a:off x="641838" y="-1099039"/>
            <a:ext cx="6251330" cy="4079633"/>
            <a:chOff x="641838" y="-1099039"/>
            <a:chExt cx="6251330" cy="4079633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E2F509D9-392C-408C-A29B-2E9241E81C0E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2D38D1-5EB4-4270-BBC8-0A5DF7E9A8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91EEC0-3739-4C38-A529-BA73DB09E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E834F5-9AEC-4D33-B76B-28BAB7095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A3AFBB-074A-4662-A7F9-62D65670C4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E1565-7437-4A0A-A090-51A25CDAA2A2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4E29418-9175-47AB-A152-D09E0DE02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99E343-57D2-446F-9C45-7D5E0BD6A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1B31B61-72FB-44F6-BFFF-29EF3FB15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55693C7-16CE-460D-92A8-A345FE1CDD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FBDEABE-BFDA-479A-A301-F855CE6E71E4}"/>
                    </a:ext>
                  </a:extLst>
                </p:cNvPr>
                <p:cNvSpPr txBox="1"/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FBDEABE-BFDA-479A-A301-F855CE6E7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860" r="-30233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C58957-7835-474D-A8F2-7DB2626CAE8F}"/>
                    </a:ext>
                  </a:extLst>
                </p:cNvPr>
                <p:cNvSpPr txBox="1"/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C58957-7835-474D-A8F2-7DB2626CA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075" r="-32075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B6897-EE18-42D9-87BA-4926EC918AA5}"/>
                  </a:ext>
                </a:extLst>
              </p:cNvPr>
              <p:cNvSpPr txBox="1"/>
              <p:nvPr/>
            </p:nvSpPr>
            <p:spPr>
              <a:xfrm>
                <a:off x="4044454" y="3998912"/>
                <a:ext cx="31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B6897-EE18-42D9-87BA-4926EC918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54" y="3998912"/>
                <a:ext cx="318612" cy="276999"/>
              </a:xfrm>
              <a:prstGeom prst="rect">
                <a:avLst/>
              </a:prstGeom>
              <a:blipFill>
                <a:blip r:embed="rId4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5C9E1-49DA-41EB-8EEF-E915919C9361}"/>
              </a:ext>
            </a:extLst>
          </p:cNvPr>
          <p:cNvGrpSpPr/>
          <p:nvPr/>
        </p:nvGrpSpPr>
        <p:grpSpPr>
          <a:xfrm rot="10800000">
            <a:off x="527538" y="3753117"/>
            <a:ext cx="6251330" cy="4099830"/>
            <a:chOff x="641838" y="-1099039"/>
            <a:chExt cx="6251330" cy="4099830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A8205BE-88C2-4C9A-A337-F105459FFA26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6884DB-F315-4B37-A9F7-74A1EE281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42A162-C376-4924-A7A3-142C95EF1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82EA6E-40F7-463E-B958-AB0623F44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967A70-8A05-4193-8989-681A5611E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AC6528-B940-4AC9-83B3-6A5408B5E44B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B018A67-6BDD-4F38-8B50-5307718C6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1FB29EE-435D-4063-BDFD-86A6091A2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1AFFB1C-FB36-4CF0-A293-53E57D2FA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567B2A-197F-4A9C-9D95-F6E7608A84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04915C1-0ED6-4F61-A3EA-53372B0BFE01}"/>
                    </a:ext>
                  </a:extLst>
                </p:cNvPr>
                <p:cNvSpPr txBox="1"/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04915C1-0ED6-4F61-A3EA-53372B0BF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6" r="-34091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64ED9A4-D0C1-4439-BF44-89122D7EE8AE}"/>
                    </a:ext>
                  </a:extLst>
                </p:cNvPr>
                <p:cNvSpPr txBox="1"/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64ED9A4-D0C1-4439-BF44-89122D7EE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075" r="-33962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45511AC-5D9B-41D8-A3DC-B95090408DA3}"/>
              </a:ext>
            </a:extLst>
          </p:cNvPr>
          <p:cNvSpPr/>
          <p:nvPr/>
        </p:nvSpPr>
        <p:spPr>
          <a:xfrm>
            <a:off x="4192077" y="3753117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CAA2D1D0-1933-44DB-8902-BE446E50154E}"/>
              </a:ext>
            </a:extLst>
          </p:cNvPr>
          <p:cNvSpPr/>
          <p:nvPr/>
        </p:nvSpPr>
        <p:spPr>
          <a:xfrm>
            <a:off x="2343116" y="3870438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C9EC5B3-5D7F-472F-9E7D-F075A3C44A9A}"/>
              </a:ext>
            </a:extLst>
          </p:cNvPr>
          <p:cNvSpPr/>
          <p:nvPr/>
        </p:nvSpPr>
        <p:spPr>
          <a:xfrm>
            <a:off x="3283051" y="3697854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06283EAA-D786-4317-8B54-7B03F4EBDC1B}"/>
              </a:ext>
            </a:extLst>
          </p:cNvPr>
          <p:cNvSpPr/>
          <p:nvPr/>
        </p:nvSpPr>
        <p:spPr>
          <a:xfrm>
            <a:off x="5119264" y="3937783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utoShape 4" descr="Image result for spring mechanics">
            <a:extLst>
              <a:ext uri="{FF2B5EF4-FFF2-40B4-BE49-F238E27FC236}">
                <a16:creationId xmlns:a16="http://schemas.microsoft.com/office/drawing/2014/main" id="{B050CB53-3891-4517-BDD4-04632C7BCA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23907" cy="19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6752ED-D175-4954-86C7-7FA5A7BDC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23916" y="3167426"/>
            <a:ext cx="845270" cy="3016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9F00D7D-0190-4E6F-87BE-A7BD66362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774628" y="3144182"/>
            <a:ext cx="1255990" cy="30162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942B226-EF4B-492B-9D9D-29D26784B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783503" y="3194976"/>
            <a:ext cx="935543" cy="3016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423618A-1C31-49AB-AD84-710566C4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519898" y="3179052"/>
            <a:ext cx="1325731" cy="3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9539E6-74B8-4636-A807-C95DB1A1AD0B}"/>
              </a:ext>
            </a:extLst>
          </p:cNvPr>
          <p:cNvCxnSpPr>
            <a:cxnSpLocks/>
          </p:cNvCxnSpPr>
          <p:nvPr/>
        </p:nvCxnSpPr>
        <p:spPr>
          <a:xfrm flipV="1">
            <a:off x="3218803" y="2854739"/>
            <a:ext cx="548699" cy="100574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2493A2-2B5B-4422-AD7F-AB74843D8CE6}"/>
              </a:ext>
            </a:extLst>
          </p:cNvPr>
          <p:cNvCxnSpPr>
            <a:cxnSpLocks/>
          </p:cNvCxnSpPr>
          <p:nvPr/>
        </p:nvCxnSpPr>
        <p:spPr>
          <a:xfrm flipV="1">
            <a:off x="3111666" y="2208287"/>
            <a:ext cx="587257" cy="107123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81D552B-593B-4FBA-9347-74654E82B083}"/>
              </a:ext>
            </a:extLst>
          </p:cNvPr>
          <p:cNvGrpSpPr/>
          <p:nvPr/>
        </p:nvGrpSpPr>
        <p:grpSpPr>
          <a:xfrm>
            <a:off x="641838" y="-1099039"/>
            <a:ext cx="6251330" cy="4079633"/>
            <a:chOff x="641838" y="-1099039"/>
            <a:chExt cx="6251330" cy="4079633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265A0B63-99F4-4859-BAE1-F19E1025DED5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DD598B-193E-4008-B581-53C7E8085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94719C3-8278-4276-B371-D88470ED4A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B2E72D-F2D7-4AF3-B435-A7F2E745A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26D7EB-01D5-4A44-804C-DB0112EB8B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1EF351-E4BB-4418-B4B0-A031E254C619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CD4318D-CD18-43E6-A5FB-612F2E1B6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BBE82E8-D57C-4ED4-9FF3-5D96BA863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C8362C-1CB3-46A3-980E-CA5E24C999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57CFB7-51F2-4ACC-BA28-F73DAD0A1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30ACA-4A5A-4C79-934B-B51700B4F7D8}"/>
                    </a:ext>
                  </a:extLst>
                </p:cNvPr>
                <p:cNvSpPr txBox="1"/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30ACA-4A5A-4C79-934B-B51700B4F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860" r="-30233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3B7940-8F0C-451C-874D-5EEDC12B4DFC}"/>
                    </a:ext>
                  </a:extLst>
                </p:cNvPr>
                <p:cNvSpPr txBox="1"/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3B7940-8F0C-451C-874D-5EEDC12B4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075" r="-32075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297C83-C443-46FA-8383-FC15221128AE}"/>
                  </a:ext>
                </a:extLst>
              </p:cNvPr>
              <p:cNvSpPr txBox="1"/>
              <p:nvPr/>
            </p:nvSpPr>
            <p:spPr>
              <a:xfrm>
                <a:off x="2939140" y="1921954"/>
                <a:ext cx="31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297C83-C443-46FA-8383-FC152211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40" y="1921954"/>
                <a:ext cx="318612" cy="276999"/>
              </a:xfrm>
              <a:prstGeom prst="rect">
                <a:avLst/>
              </a:prstGeom>
              <a:blipFill>
                <a:blip r:embed="rId4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2822AB0-C128-4E63-BDC7-A38257286F0B}"/>
              </a:ext>
            </a:extLst>
          </p:cNvPr>
          <p:cNvGrpSpPr/>
          <p:nvPr/>
        </p:nvGrpSpPr>
        <p:grpSpPr>
          <a:xfrm rot="10800000">
            <a:off x="573258" y="2289970"/>
            <a:ext cx="6251330" cy="4079633"/>
            <a:chOff x="641838" y="-1099039"/>
            <a:chExt cx="6251330" cy="407963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1E039BB-767C-454A-9C46-04D7DC27B63D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6A1E75-1596-464E-8020-D82BAC9ABC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A689BB-EB5A-4657-81AA-B0D9673199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ADEF87-0661-47AC-B709-68CF116625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3056BA-DB3D-47A3-A0CC-48221CA18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C71589-2FD9-4F88-B376-1C56E6B292CD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8334B84-A317-471C-935A-433BBCFE0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FD01F0C-71B1-48A0-8662-E43189FC0F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DD2C54A-BE73-4C3D-AB0E-E392F5D01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0C14956-6B41-439D-8D4A-661492183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9EA2C0-0132-4E44-A3D5-581A0E4533CC}"/>
                    </a:ext>
                  </a:extLst>
                </p:cNvPr>
                <p:cNvSpPr txBox="1"/>
                <p:nvPr/>
              </p:nvSpPr>
              <p:spPr>
                <a:xfrm rot="10800000">
                  <a:off x="6286228" y="2171104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9EA2C0-0132-4E44-A3D5-581A0E453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286228" y="2171104"/>
                  <a:ext cx="2630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6" r="-34091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E11ACA-E8B7-4C1F-AB1C-B74544D2DBDE}"/>
                    </a:ext>
                  </a:extLst>
                </p:cNvPr>
                <p:cNvSpPr txBox="1"/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E11ACA-E8B7-4C1F-AB1C-B74544D2D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4615" r="-36538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723790E-737A-4725-8DC1-60A7EE46E4CE}"/>
              </a:ext>
            </a:extLst>
          </p:cNvPr>
          <p:cNvSpPr/>
          <p:nvPr/>
        </p:nvSpPr>
        <p:spPr>
          <a:xfrm>
            <a:off x="3054491" y="2244346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E1A1FA-444B-458C-9B02-A1BF4C6D1137}"/>
              </a:ext>
            </a:extLst>
          </p:cNvPr>
          <p:cNvCxnSpPr>
            <a:cxnSpLocks/>
          </p:cNvCxnSpPr>
          <p:nvPr/>
        </p:nvCxnSpPr>
        <p:spPr>
          <a:xfrm>
            <a:off x="3109552" y="2323770"/>
            <a:ext cx="87178" cy="48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545EE1-7617-4F0F-A1F7-D22CEB68A273}"/>
              </a:ext>
            </a:extLst>
          </p:cNvPr>
          <p:cNvCxnSpPr>
            <a:cxnSpLocks/>
          </p:cNvCxnSpPr>
          <p:nvPr/>
        </p:nvCxnSpPr>
        <p:spPr>
          <a:xfrm flipH="1" flipV="1">
            <a:off x="3115453" y="2326582"/>
            <a:ext cx="233752" cy="14315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D25B6895-0F11-4DCA-BCF5-1A23454FDB8D}"/>
              </a:ext>
            </a:extLst>
          </p:cNvPr>
          <p:cNvSpPr/>
          <p:nvPr/>
        </p:nvSpPr>
        <p:spPr>
          <a:xfrm>
            <a:off x="3164514" y="2866556"/>
            <a:ext cx="127000" cy="16447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842A13-C57E-4C9D-A66A-FE35E525D2D2}"/>
                  </a:ext>
                </a:extLst>
              </p:cNvPr>
              <p:cNvSpPr txBox="1"/>
              <p:nvPr/>
            </p:nvSpPr>
            <p:spPr>
              <a:xfrm>
                <a:off x="3293157" y="2944314"/>
                <a:ext cx="302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842A13-C57E-4C9D-A66A-FE35E525D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57" y="2944314"/>
                <a:ext cx="302712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97617C-963C-4989-AD42-5A2194AB9F07}"/>
                  </a:ext>
                </a:extLst>
              </p:cNvPr>
              <p:cNvSpPr txBox="1"/>
              <p:nvPr/>
            </p:nvSpPr>
            <p:spPr>
              <a:xfrm>
                <a:off x="3107120" y="2326581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97617C-963C-4989-AD42-5A2194AB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0" y="2326581"/>
                <a:ext cx="4984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9F5DBB-DC42-403B-9182-6B2DCA2EA01C}"/>
              </a:ext>
            </a:extLst>
          </p:cNvPr>
          <p:cNvCxnSpPr>
            <a:cxnSpLocks/>
          </p:cNvCxnSpPr>
          <p:nvPr/>
        </p:nvCxnSpPr>
        <p:spPr>
          <a:xfrm>
            <a:off x="3545150" y="2250767"/>
            <a:ext cx="80573" cy="642392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1D02D0-E22F-4C8F-AF1C-16738B577FF9}"/>
                  </a:ext>
                </a:extLst>
              </p:cNvPr>
              <p:cNvSpPr txBox="1"/>
              <p:nvPr/>
            </p:nvSpPr>
            <p:spPr>
              <a:xfrm>
                <a:off x="3534271" y="2389572"/>
                <a:ext cx="12848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1D02D0-E22F-4C8F-AF1C-16738B57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71" y="2389572"/>
                <a:ext cx="128483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76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31DED25E-CB2F-4D0D-B8D1-8C613AB43362}"/>
              </a:ext>
            </a:extLst>
          </p:cNvPr>
          <p:cNvSpPr txBox="1"/>
          <p:nvPr/>
        </p:nvSpPr>
        <p:spPr>
          <a:xfrm>
            <a:off x="595580" y="309562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A57A9D-7E25-4806-AFFA-7ED87C04B51C}"/>
              </a:ext>
            </a:extLst>
          </p:cNvPr>
          <p:cNvSpPr txBox="1"/>
          <p:nvPr/>
        </p:nvSpPr>
        <p:spPr>
          <a:xfrm>
            <a:off x="6119023" y="31505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  <a:endParaRPr lang="en-US" dirty="0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C64E680-5E1D-441E-8D5E-D27FB848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6" y="480462"/>
            <a:ext cx="4438897" cy="309579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73B90ACC-B1D2-4597-8611-01AE1578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35" y="1045970"/>
            <a:ext cx="4547473" cy="19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0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86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Numerical system of equations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Anna Mira</cp:lastModifiedBy>
  <cp:revision>25</cp:revision>
  <dcterms:created xsi:type="dcterms:W3CDTF">2017-11-25T09:41:53Z</dcterms:created>
  <dcterms:modified xsi:type="dcterms:W3CDTF">2018-03-02T20:59:34Z</dcterms:modified>
</cp:coreProperties>
</file>