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571" y="125"/>
      </p:cViewPr>
      <p:guideLst>
        <p:guide orient="horz" pos="2040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F75D-0DE0-4649-AB6E-8581A601F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BA93-9356-4216-A11A-E656CBDD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3921-CE6D-4497-8243-29244C53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AA7F-48B2-49E3-BCC6-3F95C6F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FCEC-8D03-4C00-93E7-1C94B341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7B0B-41EF-4F32-B16A-5920B7F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3481-D122-436C-9589-7F1CB95E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3755-EDAC-4BF3-B187-8BA95F97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75C5-8B67-42F5-9D21-6BA27117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D145-6CAA-4D34-9CA1-ED4C30A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CC0CE-FF7B-48A0-8564-96DAAB6F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6E288-A44E-4542-B8B6-7B025174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F98A-8DC7-4A6E-B27A-A4E088B5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0119-5644-4AA5-85A6-E579BDF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4682-0576-47C2-8E16-FC31308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C06-B171-4815-A847-334940FD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C892-A679-4848-8CFC-2A83A491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EA75-1971-4E44-AF7E-024CC2BB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8C9E-2A47-405D-87BD-63CA68C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8DB1-5D00-426E-8DCB-9BF4146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79B-E0A6-44A3-AEF6-745FB423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093B-5A08-41D3-AF65-B144A44C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4B8B-A73A-4460-BC38-BC1BB8EF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B29-CD7C-477D-800C-A3109ADF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5F01-6B4E-430E-B569-34782B24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EC6B-FAFF-44D8-98F3-A32E263F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A65C-4A79-40A0-88D5-3D90E6687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3FCC-0C08-4242-A9B8-17FDC540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DE4D-54A5-4AA5-87D4-B00D045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A2E0-2D5B-40C1-94E7-7CADA64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D4ADB-D204-426B-AC84-00D9E935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5779-4D74-47B2-BF8D-5AA3F3CC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130F-5DE2-43D4-B672-DE33A5D7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7055-6E39-448D-8EFB-26C129D9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EFFD-EC40-406A-BF49-7DE706406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4A4A4-DC32-4A93-9B11-681C012DD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5F2C-2DD7-4063-8155-C9607836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E5A99-6E16-4CFA-957E-EF6CCD14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F240-83E7-4EC0-8FE9-DCC208CC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442-14D7-4394-ADAF-3D92027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6D71C-75FC-4044-9319-830A958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5693-FF38-45FD-B3F4-4585CBF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834C8-22EE-4700-A807-2680D653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E2CB-62AA-4A8A-B001-2413026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086E2-EBCE-48D8-AB9E-DF6AD0FE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59B2-E815-45C1-970C-4019A76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B9F4-0DDB-4B5F-A911-2FD2373A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7BC6-3CEE-481B-8873-F27453EB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A05C-1C04-4D0F-A90A-56C59453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EDF9-3B72-4248-8377-DCA19A92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B975-C071-432D-91F7-8AD12891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7E38-BDE9-4DC2-820A-DD7BBA6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66C0-3C39-47AB-9C3F-5DE3EA1A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40443-8F66-4744-8DD0-C88DACF46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CECC-D920-438A-904B-8FD5D8C9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AB55-C05A-4862-B524-6B683F75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CB4C-D086-454B-AD33-3A9C848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A89E-B838-40C1-859D-E31FFFE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19CC8-FEB2-4519-8BBD-6D5CBFB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E1DE-271E-491A-8758-33EE8FD0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8CE0-6948-4AFD-8706-F4AF5D962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CE87-B29F-4492-9626-5A30CFDD27E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937-4934-482F-943C-A1BBE025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6E40-E24A-47A5-BDEA-E65F32CCC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A821-FE03-454E-B19F-73CB418B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60D357BB-CC07-400D-8E6D-80E2EC6CE1B1}"/>
              </a:ext>
            </a:extLst>
          </p:cNvPr>
          <p:cNvSpPr/>
          <p:nvPr/>
        </p:nvSpPr>
        <p:spPr>
          <a:xfrm rot="240905">
            <a:off x="2811741" y="4450278"/>
            <a:ext cx="2290774" cy="704038"/>
          </a:xfrm>
          <a:prstGeom prst="parallelogram">
            <a:avLst>
              <a:gd name="adj" fmla="val 10979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FD67C53-D4BA-4D3F-A8AE-8C685A014BC4}"/>
              </a:ext>
            </a:extLst>
          </p:cNvPr>
          <p:cNvSpPr/>
          <p:nvPr/>
        </p:nvSpPr>
        <p:spPr>
          <a:xfrm>
            <a:off x="3276389" y="1191655"/>
            <a:ext cx="1683892" cy="3874753"/>
          </a:xfrm>
          <a:custGeom>
            <a:avLst/>
            <a:gdLst>
              <a:gd name="connsiteX0" fmla="*/ 0 w 1683892"/>
              <a:gd name="connsiteY0" fmla="*/ 0 h 3874753"/>
              <a:gd name="connsiteX1" fmla="*/ 0 w 1683892"/>
              <a:gd name="connsiteY1" fmla="*/ 3505200 h 3874753"/>
              <a:gd name="connsiteX2" fmla="*/ 0 w 1683892"/>
              <a:gd name="connsiteY2" fmla="*/ 3498272 h 3874753"/>
              <a:gd name="connsiteX3" fmla="*/ 1489364 w 1683892"/>
              <a:gd name="connsiteY3" fmla="*/ 3609109 h 3874753"/>
              <a:gd name="connsiteX4" fmla="*/ 1503218 w 1683892"/>
              <a:gd name="connsiteY4" fmla="*/ 3602181 h 3874753"/>
              <a:gd name="connsiteX5" fmla="*/ 0 w 1683892"/>
              <a:gd name="connsiteY5" fmla="*/ 0 h 38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92" h="3874753">
                <a:moveTo>
                  <a:pt x="0" y="0"/>
                </a:moveTo>
                <a:lnTo>
                  <a:pt x="0" y="3505200"/>
                </a:lnTo>
                <a:lnTo>
                  <a:pt x="0" y="3498272"/>
                </a:lnTo>
                <a:lnTo>
                  <a:pt x="1489364" y="3609109"/>
                </a:lnTo>
                <a:cubicBezTo>
                  <a:pt x="1739900" y="3626427"/>
                  <a:pt x="1752600" y="4202545"/>
                  <a:pt x="1503218" y="3602181"/>
                </a:cubicBezTo>
                <a:cubicBezTo>
                  <a:pt x="1253836" y="3001817"/>
                  <a:pt x="623454" y="150437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>
                <a:lumMod val="20000"/>
                <a:lumOff val="8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715FE5-9DB8-4F06-BDFB-5B5E281B92B0}"/>
              </a:ext>
            </a:extLst>
          </p:cNvPr>
          <p:cNvCxnSpPr/>
          <p:nvPr/>
        </p:nvCxnSpPr>
        <p:spPr>
          <a:xfrm>
            <a:off x="3275994" y="4158096"/>
            <a:ext cx="0" cy="5177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012B95-7F22-4583-A4BE-FD8C5B9C28F6}"/>
              </a:ext>
            </a:extLst>
          </p:cNvPr>
          <p:cNvCxnSpPr>
            <a:cxnSpLocks/>
          </p:cNvCxnSpPr>
          <p:nvPr/>
        </p:nvCxnSpPr>
        <p:spPr>
          <a:xfrm flipV="1">
            <a:off x="3284304" y="1173596"/>
            <a:ext cx="0" cy="259080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336A9D-F109-4467-8D57-A35A24000591}"/>
              </a:ext>
            </a:extLst>
          </p:cNvPr>
          <p:cNvSpPr/>
          <p:nvPr/>
        </p:nvSpPr>
        <p:spPr>
          <a:xfrm>
            <a:off x="4772787" y="4821079"/>
            <a:ext cx="512619" cy="437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1AC102-4C67-41D4-A0E2-B0C46C8E792E}"/>
              </a:ext>
            </a:extLst>
          </p:cNvPr>
          <p:cNvSpPr/>
          <p:nvPr/>
        </p:nvSpPr>
        <p:spPr>
          <a:xfrm>
            <a:off x="1250950" y="2330450"/>
            <a:ext cx="2546350" cy="1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0749E-5392-45E9-964A-74B51BB75910}"/>
              </a:ext>
            </a:extLst>
          </p:cNvPr>
          <p:cNvCxnSpPr>
            <a:cxnSpLocks/>
          </p:cNvCxnSpPr>
          <p:nvPr/>
        </p:nvCxnSpPr>
        <p:spPr>
          <a:xfrm>
            <a:off x="2789904" y="5251244"/>
            <a:ext cx="1504237" cy="952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C7285-90E0-4070-A8FC-F0175BBC5C01}"/>
              </a:ext>
            </a:extLst>
          </p:cNvPr>
          <p:cNvCxnSpPr>
            <a:cxnSpLocks/>
          </p:cNvCxnSpPr>
          <p:nvPr/>
        </p:nvCxnSpPr>
        <p:spPr>
          <a:xfrm>
            <a:off x="2796831" y="5066008"/>
            <a:ext cx="0" cy="34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02885-80E2-4266-9268-2574A10C225A}"/>
              </a:ext>
            </a:extLst>
          </p:cNvPr>
          <p:cNvCxnSpPr>
            <a:cxnSpLocks/>
          </p:cNvCxnSpPr>
          <p:nvPr/>
        </p:nvCxnSpPr>
        <p:spPr>
          <a:xfrm>
            <a:off x="4303163" y="5159411"/>
            <a:ext cx="0" cy="336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CDCB96-1B2D-4A0F-85DD-5F9DA722CE5B}"/>
              </a:ext>
            </a:extLst>
          </p:cNvPr>
          <p:cNvCxnSpPr>
            <a:cxnSpLocks/>
          </p:cNvCxnSpPr>
          <p:nvPr/>
        </p:nvCxnSpPr>
        <p:spPr>
          <a:xfrm>
            <a:off x="5124352" y="4524745"/>
            <a:ext cx="0" cy="416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730A8F-5B67-4DC7-B3BE-8DC4905087E6}"/>
              </a:ext>
            </a:extLst>
          </p:cNvPr>
          <p:cNvCxnSpPr>
            <a:cxnSpLocks/>
          </p:cNvCxnSpPr>
          <p:nvPr/>
        </p:nvCxnSpPr>
        <p:spPr>
          <a:xfrm flipV="1">
            <a:off x="4312186" y="4708443"/>
            <a:ext cx="812166" cy="656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CA79F3A-8F2D-441C-B2C8-4EF29398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48" y="1073314"/>
            <a:ext cx="213312" cy="183715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8B7532-CA38-41AA-91D7-996459B5977B}"/>
              </a:ext>
            </a:extLst>
          </p:cNvPr>
          <p:cNvCxnSpPr/>
          <p:nvPr/>
        </p:nvCxnSpPr>
        <p:spPr>
          <a:xfrm flipH="1">
            <a:off x="3275994" y="3764396"/>
            <a:ext cx="8310" cy="39370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AFACA09-AFC4-4F75-BED4-692414D4ADB0}"/>
              </a:ext>
            </a:extLst>
          </p:cNvPr>
          <p:cNvSpPr/>
          <p:nvPr/>
        </p:nvSpPr>
        <p:spPr>
          <a:xfrm>
            <a:off x="3264648" y="3883526"/>
            <a:ext cx="45719" cy="63500"/>
          </a:xfrm>
          <a:prstGeom prst="flowChartConnector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F7E509-F88E-46CB-BD69-593BD3CEBE08}"/>
              </a:ext>
            </a:extLst>
          </p:cNvPr>
          <p:cNvSpPr/>
          <p:nvPr/>
        </p:nvSpPr>
        <p:spPr>
          <a:xfrm>
            <a:off x="1933498" y="3138688"/>
            <a:ext cx="2300839" cy="1487333"/>
          </a:xfrm>
          <a:prstGeom prst="rect">
            <a:avLst/>
          </a:prstGeom>
          <a:blipFill>
            <a:blip r:embed="rId3">
              <a:alphaModFix amt="5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EA831B5-BC28-41B3-A5B4-73736125637D}"/>
              </a:ext>
            </a:extLst>
          </p:cNvPr>
          <p:cNvSpPr/>
          <p:nvPr/>
        </p:nvSpPr>
        <p:spPr>
          <a:xfrm>
            <a:off x="2990174" y="4525796"/>
            <a:ext cx="1229390" cy="432612"/>
          </a:xfrm>
          <a:custGeom>
            <a:avLst/>
            <a:gdLst>
              <a:gd name="connsiteX0" fmla="*/ 0 w 1229390"/>
              <a:gd name="connsiteY0" fmla="*/ 388512 h 432612"/>
              <a:gd name="connsiteX1" fmla="*/ 776287 w 1229390"/>
              <a:gd name="connsiteY1" fmla="*/ 431374 h 432612"/>
              <a:gd name="connsiteX2" fmla="*/ 1138237 w 1229390"/>
              <a:gd name="connsiteY2" fmla="*/ 345649 h 432612"/>
              <a:gd name="connsiteX3" fmla="*/ 1228725 w 1229390"/>
              <a:gd name="connsiteY3" fmla="*/ 207537 h 432612"/>
              <a:gd name="connsiteX4" fmla="*/ 1109662 w 1229390"/>
              <a:gd name="connsiteY4" fmla="*/ 97999 h 432612"/>
              <a:gd name="connsiteX5" fmla="*/ 776287 w 1229390"/>
              <a:gd name="connsiteY5" fmla="*/ 31324 h 432612"/>
              <a:gd name="connsiteX6" fmla="*/ 514350 w 1229390"/>
              <a:gd name="connsiteY6" fmla="*/ 2749 h 432612"/>
              <a:gd name="connsiteX7" fmla="*/ 490537 w 1229390"/>
              <a:gd name="connsiteY7" fmla="*/ 2749 h 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390" h="432612">
                <a:moveTo>
                  <a:pt x="0" y="388512"/>
                </a:moveTo>
                <a:cubicBezTo>
                  <a:pt x="293290" y="413515"/>
                  <a:pt x="586581" y="438518"/>
                  <a:pt x="776287" y="431374"/>
                </a:cubicBezTo>
                <a:cubicBezTo>
                  <a:pt x="965993" y="424230"/>
                  <a:pt x="1062831" y="382955"/>
                  <a:pt x="1138237" y="345649"/>
                </a:cubicBezTo>
                <a:cubicBezTo>
                  <a:pt x="1213643" y="308343"/>
                  <a:pt x="1233487" y="248812"/>
                  <a:pt x="1228725" y="207537"/>
                </a:cubicBezTo>
                <a:cubicBezTo>
                  <a:pt x="1223963" y="166262"/>
                  <a:pt x="1185068" y="127368"/>
                  <a:pt x="1109662" y="97999"/>
                </a:cubicBezTo>
                <a:cubicBezTo>
                  <a:pt x="1034256" y="68630"/>
                  <a:pt x="875506" y="47199"/>
                  <a:pt x="776287" y="31324"/>
                </a:cubicBezTo>
                <a:cubicBezTo>
                  <a:pt x="677068" y="15449"/>
                  <a:pt x="561975" y="7511"/>
                  <a:pt x="514350" y="2749"/>
                </a:cubicBezTo>
                <a:cubicBezTo>
                  <a:pt x="466725" y="-2013"/>
                  <a:pt x="478631" y="368"/>
                  <a:pt x="490537" y="2749"/>
                </a:cubicBezTo>
              </a:path>
            </a:pathLst>
          </a:custGeom>
          <a:solidFill>
            <a:schemeClr val="accent3">
              <a:lumMod val="40000"/>
              <a:lumOff val="60000"/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42A9D53-0735-43D7-BFF3-9FCB4D28A810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332345" y="1257029"/>
            <a:ext cx="1951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4F85E4-6615-434D-8E49-79C86FB86461}"/>
              </a:ext>
            </a:extLst>
          </p:cNvPr>
          <p:cNvCxnSpPr>
            <a:cxnSpLocks/>
          </p:cNvCxnSpPr>
          <p:nvPr/>
        </p:nvCxnSpPr>
        <p:spPr>
          <a:xfrm flipH="1">
            <a:off x="2030008" y="3915277"/>
            <a:ext cx="1245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C563F2-4671-4F9D-80BB-9BF5E2C1EA4E}"/>
              </a:ext>
            </a:extLst>
          </p:cNvPr>
          <p:cNvCxnSpPr>
            <a:cxnSpLocks/>
          </p:cNvCxnSpPr>
          <p:nvPr/>
        </p:nvCxnSpPr>
        <p:spPr>
          <a:xfrm flipH="1" flipV="1">
            <a:off x="1401618" y="4708443"/>
            <a:ext cx="1851517" cy="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A4357B-47B8-4983-AB8A-7E6A236CDB21}"/>
              </a:ext>
            </a:extLst>
          </p:cNvPr>
          <p:cNvCxnSpPr>
            <a:cxnSpLocks/>
          </p:cNvCxnSpPr>
          <p:nvPr/>
        </p:nvCxnSpPr>
        <p:spPr>
          <a:xfrm flipH="1">
            <a:off x="2129485" y="1257029"/>
            <a:ext cx="10342" cy="2658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ECBD0DE-7FCB-4352-AE4B-1FDFC63329C1}"/>
              </a:ext>
            </a:extLst>
          </p:cNvPr>
          <p:cNvSpPr txBox="1"/>
          <p:nvPr/>
        </p:nvSpPr>
        <p:spPr>
          <a:xfrm>
            <a:off x="3466850" y="464361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CA77BC-51F6-4076-9F9C-F629D868EBC5}"/>
              </a:ext>
            </a:extLst>
          </p:cNvPr>
          <p:cNvSpPr txBox="1"/>
          <p:nvPr/>
        </p:nvSpPr>
        <p:spPr>
          <a:xfrm>
            <a:off x="3021338" y="43176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3EDF95-AA89-492C-8F2F-3D25C6501045}"/>
              </a:ext>
            </a:extLst>
          </p:cNvPr>
          <p:cNvSpPr txBox="1"/>
          <p:nvPr/>
        </p:nvSpPr>
        <p:spPr>
          <a:xfrm>
            <a:off x="3324279" y="41861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BC924F-459E-4D64-B96D-A4BB9399055B}"/>
              </a:ext>
            </a:extLst>
          </p:cNvPr>
          <p:cNvCxnSpPr>
            <a:cxnSpLocks/>
          </p:cNvCxnSpPr>
          <p:nvPr/>
        </p:nvCxnSpPr>
        <p:spPr>
          <a:xfrm>
            <a:off x="3253135" y="4710546"/>
            <a:ext cx="675593" cy="42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28E20B-37A6-4787-8432-C2C39B82506A}"/>
              </a:ext>
            </a:extLst>
          </p:cNvPr>
          <p:cNvCxnSpPr>
            <a:cxnSpLocks/>
          </p:cNvCxnSpPr>
          <p:nvPr/>
        </p:nvCxnSpPr>
        <p:spPr>
          <a:xfrm flipV="1">
            <a:off x="3262369" y="4423185"/>
            <a:ext cx="347393" cy="285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E1C187-3CC9-444E-9124-36DDC9CD0920}"/>
              </a:ext>
            </a:extLst>
          </p:cNvPr>
          <p:cNvCxnSpPr>
            <a:cxnSpLocks/>
          </p:cNvCxnSpPr>
          <p:nvPr/>
        </p:nvCxnSpPr>
        <p:spPr>
          <a:xfrm flipH="1" flipV="1">
            <a:off x="3268719" y="4300485"/>
            <a:ext cx="1" cy="416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0C2CC1A-0D1A-4111-A62C-59525B4DC9D0}"/>
              </a:ext>
            </a:extLst>
          </p:cNvPr>
          <p:cNvSpPr txBox="1"/>
          <p:nvPr/>
        </p:nvSpPr>
        <p:spPr>
          <a:xfrm>
            <a:off x="2129485" y="957590"/>
            <a:ext cx="75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CBB05B-6505-44C0-A90C-295FB207E96F}"/>
              </a:ext>
            </a:extLst>
          </p:cNvPr>
          <p:cNvSpPr txBox="1"/>
          <p:nvPr/>
        </p:nvSpPr>
        <p:spPr>
          <a:xfrm>
            <a:off x="2030008" y="465707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7B4C65-DB20-450A-8288-D11A4B9C3041}"/>
              </a:ext>
            </a:extLst>
          </p:cNvPr>
          <p:cNvCxnSpPr>
            <a:cxnSpLocks/>
          </p:cNvCxnSpPr>
          <p:nvPr/>
        </p:nvCxnSpPr>
        <p:spPr>
          <a:xfrm flipH="1">
            <a:off x="1474223" y="1249571"/>
            <a:ext cx="19009" cy="3467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62B58-5C0E-4089-A82F-E6D1E3E842EF}"/>
              </a:ext>
            </a:extLst>
          </p:cNvPr>
          <p:cNvSpPr txBox="1"/>
          <p:nvPr/>
        </p:nvSpPr>
        <p:spPr>
          <a:xfrm>
            <a:off x="1474468" y="388053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Isocenter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DBD418-BB06-4D79-A0D6-71DEE66A1AEE}"/>
              </a:ext>
            </a:extLst>
          </p:cNvPr>
          <p:cNvSpPr txBox="1"/>
          <p:nvPr/>
        </p:nvSpPr>
        <p:spPr>
          <a:xfrm rot="16200000">
            <a:off x="428649" y="2431387"/>
            <a:ext cx="203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Source-Detector Distance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CAAD28-0374-4350-BAF2-049D8CB80849}"/>
              </a:ext>
            </a:extLst>
          </p:cNvPr>
          <p:cNvSpPr txBox="1"/>
          <p:nvPr/>
        </p:nvSpPr>
        <p:spPr>
          <a:xfrm rot="16200000">
            <a:off x="1087228" y="2147675"/>
            <a:ext cx="2076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Isocenter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859B9DE-405D-4340-8BCB-9527934C0B3C}"/>
                  </a:ext>
                </a:extLst>
              </p:cNvPr>
              <p:cNvSpPr txBox="1"/>
              <p:nvPr/>
            </p:nvSpPr>
            <p:spPr>
              <a:xfrm>
                <a:off x="3342588" y="5298849"/>
                <a:ext cx="390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859B9DE-405D-4340-8BCB-9527934C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88" y="5298849"/>
                <a:ext cx="3904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93255F6-F7F2-4A5E-A8B3-82B0DCC47991}"/>
                  </a:ext>
                </a:extLst>
              </p:cNvPr>
              <p:cNvSpPr txBox="1"/>
              <p:nvPr/>
            </p:nvSpPr>
            <p:spPr>
              <a:xfrm>
                <a:off x="4674271" y="4919617"/>
                <a:ext cx="400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93255F6-F7F2-4A5E-A8B3-82B0DCC4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71" y="4919617"/>
                <a:ext cx="40081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E39E70F7-AB3A-44C0-8BDE-726F25284A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709" r="53970" b="-590"/>
          <a:stretch/>
        </p:blipFill>
        <p:spPr>
          <a:xfrm>
            <a:off x="6459573" y="1745250"/>
            <a:ext cx="2061202" cy="2657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FF3E7A1-52C2-45E2-821B-BDC32AD4B1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709" r="53970" b="-590"/>
          <a:stretch/>
        </p:blipFill>
        <p:spPr>
          <a:xfrm>
            <a:off x="8520775" y="1759104"/>
            <a:ext cx="2054768" cy="264958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F57343-F5D0-4211-939E-0A2D08FB9CA8}"/>
              </a:ext>
            </a:extLst>
          </p:cNvPr>
          <p:cNvSpPr/>
          <p:nvPr/>
        </p:nvSpPr>
        <p:spPr>
          <a:xfrm>
            <a:off x="9592056" y="2776728"/>
            <a:ext cx="908304" cy="8107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EA58DA-5961-4432-A64E-A3F5A96F02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9" t="43594" r="55912" b="35196"/>
          <a:stretch/>
        </p:blipFill>
        <p:spPr>
          <a:xfrm rot="3052770">
            <a:off x="9560963" y="2948286"/>
            <a:ext cx="892303" cy="5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F4A2DD-80D5-463A-A501-38B0480F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55" y="4437219"/>
            <a:ext cx="3862854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76F9C-1C7B-40E8-AD4B-9D2D14776CCE}"/>
              </a:ext>
            </a:extLst>
          </p:cNvPr>
          <p:cNvSpPr txBox="1"/>
          <p:nvPr/>
        </p:nvSpPr>
        <p:spPr>
          <a:xfrm>
            <a:off x="7183509" y="5332764"/>
            <a:ext cx="280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Tolerance ± 0.5 mm</a:t>
            </a:r>
          </a:p>
          <a:p>
            <a:r>
              <a:rPr lang="en-US" dirty="0"/>
              <a:t>Maximum distance:</a:t>
            </a:r>
          </a:p>
          <a:p>
            <a:r>
              <a:rPr lang="en-US" dirty="0"/>
              <a:t>	outside : 3.06 mm</a:t>
            </a:r>
          </a:p>
          <a:p>
            <a:r>
              <a:rPr lang="en-US" dirty="0"/>
              <a:t>	inside :    1.57 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FAAD0-FAE8-41D0-B5CF-97E6E413E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0" t="6462" r="1254" b="2380"/>
          <a:stretch/>
        </p:blipFill>
        <p:spPr>
          <a:xfrm>
            <a:off x="590550" y="976232"/>
            <a:ext cx="3743325" cy="229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89A50-2A90-4AC2-93CB-B9D0EAAF8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98" r="14023"/>
          <a:stretch/>
        </p:blipFill>
        <p:spPr>
          <a:xfrm>
            <a:off x="4458660" y="1074577"/>
            <a:ext cx="291767" cy="842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670BF7-ACC6-4B1A-A5CC-895E0E5BB74A}"/>
              </a:ext>
            </a:extLst>
          </p:cNvPr>
          <p:cNvSpPr txBox="1"/>
          <p:nvPr/>
        </p:nvSpPr>
        <p:spPr>
          <a:xfrm>
            <a:off x="4458660" y="2071580"/>
            <a:ext cx="280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Tolerance ± 0.5 mm</a:t>
            </a:r>
          </a:p>
          <a:p>
            <a:r>
              <a:rPr lang="en-US" dirty="0"/>
              <a:t>Maximum distance:</a:t>
            </a:r>
          </a:p>
          <a:p>
            <a:r>
              <a:rPr lang="en-US" dirty="0"/>
              <a:t>	outside : 1.25 mm</a:t>
            </a:r>
          </a:p>
          <a:p>
            <a:r>
              <a:rPr lang="en-US" dirty="0"/>
              <a:t>	inside :    1.6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00166-741C-4C6B-A135-2AE854243A1D}"/>
              </a:ext>
            </a:extLst>
          </p:cNvPr>
          <p:cNvSpPr txBox="1"/>
          <p:nvPr/>
        </p:nvSpPr>
        <p:spPr>
          <a:xfrm>
            <a:off x="4817102" y="994040"/>
            <a:ext cx="26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distance</a:t>
            </a:r>
          </a:p>
          <a:p>
            <a:r>
              <a:rPr lang="en-US" dirty="0"/>
              <a:t>Outside distance</a:t>
            </a:r>
          </a:p>
          <a:p>
            <a:r>
              <a:rPr lang="en-US" dirty="0"/>
              <a:t>Distance within tolerance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E9F44-AC1D-4F16-9D3B-0732693732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98" r="14023"/>
          <a:stretch/>
        </p:blipFill>
        <p:spPr>
          <a:xfrm>
            <a:off x="7183509" y="4437219"/>
            <a:ext cx="291767" cy="842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73A43-62CC-4671-BB84-24E8CE35B52F}"/>
              </a:ext>
            </a:extLst>
          </p:cNvPr>
          <p:cNvSpPr txBox="1"/>
          <p:nvPr/>
        </p:nvSpPr>
        <p:spPr>
          <a:xfrm>
            <a:off x="7541951" y="4356682"/>
            <a:ext cx="26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distance</a:t>
            </a:r>
          </a:p>
          <a:p>
            <a:r>
              <a:rPr lang="en-US" dirty="0"/>
              <a:t>Outside distance</a:t>
            </a:r>
          </a:p>
          <a:p>
            <a:r>
              <a:rPr lang="en-US" dirty="0"/>
              <a:t>Distance within tolerance</a:t>
            </a:r>
          </a:p>
        </p:txBody>
      </p:sp>
    </p:spTree>
    <p:extLst>
      <p:ext uri="{BB962C8B-B14F-4D97-AF65-F5344CB8AC3E}">
        <p14:creationId xmlns:p14="http://schemas.microsoft.com/office/powerpoint/2010/main" val="30202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8303BF-93C8-41A6-BD8C-3DAAC860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47724"/>
            <a:ext cx="4631136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2FA6A-43FB-4499-B64B-BA92B57E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3" y="842563"/>
            <a:ext cx="4787962" cy="1624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CB1BC-9679-4F86-ADF9-4A7A3ED0E62D}"/>
              </a:ext>
            </a:extLst>
          </p:cNvPr>
          <p:cNvSpPr txBox="1"/>
          <p:nvPr/>
        </p:nvSpPr>
        <p:spPr>
          <a:xfrm>
            <a:off x="514350" y="207859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258AD-4E61-4B22-9E6D-3AF7D8EEA6FC}"/>
              </a:ext>
            </a:extLst>
          </p:cNvPr>
          <p:cNvSpPr txBox="1"/>
          <p:nvPr/>
        </p:nvSpPr>
        <p:spPr>
          <a:xfrm>
            <a:off x="5107694" y="20785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2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46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18</cp:revision>
  <dcterms:created xsi:type="dcterms:W3CDTF">2018-03-20T10:22:39Z</dcterms:created>
  <dcterms:modified xsi:type="dcterms:W3CDTF">2018-03-28T21:40:27Z</dcterms:modified>
</cp:coreProperties>
</file>