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250" y="-715"/>
      </p:cViewPr>
      <p:guideLst>
        <p:guide orient="horz" pos="2160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F75D-0DE0-4649-AB6E-8581A601F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BA93-9356-4216-A11A-E656CBDD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3921-CE6D-4497-8243-29244C53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AA7F-48B2-49E3-BCC6-3F95C6F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FCEC-8D03-4C00-93E7-1C94B341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7B0B-41EF-4F32-B16A-5920B7F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3481-D122-436C-9589-7F1CB95E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3755-EDAC-4BF3-B187-8BA95F97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75C5-8B67-42F5-9D21-6BA27117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D145-6CAA-4D34-9CA1-ED4C30A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CC0CE-FF7B-48A0-8564-96DAAB6F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6E288-A44E-4542-B8B6-7B025174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F98A-8DC7-4A6E-B27A-A4E088B5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0119-5644-4AA5-85A6-E579BDF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4682-0576-47C2-8E16-FC31308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C06-B171-4815-A847-334940FD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C892-A679-4848-8CFC-2A83A491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EA75-1971-4E44-AF7E-024CC2BB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8C9E-2A47-405D-87BD-63CA68C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8DB1-5D00-426E-8DCB-9BF4146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79B-E0A6-44A3-AEF6-745FB423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093B-5A08-41D3-AF65-B144A44C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4B8B-A73A-4460-BC38-BC1BB8EF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B29-CD7C-477D-800C-A3109ADF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5F01-6B4E-430E-B569-34782B24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EC6B-FAFF-44D8-98F3-A32E263F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A65C-4A79-40A0-88D5-3D90E6687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3FCC-0C08-4242-A9B8-17FDC540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DE4D-54A5-4AA5-87D4-B00D045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A2E0-2D5B-40C1-94E7-7CADA64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D4ADB-D204-426B-AC84-00D9E935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5779-4D74-47B2-BF8D-5AA3F3CC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130F-5DE2-43D4-B672-DE33A5D7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7055-6E39-448D-8EFB-26C129D9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EFFD-EC40-406A-BF49-7DE706406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4A4A4-DC32-4A93-9B11-681C012DD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5F2C-2DD7-4063-8155-C9607836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E5A99-6E16-4CFA-957E-EF6CCD14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F240-83E7-4EC0-8FE9-DCC208CC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442-14D7-4394-ADAF-3D92027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6D71C-75FC-4044-9319-830A958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5693-FF38-45FD-B3F4-4585CBF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834C8-22EE-4700-A807-2680D653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E2CB-62AA-4A8A-B001-2413026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086E2-EBCE-48D8-AB9E-DF6AD0FE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59B2-E815-45C1-970C-4019A76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B9F4-0DDB-4B5F-A911-2FD2373A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7BC6-3CEE-481B-8873-F27453EB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A05C-1C04-4D0F-A90A-56C59453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EDF9-3B72-4248-8377-DCA19A92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B975-C071-432D-91F7-8AD12891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7E38-BDE9-4DC2-820A-DD7BBA6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66C0-3C39-47AB-9C3F-5DE3EA1A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40443-8F66-4744-8DD0-C88DACF46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CECC-D920-438A-904B-8FD5D8C9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AB55-C05A-4862-B524-6B683F75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CB4C-D086-454B-AD33-3A9C848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A89E-B838-40C1-859D-E31FFFE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19CC8-FEB2-4519-8BBD-6D5CBFB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E1DE-271E-491A-8758-33EE8FD0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8CE0-6948-4AFD-8706-F4AF5D962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CE87-B29F-4492-9626-5A30CFDD27E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937-4934-482F-943C-A1BBE025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6E40-E24A-47A5-BDEA-E65F32CCC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60D357BB-CC07-400D-8E6D-80E2EC6CE1B1}"/>
              </a:ext>
            </a:extLst>
          </p:cNvPr>
          <p:cNvSpPr/>
          <p:nvPr/>
        </p:nvSpPr>
        <p:spPr>
          <a:xfrm rot="240905">
            <a:off x="4437341" y="4718132"/>
            <a:ext cx="2290774" cy="704038"/>
          </a:xfrm>
          <a:prstGeom prst="parallelogram">
            <a:avLst>
              <a:gd name="adj" fmla="val 10979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FD67C53-D4BA-4D3F-A8AE-8C685A014BC4}"/>
              </a:ext>
            </a:extLst>
          </p:cNvPr>
          <p:cNvSpPr/>
          <p:nvPr/>
        </p:nvSpPr>
        <p:spPr>
          <a:xfrm>
            <a:off x="4901989" y="1459509"/>
            <a:ext cx="1683892" cy="3874753"/>
          </a:xfrm>
          <a:custGeom>
            <a:avLst/>
            <a:gdLst>
              <a:gd name="connsiteX0" fmla="*/ 0 w 1683892"/>
              <a:gd name="connsiteY0" fmla="*/ 0 h 3874753"/>
              <a:gd name="connsiteX1" fmla="*/ 0 w 1683892"/>
              <a:gd name="connsiteY1" fmla="*/ 3505200 h 3874753"/>
              <a:gd name="connsiteX2" fmla="*/ 0 w 1683892"/>
              <a:gd name="connsiteY2" fmla="*/ 3498272 h 3874753"/>
              <a:gd name="connsiteX3" fmla="*/ 1489364 w 1683892"/>
              <a:gd name="connsiteY3" fmla="*/ 3609109 h 3874753"/>
              <a:gd name="connsiteX4" fmla="*/ 1503218 w 1683892"/>
              <a:gd name="connsiteY4" fmla="*/ 3602181 h 3874753"/>
              <a:gd name="connsiteX5" fmla="*/ 0 w 1683892"/>
              <a:gd name="connsiteY5" fmla="*/ 0 h 38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92" h="3874753">
                <a:moveTo>
                  <a:pt x="0" y="0"/>
                </a:moveTo>
                <a:lnTo>
                  <a:pt x="0" y="3505200"/>
                </a:lnTo>
                <a:lnTo>
                  <a:pt x="0" y="3498272"/>
                </a:lnTo>
                <a:lnTo>
                  <a:pt x="1489364" y="3609109"/>
                </a:lnTo>
                <a:cubicBezTo>
                  <a:pt x="1739900" y="3626427"/>
                  <a:pt x="1752600" y="4202545"/>
                  <a:pt x="1503218" y="3602181"/>
                </a:cubicBezTo>
                <a:cubicBezTo>
                  <a:pt x="1253836" y="3001817"/>
                  <a:pt x="623454" y="150437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>
                <a:lumMod val="20000"/>
                <a:lumOff val="8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715FE5-9DB8-4F06-BDFB-5B5E281B92B0}"/>
              </a:ext>
            </a:extLst>
          </p:cNvPr>
          <p:cNvCxnSpPr/>
          <p:nvPr/>
        </p:nvCxnSpPr>
        <p:spPr>
          <a:xfrm>
            <a:off x="4901594" y="4425950"/>
            <a:ext cx="0" cy="5177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012B95-7F22-4583-A4BE-FD8C5B9C28F6}"/>
              </a:ext>
            </a:extLst>
          </p:cNvPr>
          <p:cNvCxnSpPr>
            <a:cxnSpLocks/>
          </p:cNvCxnSpPr>
          <p:nvPr/>
        </p:nvCxnSpPr>
        <p:spPr>
          <a:xfrm flipV="1">
            <a:off x="4909904" y="1441450"/>
            <a:ext cx="0" cy="259080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336A9D-F109-4467-8D57-A35A24000591}"/>
              </a:ext>
            </a:extLst>
          </p:cNvPr>
          <p:cNvSpPr/>
          <p:nvPr/>
        </p:nvSpPr>
        <p:spPr>
          <a:xfrm>
            <a:off x="6398387" y="5088933"/>
            <a:ext cx="512619" cy="437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1AC102-4C67-41D4-A0E2-B0C46C8E792E}"/>
              </a:ext>
            </a:extLst>
          </p:cNvPr>
          <p:cNvSpPr/>
          <p:nvPr/>
        </p:nvSpPr>
        <p:spPr>
          <a:xfrm>
            <a:off x="1250950" y="2330450"/>
            <a:ext cx="2546350" cy="1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0749E-5392-45E9-964A-74B51BB75910}"/>
              </a:ext>
            </a:extLst>
          </p:cNvPr>
          <p:cNvCxnSpPr>
            <a:cxnSpLocks/>
          </p:cNvCxnSpPr>
          <p:nvPr/>
        </p:nvCxnSpPr>
        <p:spPr>
          <a:xfrm>
            <a:off x="4415504" y="5519098"/>
            <a:ext cx="1504237" cy="952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C7285-90E0-4070-A8FC-F0175BBC5C01}"/>
              </a:ext>
            </a:extLst>
          </p:cNvPr>
          <p:cNvCxnSpPr>
            <a:cxnSpLocks/>
          </p:cNvCxnSpPr>
          <p:nvPr/>
        </p:nvCxnSpPr>
        <p:spPr>
          <a:xfrm>
            <a:off x="4422431" y="5333862"/>
            <a:ext cx="0" cy="34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02885-80E2-4266-9268-2574A10C225A}"/>
              </a:ext>
            </a:extLst>
          </p:cNvPr>
          <p:cNvCxnSpPr>
            <a:cxnSpLocks/>
          </p:cNvCxnSpPr>
          <p:nvPr/>
        </p:nvCxnSpPr>
        <p:spPr>
          <a:xfrm>
            <a:off x="5928763" y="5427265"/>
            <a:ext cx="0" cy="336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CDCB96-1B2D-4A0F-85DD-5F9DA722CE5B}"/>
              </a:ext>
            </a:extLst>
          </p:cNvPr>
          <p:cNvCxnSpPr>
            <a:cxnSpLocks/>
          </p:cNvCxnSpPr>
          <p:nvPr/>
        </p:nvCxnSpPr>
        <p:spPr>
          <a:xfrm>
            <a:off x="6749952" y="4792599"/>
            <a:ext cx="0" cy="416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730A8F-5B67-4DC7-B3BE-8DC4905087E6}"/>
              </a:ext>
            </a:extLst>
          </p:cNvPr>
          <p:cNvCxnSpPr>
            <a:cxnSpLocks/>
          </p:cNvCxnSpPr>
          <p:nvPr/>
        </p:nvCxnSpPr>
        <p:spPr>
          <a:xfrm flipV="1">
            <a:off x="5937786" y="4976297"/>
            <a:ext cx="812166" cy="6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CA79F3A-8F2D-441C-B2C8-4EF29398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48" y="1341168"/>
            <a:ext cx="213312" cy="183715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8B7532-CA38-41AA-91D7-996459B5977B}"/>
              </a:ext>
            </a:extLst>
          </p:cNvPr>
          <p:cNvCxnSpPr/>
          <p:nvPr/>
        </p:nvCxnSpPr>
        <p:spPr>
          <a:xfrm flipH="1">
            <a:off x="4901594" y="4032250"/>
            <a:ext cx="8310" cy="39370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AFACA09-AFC4-4F75-BED4-692414D4ADB0}"/>
              </a:ext>
            </a:extLst>
          </p:cNvPr>
          <p:cNvSpPr/>
          <p:nvPr/>
        </p:nvSpPr>
        <p:spPr>
          <a:xfrm>
            <a:off x="4890248" y="4151380"/>
            <a:ext cx="45719" cy="63500"/>
          </a:xfrm>
          <a:prstGeom prst="flowChartConnector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F7E509-F88E-46CB-BD69-593BD3CEBE08}"/>
              </a:ext>
            </a:extLst>
          </p:cNvPr>
          <p:cNvSpPr/>
          <p:nvPr/>
        </p:nvSpPr>
        <p:spPr>
          <a:xfrm>
            <a:off x="3559098" y="3406542"/>
            <a:ext cx="2300839" cy="1487333"/>
          </a:xfrm>
          <a:prstGeom prst="rect">
            <a:avLst/>
          </a:prstGeom>
          <a:blipFill>
            <a:blip r:embed="rId3">
              <a:alphaModFix amt="5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EA831B5-BC28-41B3-A5B4-73736125637D}"/>
              </a:ext>
            </a:extLst>
          </p:cNvPr>
          <p:cNvSpPr/>
          <p:nvPr/>
        </p:nvSpPr>
        <p:spPr>
          <a:xfrm>
            <a:off x="4615774" y="4793650"/>
            <a:ext cx="1229390" cy="432612"/>
          </a:xfrm>
          <a:custGeom>
            <a:avLst/>
            <a:gdLst>
              <a:gd name="connsiteX0" fmla="*/ 0 w 1229390"/>
              <a:gd name="connsiteY0" fmla="*/ 388512 h 432612"/>
              <a:gd name="connsiteX1" fmla="*/ 776287 w 1229390"/>
              <a:gd name="connsiteY1" fmla="*/ 431374 h 432612"/>
              <a:gd name="connsiteX2" fmla="*/ 1138237 w 1229390"/>
              <a:gd name="connsiteY2" fmla="*/ 345649 h 432612"/>
              <a:gd name="connsiteX3" fmla="*/ 1228725 w 1229390"/>
              <a:gd name="connsiteY3" fmla="*/ 207537 h 432612"/>
              <a:gd name="connsiteX4" fmla="*/ 1109662 w 1229390"/>
              <a:gd name="connsiteY4" fmla="*/ 97999 h 432612"/>
              <a:gd name="connsiteX5" fmla="*/ 776287 w 1229390"/>
              <a:gd name="connsiteY5" fmla="*/ 31324 h 432612"/>
              <a:gd name="connsiteX6" fmla="*/ 514350 w 1229390"/>
              <a:gd name="connsiteY6" fmla="*/ 2749 h 432612"/>
              <a:gd name="connsiteX7" fmla="*/ 490537 w 1229390"/>
              <a:gd name="connsiteY7" fmla="*/ 2749 h 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390" h="432612">
                <a:moveTo>
                  <a:pt x="0" y="388512"/>
                </a:moveTo>
                <a:cubicBezTo>
                  <a:pt x="293290" y="413515"/>
                  <a:pt x="586581" y="438518"/>
                  <a:pt x="776287" y="431374"/>
                </a:cubicBezTo>
                <a:cubicBezTo>
                  <a:pt x="965993" y="424230"/>
                  <a:pt x="1062831" y="382955"/>
                  <a:pt x="1138237" y="345649"/>
                </a:cubicBezTo>
                <a:cubicBezTo>
                  <a:pt x="1213643" y="308343"/>
                  <a:pt x="1233487" y="248812"/>
                  <a:pt x="1228725" y="207537"/>
                </a:cubicBezTo>
                <a:cubicBezTo>
                  <a:pt x="1223963" y="166262"/>
                  <a:pt x="1185068" y="127368"/>
                  <a:pt x="1109662" y="97999"/>
                </a:cubicBezTo>
                <a:cubicBezTo>
                  <a:pt x="1034256" y="68630"/>
                  <a:pt x="875506" y="47199"/>
                  <a:pt x="776287" y="31324"/>
                </a:cubicBezTo>
                <a:cubicBezTo>
                  <a:pt x="677068" y="15449"/>
                  <a:pt x="561975" y="7511"/>
                  <a:pt x="514350" y="2749"/>
                </a:cubicBezTo>
                <a:cubicBezTo>
                  <a:pt x="466725" y="-2013"/>
                  <a:pt x="478631" y="368"/>
                  <a:pt x="490537" y="2749"/>
                </a:cubicBezTo>
              </a:path>
            </a:pathLst>
          </a:custGeom>
          <a:solidFill>
            <a:schemeClr val="accent3">
              <a:lumMod val="40000"/>
              <a:lumOff val="60000"/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42A9D53-0735-43D7-BFF3-9FCB4D28A810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2957945" y="1524883"/>
            <a:ext cx="1951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4F85E4-6615-434D-8E49-79C86FB86461}"/>
              </a:ext>
            </a:extLst>
          </p:cNvPr>
          <p:cNvCxnSpPr>
            <a:cxnSpLocks/>
          </p:cNvCxnSpPr>
          <p:nvPr/>
        </p:nvCxnSpPr>
        <p:spPr>
          <a:xfrm flipH="1">
            <a:off x="3655608" y="4183131"/>
            <a:ext cx="1245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C563F2-4671-4F9D-80BB-9BF5E2C1EA4E}"/>
              </a:ext>
            </a:extLst>
          </p:cNvPr>
          <p:cNvCxnSpPr>
            <a:cxnSpLocks/>
          </p:cNvCxnSpPr>
          <p:nvPr/>
        </p:nvCxnSpPr>
        <p:spPr>
          <a:xfrm flipH="1" flipV="1">
            <a:off x="3027218" y="4976297"/>
            <a:ext cx="1851517" cy="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A4357B-47B8-4983-AB8A-7E6A236CDB21}"/>
              </a:ext>
            </a:extLst>
          </p:cNvPr>
          <p:cNvCxnSpPr>
            <a:cxnSpLocks/>
          </p:cNvCxnSpPr>
          <p:nvPr/>
        </p:nvCxnSpPr>
        <p:spPr>
          <a:xfrm flipH="1">
            <a:off x="3755085" y="1524883"/>
            <a:ext cx="10342" cy="2658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ECBD0DE-7FCB-4352-AE4B-1FDFC63329C1}"/>
              </a:ext>
            </a:extLst>
          </p:cNvPr>
          <p:cNvSpPr txBox="1"/>
          <p:nvPr/>
        </p:nvSpPr>
        <p:spPr>
          <a:xfrm>
            <a:off x="5092450" y="491146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CA77BC-51F6-4076-9F9C-F629D868EBC5}"/>
              </a:ext>
            </a:extLst>
          </p:cNvPr>
          <p:cNvSpPr txBox="1"/>
          <p:nvPr/>
        </p:nvSpPr>
        <p:spPr>
          <a:xfrm>
            <a:off x="4646938" y="4585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3EDF95-AA89-492C-8F2F-3D25C6501045}"/>
              </a:ext>
            </a:extLst>
          </p:cNvPr>
          <p:cNvSpPr txBox="1"/>
          <p:nvPr/>
        </p:nvSpPr>
        <p:spPr>
          <a:xfrm>
            <a:off x="4949879" y="44540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BC924F-459E-4D64-B96D-A4BB9399055B}"/>
              </a:ext>
            </a:extLst>
          </p:cNvPr>
          <p:cNvCxnSpPr>
            <a:cxnSpLocks/>
          </p:cNvCxnSpPr>
          <p:nvPr/>
        </p:nvCxnSpPr>
        <p:spPr>
          <a:xfrm>
            <a:off x="4878735" y="4978400"/>
            <a:ext cx="675593" cy="42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28E20B-37A6-4787-8432-C2C39B82506A}"/>
              </a:ext>
            </a:extLst>
          </p:cNvPr>
          <p:cNvCxnSpPr>
            <a:cxnSpLocks/>
          </p:cNvCxnSpPr>
          <p:nvPr/>
        </p:nvCxnSpPr>
        <p:spPr>
          <a:xfrm flipV="1">
            <a:off x="4887969" y="4691039"/>
            <a:ext cx="347393" cy="285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E1C187-3CC9-444E-9124-36DDC9CD0920}"/>
              </a:ext>
            </a:extLst>
          </p:cNvPr>
          <p:cNvCxnSpPr>
            <a:cxnSpLocks/>
          </p:cNvCxnSpPr>
          <p:nvPr/>
        </p:nvCxnSpPr>
        <p:spPr>
          <a:xfrm flipH="1" flipV="1">
            <a:off x="4894319" y="4568339"/>
            <a:ext cx="1" cy="416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0C2CC1A-0D1A-4111-A62C-59525B4DC9D0}"/>
              </a:ext>
            </a:extLst>
          </p:cNvPr>
          <p:cNvSpPr txBox="1"/>
          <p:nvPr/>
        </p:nvSpPr>
        <p:spPr>
          <a:xfrm>
            <a:off x="3755085" y="1225444"/>
            <a:ext cx="75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CBB05B-6505-44C0-A90C-295FB207E96F}"/>
              </a:ext>
            </a:extLst>
          </p:cNvPr>
          <p:cNvSpPr txBox="1"/>
          <p:nvPr/>
        </p:nvSpPr>
        <p:spPr>
          <a:xfrm>
            <a:off x="3655608" y="492492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7B4C65-DB20-450A-8288-D11A4B9C3041}"/>
              </a:ext>
            </a:extLst>
          </p:cNvPr>
          <p:cNvCxnSpPr>
            <a:cxnSpLocks/>
          </p:cNvCxnSpPr>
          <p:nvPr/>
        </p:nvCxnSpPr>
        <p:spPr>
          <a:xfrm flipH="1">
            <a:off x="3099823" y="1517425"/>
            <a:ext cx="19009" cy="3467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62B58-5C0E-4089-A82F-E6D1E3E842EF}"/>
              </a:ext>
            </a:extLst>
          </p:cNvPr>
          <p:cNvSpPr txBox="1"/>
          <p:nvPr/>
        </p:nvSpPr>
        <p:spPr>
          <a:xfrm>
            <a:off x="3100068" y="414839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Isocenter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DBD418-BB06-4D79-A0D6-71DEE66A1AEE}"/>
              </a:ext>
            </a:extLst>
          </p:cNvPr>
          <p:cNvSpPr txBox="1"/>
          <p:nvPr/>
        </p:nvSpPr>
        <p:spPr>
          <a:xfrm rot="16200000">
            <a:off x="2054249" y="2699241"/>
            <a:ext cx="203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Source-Detector Distance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CAAD28-0374-4350-BAF2-049D8CB80849}"/>
              </a:ext>
            </a:extLst>
          </p:cNvPr>
          <p:cNvSpPr txBox="1"/>
          <p:nvPr/>
        </p:nvSpPr>
        <p:spPr>
          <a:xfrm rot="16200000">
            <a:off x="2712828" y="2415529"/>
            <a:ext cx="2076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Isocenter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859B9DE-405D-4340-8BCB-9527934C0B3C}"/>
                  </a:ext>
                </a:extLst>
              </p:cNvPr>
              <p:cNvSpPr txBox="1"/>
              <p:nvPr/>
            </p:nvSpPr>
            <p:spPr>
              <a:xfrm>
                <a:off x="4968188" y="5566703"/>
                <a:ext cx="390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859B9DE-405D-4340-8BCB-9527934C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88" y="5566703"/>
                <a:ext cx="3904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93255F6-F7F2-4A5E-A8B3-82B0DCC47991}"/>
                  </a:ext>
                </a:extLst>
              </p:cNvPr>
              <p:cNvSpPr txBox="1"/>
              <p:nvPr/>
            </p:nvSpPr>
            <p:spPr>
              <a:xfrm>
                <a:off x="6299871" y="5187471"/>
                <a:ext cx="400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93255F6-F7F2-4A5E-A8B3-82B0DCC4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71" y="5187471"/>
                <a:ext cx="40081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3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13</cp:revision>
  <dcterms:created xsi:type="dcterms:W3CDTF">2018-03-20T10:22:39Z</dcterms:created>
  <dcterms:modified xsi:type="dcterms:W3CDTF">2018-03-20T13:17:55Z</dcterms:modified>
</cp:coreProperties>
</file>