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43AF-ED9F-41B1-ADE3-4ABF4549C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265" y="1317381"/>
            <a:ext cx="9966960" cy="1789802"/>
          </a:xfrm>
        </p:spPr>
        <p:txBody>
          <a:bodyPr>
            <a:normAutofit fontScale="90000"/>
          </a:bodyPr>
          <a:lstStyle/>
          <a:p>
            <a:pPr algn="l"/>
            <a:br>
              <a:rPr lang="en-IN" sz="4800" dirty="0"/>
            </a:br>
            <a:r>
              <a:rPr lang="en-IN" sz="4800" u="sng" dirty="0"/>
              <a:t>Subject: final r project</a:t>
            </a:r>
            <a:br>
              <a:rPr lang="en-IN" sz="4800" dirty="0"/>
            </a:br>
            <a:br>
              <a:rPr lang="en-IN" sz="4800" dirty="0"/>
            </a:br>
            <a:r>
              <a:rPr lang="en-IN" sz="4800" u="sng" dirty="0"/>
              <a:t>topic</a:t>
            </a:r>
            <a:r>
              <a:rPr lang="en-IN" sz="4800" dirty="0"/>
              <a:t>: Lung Capacity of the individuals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F7CEF-F041-4ABC-A521-0B8A52F71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800" y="4306264"/>
            <a:ext cx="8767860" cy="1388165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IN" sz="2800" b="1" dirty="0"/>
              <a:t>By Group 5:</a:t>
            </a:r>
          </a:p>
          <a:p>
            <a:pPr marL="342900" indent="-342900" algn="l">
              <a:buFont typeface="Arial"/>
              <a:buChar char="•"/>
            </a:pPr>
            <a:r>
              <a:rPr lang="en-US" sz="2900" b="1" dirty="0" err="1"/>
              <a:t>Aarish</a:t>
            </a:r>
            <a:r>
              <a:rPr lang="en-US" sz="2900" b="1" dirty="0"/>
              <a:t> Salam Memon</a:t>
            </a:r>
          </a:p>
          <a:p>
            <a:pPr marL="342900" indent="-342900" algn="l">
              <a:buFont typeface="Arial"/>
              <a:buChar char="•"/>
            </a:pPr>
            <a:r>
              <a:rPr lang="en-US" sz="2900" b="1" dirty="0"/>
              <a:t>Ananya </a:t>
            </a:r>
            <a:r>
              <a:rPr lang="en-US" sz="2900" b="1" dirty="0" err="1"/>
              <a:t>Siddesh</a:t>
            </a:r>
            <a:endParaRPr lang="en-US" sz="2900" b="1" dirty="0"/>
          </a:p>
          <a:p>
            <a:pPr marL="342900" indent="-342900" algn="l">
              <a:buFont typeface="Arial"/>
              <a:buChar char="•"/>
            </a:pPr>
            <a:r>
              <a:rPr lang="en-US" sz="2900" b="1" dirty="0"/>
              <a:t>Baptiste  Lorenzato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1354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AA8F5-C336-4CF0-873F-0FCF33FDE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091" y="609600"/>
            <a:ext cx="10299429" cy="1356360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Plotting the Data Accordingly (PLOT # 5)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D9C023-F503-4003-BBA6-25B665D2E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120" y="1965960"/>
            <a:ext cx="6053948" cy="40386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3FDBB0-C285-4B3A-9F3A-AB3EE2D9FF01}"/>
              </a:ext>
            </a:extLst>
          </p:cNvPr>
          <p:cNvSpPr txBox="1"/>
          <p:nvPr/>
        </p:nvSpPr>
        <p:spPr>
          <a:xfrm>
            <a:off x="6656068" y="2505670"/>
            <a:ext cx="45741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Data in Lung Capacity Column has Lung capacity in CC for every individual, this visualization represents that we have a good variety in lung capacity attribute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8464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2A009-D5B1-4D25-876F-B3E367E4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422" y="689499"/>
            <a:ext cx="9875520" cy="1356360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Plotting the Data Accordingly (PLOT # 6)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5987F8-7E92-4170-B8B8-095A0EE04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422" y="2209800"/>
            <a:ext cx="6230982" cy="40386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AF0458-C537-4102-B1D9-EB5400C78274}"/>
              </a:ext>
            </a:extLst>
          </p:cNvPr>
          <p:cNvSpPr txBox="1"/>
          <p:nvPr/>
        </p:nvSpPr>
        <p:spPr>
          <a:xfrm>
            <a:off x="7130988" y="2570059"/>
            <a:ext cx="46940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Data in Age Column has Age in Years for every individual, this visualization represents that we have a diverse population of different age groups  in Age attribute.</a:t>
            </a:r>
          </a:p>
        </p:txBody>
      </p:sp>
    </p:spTree>
    <p:extLst>
      <p:ext uri="{BB962C8B-B14F-4D97-AF65-F5344CB8AC3E}">
        <p14:creationId xmlns:p14="http://schemas.microsoft.com/office/powerpoint/2010/main" val="366279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C2D1B-BAAC-48FE-967E-EF6E9CC1E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609600"/>
            <a:ext cx="11620870" cy="1356360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badi" panose="020B0604020104020204" pitchFamily="34" charset="0"/>
                <a:ea typeface="+mj-ea"/>
                <a:cs typeface="+mj-cs"/>
              </a:rPr>
              <a:t>PART – 2 Exploratory Data Analysis</a:t>
            </a:r>
            <a:br>
              <a:rPr lang="en-IN" dirty="0"/>
            </a:br>
            <a:br>
              <a:rPr lang="en-IN" dirty="0"/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using Box plot and Histogram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CEBBE-1407-4D34-AAF0-8F06C8B7C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160" y="1965960"/>
            <a:ext cx="10122762" cy="4038600"/>
          </a:xfrm>
        </p:spPr>
        <p:txBody>
          <a:bodyPr/>
          <a:lstStyle/>
          <a:p>
            <a:pPr marL="45720" indent="0">
              <a:buNone/>
            </a:pPr>
            <a:b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First Analysis is done on three columns of dataset and that are (Lung Capacity, Age, Smoke) we have first divided the age into three groups of 0-9,10-16,16+ and analyzed the lung capacity of the age groups if they are smokers or non-smokers. Based on the results we have given that a visual representation of box plot and histogram.</a:t>
            </a:r>
          </a:p>
          <a:p>
            <a:pPr marL="4572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Second Analysis  are done between the gender and the lung capacity of the individual. Based on the results we have given that a visual representation of box plot and histogram.</a:t>
            </a:r>
          </a:p>
          <a:p>
            <a:pPr marL="45720" indent="0"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3167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4336-3717-4245-83B8-4F502804F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495" y="609600"/>
            <a:ext cx="10619025" cy="1356360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# 1(Box Plot)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A4B3EC-04E2-47B6-9EC8-CD9050735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29" y="2057400"/>
            <a:ext cx="64293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0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9DCB4-567E-4CC8-876F-76D80F2A2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864" y="813786"/>
            <a:ext cx="9875520" cy="1356360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# 2 (Box Plot)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A95B4F-40FA-43DF-B5BE-C014F54F6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864" y="2092911"/>
            <a:ext cx="6082131" cy="4038600"/>
          </a:xfrm>
        </p:spPr>
      </p:pic>
    </p:spTree>
    <p:extLst>
      <p:ext uri="{BB962C8B-B14F-4D97-AF65-F5344CB8AC3E}">
        <p14:creationId xmlns:p14="http://schemas.microsoft.com/office/powerpoint/2010/main" val="3345206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9E15D-AE10-4A89-83AD-D4A4E0ED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# 2 (Histogram)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324B70F-8F71-4713-9998-F8B9591AD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253059" y="1965960"/>
            <a:ext cx="578188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317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B7D1-D998-48FE-9AFD-079F8CF79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30" y="334392"/>
            <a:ext cx="9875520" cy="1356360"/>
          </a:xfrm>
        </p:spPr>
        <p:txBody>
          <a:bodyPr>
            <a:normAutofit/>
          </a:bodyPr>
          <a:lstStyle/>
          <a:p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badi" panose="020B0604020104020204" pitchFamily="34" charset="0"/>
                <a:ea typeface="+mj-ea"/>
                <a:cs typeface="+mj-cs"/>
              </a:rPr>
              <a:t>Part – 3 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cs typeface="Arial" panose="020B0604020202020204" pitchFamily="34" charset="0"/>
              </a:rPr>
              <a:t>Hypotheses testing:</a:t>
            </a:r>
            <a:endParaRPr lang="en-IN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C7A0D-069B-4092-8102-DBF2B68D4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340" y="1690752"/>
            <a:ext cx="3571043" cy="4038600"/>
          </a:xfrm>
        </p:spPr>
        <p:txBody>
          <a:bodyPr/>
          <a:lstStyle/>
          <a:p>
            <a:pPr marL="45720" indent="0">
              <a:buNone/>
            </a:pPr>
            <a:r>
              <a:rPr lang="en-IN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hypothesis we are covering 2 main questions:</a:t>
            </a:r>
          </a:p>
          <a:p>
            <a:pPr marL="45720" indent="0">
              <a:buNone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Lung Capacity of Smokers and Non-Smokers is equal or not?</a:t>
            </a:r>
          </a:p>
          <a:p>
            <a:pPr marL="45720" indent="0">
              <a:buNone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Lung Capacity of both the genders male and female is equal or not?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2B7DDA-E4B9-44A8-AF9C-0146E32D02E1}"/>
              </a:ext>
            </a:extLst>
          </p:cNvPr>
          <p:cNvSpPr txBox="1"/>
          <p:nvPr/>
        </p:nvSpPr>
        <p:spPr>
          <a:xfrm>
            <a:off x="5282214" y="1948205"/>
            <a:ext cx="59924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WE have conducted two test for the following questions.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 test we have done for the two questions to find the mean difference two variables.</a:t>
            </a:r>
          </a:p>
          <a:p>
            <a:pPr marL="342900" indent="-342900">
              <a:buFontTx/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 test we have done for the two questions to find the variance two variables.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After analysing the hypothesis testing we get the conclusion whether to accept or reject the null hypothesis or to accept or reject the alternative hypothesis or to 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996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B7D1-D998-48FE-9AFD-079F8CF79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30" y="334392"/>
            <a:ext cx="9875520" cy="1356360"/>
          </a:xfrm>
        </p:spPr>
        <p:txBody>
          <a:bodyPr>
            <a:normAutofit/>
          </a:bodyPr>
          <a:lstStyle/>
          <a:p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badi" panose="020B0604020104020204" pitchFamily="34" charset="0"/>
                <a:ea typeface="+mj-ea"/>
                <a:cs typeface="+mj-cs"/>
              </a:rPr>
              <a:t>Part – 4 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+mj-ea"/>
                <a:cs typeface="Arial" panose="020B0604020202020204" pitchFamily="34" charset="0"/>
              </a:rPr>
              <a:t>Linear Regression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cs typeface="Arial" panose="020B0604020202020204" pitchFamily="34" charset="0"/>
              </a:rPr>
              <a:t>:</a:t>
            </a:r>
            <a:endParaRPr lang="en-IN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C7A0D-069B-4092-8102-DBF2B68D4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340" y="1690752"/>
            <a:ext cx="3828495" cy="4038600"/>
          </a:xfrm>
        </p:spPr>
        <p:txBody>
          <a:bodyPr/>
          <a:lstStyle/>
          <a:p>
            <a:r>
              <a:rPr lang="en-IN" dirty="0"/>
              <a:t>We try to understand which parameters affect the lung capacity</a:t>
            </a:r>
          </a:p>
          <a:p>
            <a:r>
              <a:rPr lang="en-IN" dirty="0"/>
              <a:t>We split the dataset (80:20) between training and test</a:t>
            </a:r>
          </a:p>
          <a:p>
            <a:r>
              <a:rPr lang="en-IN" dirty="0"/>
              <a:t>We did a subset selection using forward, Backward and both direction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35498-BC4B-4674-AC63-5F306DC5CF2D}"/>
              </a:ext>
            </a:extLst>
          </p:cNvPr>
          <p:cNvSpPr txBox="1"/>
          <p:nvPr/>
        </p:nvSpPr>
        <p:spPr>
          <a:xfrm>
            <a:off x="6791417" y="1690752"/>
            <a:ext cx="41103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1"/>
                </a:solidFill>
              </a:rPr>
              <a:t>All 3 gave the same result as for which parameters are significant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1"/>
                </a:solidFill>
              </a:rPr>
              <a:t>All 3 gave the same MAE and 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47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89C2-851A-4570-AED5-5530F40CD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744" y="272249"/>
            <a:ext cx="9875520" cy="135636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 of the dataset</a:t>
            </a:r>
            <a:endParaRPr lang="en-IN" sz="4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A3AD6-6F82-45B7-AB58-3E557A9B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84" y="1933113"/>
            <a:ext cx="4006049" cy="40386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data set shows the lung capacity of the each individual according to the following parameters “Lung Capacity, Age, Height, Smoke, Caesarean And Gender.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Dataset has 6 Variables 725 Observations.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639553-A8C5-4E2D-A158-51DE552DA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190" y="1867593"/>
            <a:ext cx="64103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2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9B4E2-D7D2-4ABF-ACF3-C9594A0F2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175" y="387658"/>
            <a:ext cx="9875520" cy="1356360"/>
          </a:xfrm>
        </p:spPr>
        <p:txBody>
          <a:bodyPr/>
          <a:lstStyle/>
          <a:p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 of the dataset Variables</a:t>
            </a:r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AC1C7-DC91-4322-9B3B-5E219968C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138" y="1933112"/>
            <a:ext cx="9872871" cy="40386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Lung Capacity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It’s the Lung Capacity of a person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It’s how old is the person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How tall the person is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Smoke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If the person is a smoker or not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If the person is male or female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Caesarean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If they’re born by caesarean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19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77565-962B-4133-9C9D-63E0371C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62" y="591844"/>
            <a:ext cx="9875520" cy="135636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69AD4-8A49-4F69-8BC3-AE8A16CA5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11" y="2075156"/>
            <a:ext cx="9872871" cy="4038600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Predicting the caution of lung capacity based on the different parameters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Understanding the Lung Capacity of each individual.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5875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039FD-150C-4C76-8EDE-0AD67695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Preparation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94A7B-3B65-4997-BDEB-B87E39E3C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Dimensions: There are 725 rows and 6 columns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 out the missing values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no duplicate values found in the data set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no null vales in the data set.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represented the 3 bar plot and 3 histogram for the following data set.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14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9329-2D45-463C-B6C0-39632BAC0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41" y="387658"/>
            <a:ext cx="10468104" cy="1356360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Plotting the Data Accordingly (PLOT # 1)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416BB3-2AE9-41C7-AE18-074AC60D0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753" y="1995256"/>
            <a:ext cx="6181704" cy="40386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5A6B3-57C9-478D-A911-F58A779D6F91}"/>
              </a:ext>
            </a:extLst>
          </p:cNvPr>
          <p:cNvSpPr txBox="1"/>
          <p:nvPr/>
        </p:nvSpPr>
        <p:spPr>
          <a:xfrm>
            <a:off x="7323628" y="2383629"/>
            <a:ext cx="376458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Data in Gender Column has two options only “Male” and “Female” and as we can see that the ratio is almost equal, male is slightly higher than female.</a:t>
            </a:r>
          </a:p>
        </p:txBody>
      </p:sp>
    </p:spTree>
    <p:extLst>
      <p:ext uri="{BB962C8B-B14F-4D97-AF65-F5344CB8AC3E}">
        <p14:creationId xmlns:p14="http://schemas.microsoft.com/office/powerpoint/2010/main" val="179025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8010-F9A5-4D6A-8874-583276D6E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50" y="609600"/>
            <a:ext cx="10521370" cy="1356360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Plotting the Data Accordingly (PLOT # 2)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F9BBA9-C4E3-4378-AE64-D0159CE32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685" y="2039645"/>
            <a:ext cx="6248243" cy="40386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712674-F808-4275-9FD3-4A5653960E96}"/>
              </a:ext>
            </a:extLst>
          </p:cNvPr>
          <p:cNvSpPr txBox="1"/>
          <p:nvPr/>
        </p:nvSpPr>
        <p:spPr>
          <a:xfrm>
            <a:off x="6704860" y="2712102"/>
            <a:ext cx="490713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Data in Caesarean Column has two options only “Yes” and “No” and as we can see that the ratio has a difference. There are more number of individuals in the non smoking category.</a:t>
            </a:r>
          </a:p>
        </p:txBody>
      </p:sp>
    </p:spTree>
    <p:extLst>
      <p:ext uri="{BB962C8B-B14F-4D97-AF65-F5344CB8AC3E}">
        <p14:creationId xmlns:p14="http://schemas.microsoft.com/office/powerpoint/2010/main" val="3165461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5E0C-C851-4EF0-BD5F-0C36E5664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59" y="565212"/>
            <a:ext cx="10814334" cy="1356360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Plotting the Data Accordingly (PLOT # 3)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CED803-57C6-4AFA-AAAB-0F1299264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981" y="1921572"/>
            <a:ext cx="6651290" cy="40386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EE0D63-D6B3-430E-AEAE-8F50CCCA279A}"/>
              </a:ext>
            </a:extLst>
          </p:cNvPr>
          <p:cNvSpPr txBox="1"/>
          <p:nvPr/>
        </p:nvSpPr>
        <p:spPr>
          <a:xfrm>
            <a:off x="7061271" y="2505670"/>
            <a:ext cx="443531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Data in Smoke Column has two options only “Yes” and “No” and as we can see that the ratio has a difference, No is higher than Yes.</a:t>
            </a:r>
          </a:p>
        </p:txBody>
      </p:sp>
    </p:spTree>
    <p:extLst>
      <p:ext uri="{BB962C8B-B14F-4D97-AF65-F5344CB8AC3E}">
        <p14:creationId xmlns:p14="http://schemas.microsoft.com/office/powerpoint/2010/main" val="297631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1182-8085-4F69-BB7E-2D52B7732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609600"/>
            <a:ext cx="10565759" cy="1356360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Plotting the Data Accordingly (PLOT # 4)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9F6983-1194-48DB-91ED-FC6505278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944" y="1965960"/>
            <a:ext cx="5962874" cy="40386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7E15E5-C541-47A4-B027-0EE3B4C04C06}"/>
              </a:ext>
            </a:extLst>
          </p:cNvPr>
          <p:cNvSpPr txBox="1"/>
          <p:nvPr/>
        </p:nvSpPr>
        <p:spPr>
          <a:xfrm>
            <a:off x="6734818" y="2505670"/>
            <a:ext cx="468523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Data in Height Column has Height in inches for every individual, this visualization represents that we have a good variety in height attribute.</a:t>
            </a:r>
          </a:p>
        </p:txBody>
      </p:sp>
    </p:spTree>
    <p:extLst>
      <p:ext uri="{BB962C8B-B14F-4D97-AF65-F5344CB8AC3E}">
        <p14:creationId xmlns:p14="http://schemas.microsoft.com/office/powerpoint/2010/main" val="213800219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396</TotalTime>
  <Words>767</Words>
  <Application>Microsoft Office PowerPoint</Application>
  <PresentationFormat>Widescreen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Abadi</vt:lpstr>
      <vt:lpstr>Arial</vt:lpstr>
      <vt:lpstr>Corbel</vt:lpstr>
      <vt:lpstr>Wingdings</vt:lpstr>
      <vt:lpstr>Basis</vt:lpstr>
      <vt:lpstr> Subject: final r project  topic: Lung Capacity of the individuals</vt:lpstr>
      <vt:lpstr>Background of the dataset</vt:lpstr>
      <vt:lpstr>Background of the dataset Variables</vt:lpstr>
      <vt:lpstr>Purpose of the Project</vt:lpstr>
      <vt:lpstr>Data Preparation and Analysis</vt:lpstr>
      <vt:lpstr>Plotting the Data Accordingly (PLOT # 1)</vt:lpstr>
      <vt:lpstr>Plotting the Data Accordingly (PLOT # 2)</vt:lpstr>
      <vt:lpstr>Plotting the Data Accordingly (PLOT # 3)</vt:lpstr>
      <vt:lpstr>Plotting the Data Accordingly (PLOT # 4)</vt:lpstr>
      <vt:lpstr>Plotting the Data Accordingly (PLOT # 5)</vt:lpstr>
      <vt:lpstr>Plotting the Data Accordingly (PLOT # 6)</vt:lpstr>
      <vt:lpstr> PART – 2 Exploratory Data Analysis  Data Analysis using Box plot and Histogram</vt:lpstr>
      <vt:lpstr>Data Analysis # 1(Box Plot)</vt:lpstr>
      <vt:lpstr>Data Analysis # 2 (Box Plot)</vt:lpstr>
      <vt:lpstr>Data Analysis # 2 (Histogram)</vt:lpstr>
      <vt:lpstr>Part – 3 Hypotheses testing:</vt:lpstr>
      <vt:lpstr>Part – 4 Linear Regression: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Subject: final r project  topic: Lung Capacity of the individuals</dc:title>
  <dc:creator>ananya Ananya</dc:creator>
  <cp:lastModifiedBy>baptiste lorenzato</cp:lastModifiedBy>
  <cp:revision>6</cp:revision>
  <dcterms:created xsi:type="dcterms:W3CDTF">2021-12-02T14:45:42Z</dcterms:created>
  <dcterms:modified xsi:type="dcterms:W3CDTF">2021-12-02T22:07:58Z</dcterms:modified>
</cp:coreProperties>
</file>